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9618" y="1341027"/>
            <a:ext cx="8687435" cy="1583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13459" y="2464928"/>
            <a:ext cx="7595869" cy="398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580235" cy="10287000"/>
          </a:xfrm>
          <a:custGeom>
            <a:avLst/>
            <a:gdLst/>
            <a:ahLst/>
            <a:cxnLst/>
            <a:rect l="l" t="t" r="r" b="b"/>
            <a:pathLst>
              <a:path w="14580235" h="10287000">
                <a:moveTo>
                  <a:pt x="0" y="10286999"/>
                </a:moveTo>
                <a:lnTo>
                  <a:pt x="14580098" y="10286999"/>
                </a:lnTo>
                <a:lnTo>
                  <a:pt x="1458009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85322" y="0"/>
            <a:ext cx="3175" cy="10287000"/>
          </a:xfrm>
          <a:custGeom>
            <a:avLst/>
            <a:gdLst/>
            <a:ahLst/>
            <a:cxnLst/>
            <a:rect l="l" t="t" r="r" b="b"/>
            <a:pathLst>
              <a:path w="3175" h="10287000">
                <a:moveTo>
                  <a:pt x="0" y="10286999"/>
                </a:moveTo>
                <a:lnTo>
                  <a:pt x="2675" y="10286999"/>
                </a:lnTo>
                <a:lnTo>
                  <a:pt x="267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259300" y="9079419"/>
            <a:ext cx="7683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5"/>
              </a:lnSpc>
            </a:pPr>
            <a:r>
              <a:rPr sz="2000" spc="-720" dirty="0">
                <a:latin typeface="Lucida Sans Unicode"/>
                <a:cs typeface="Lucida Sans Unicode"/>
              </a:rPr>
              <a:t>1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520662" y="0"/>
            <a:ext cx="6764655" cy="10287000"/>
            <a:chOff x="11520662" y="0"/>
            <a:chExt cx="6764655" cy="10287000"/>
          </a:xfrm>
        </p:grpSpPr>
        <p:sp>
          <p:nvSpPr>
            <p:cNvPr id="6" name="object 6"/>
            <p:cNvSpPr/>
            <p:nvPr/>
          </p:nvSpPr>
          <p:spPr>
            <a:xfrm>
              <a:off x="14580098" y="0"/>
              <a:ext cx="3705225" cy="10287000"/>
            </a:xfrm>
            <a:custGeom>
              <a:avLst/>
              <a:gdLst/>
              <a:ahLst/>
              <a:cxnLst/>
              <a:rect l="l" t="t" r="r" b="b"/>
              <a:pathLst>
                <a:path w="3705225" h="10287000">
                  <a:moveTo>
                    <a:pt x="37052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705224" y="0"/>
                  </a:lnTo>
                  <a:lnTo>
                    <a:pt x="3705224" y="10286999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53920" y="0"/>
              <a:ext cx="3530600" cy="10287000"/>
            </a:xfrm>
            <a:custGeom>
              <a:avLst/>
              <a:gdLst/>
              <a:ahLst/>
              <a:cxnLst/>
              <a:rect l="l" t="t" r="r" b="b"/>
              <a:pathLst>
                <a:path w="3530600" h="10287000">
                  <a:moveTo>
                    <a:pt x="50800" y="7756334"/>
                  </a:moveTo>
                  <a:lnTo>
                    <a:pt x="0" y="7756334"/>
                  </a:lnTo>
                  <a:lnTo>
                    <a:pt x="0" y="7815072"/>
                  </a:lnTo>
                  <a:lnTo>
                    <a:pt x="50800" y="7815072"/>
                  </a:lnTo>
                  <a:lnTo>
                    <a:pt x="50800" y="7756334"/>
                  </a:lnTo>
                  <a:close/>
                </a:path>
                <a:path w="3530600" h="10287000">
                  <a:moveTo>
                    <a:pt x="50800" y="7648613"/>
                  </a:moveTo>
                  <a:lnTo>
                    <a:pt x="0" y="7648613"/>
                  </a:lnTo>
                  <a:lnTo>
                    <a:pt x="0" y="7707350"/>
                  </a:lnTo>
                  <a:lnTo>
                    <a:pt x="50800" y="7707350"/>
                  </a:lnTo>
                  <a:lnTo>
                    <a:pt x="50800" y="7648613"/>
                  </a:lnTo>
                  <a:close/>
                </a:path>
                <a:path w="3530600" h="10287000">
                  <a:moveTo>
                    <a:pt x="50800" y="4441952"/>
                  </a:moveTo>
                  <a:lnTo>
                    <a:pt x="0" y="4441952"/>
                  </a:lnTo>
                  <a:lnTo>
                    <a:pt x="0" y="4500689"/>
                  </a:lnTo>
                  <a:lnTo>
                    <a:pt x="50800" y="4500689"/>
                  </a:lnTo>
                  <a:lnTo>
                    <a:pt x="50800" y="4441952"/>
                  </a:lnTo>
                  <a:close/>
                </a:path>
                <a:path w="3530600" h="10287000">
                  <a:moveTo>
                    <a:pt x="50800" y="4334230"/>
                  </a:moveTo>
                  <a:lnTo>
                    <a:pt x="0" y="4334230"/>
                  </a:lnTo>
                  <a:lnTo>
                    <a:pt x="0" y="4392968"/>
                  </a:lnTo>
                  <a:lnTo>
                    <a:pt x="50800" y="4392968"/>
                  </a:lnTo>
                  <a:lnTo>
                    <a:pt x="50800" y="4334230"/>
                  </a:lnTo>
                  <a:close/>
                </a:path>
                <a:path w="3530600" h="10287000">
                  <a:moveTo>
                    <a:pt x="50800" y="1129677"/>
                  </a:moveTo>
                  <a:lnTo>
                    <a:pt x="0" y="1129677"/>
                  </a:lnTo>
                  <a:lnTo>
                    <a:pt x="0" y="1188415"/>
                  </a:lnTo>
                  <a:lnTo>
                    <a:pt x="50800" y="1188415"/>
                  </a:lnTo>
                  <a:lnTo>
                    <a:pt x="50800" y="1129677"/>
                  </a:lnTo>
                  <a:close/>
                </a:path>
                <a:path w="3530600" h="10287000">
                  <a:moveTo>
                    <a:pt x="50800" y="1021943"/>
                  </a:moveTo>
                  <a:lnTo>
                    <a:pt x="0" y="1021943"/>
                  </a:lnTo>
                  <a:lnTo>
                    <a:pt x="0" y="1080681"/>
                  </a:lnTo>
                  <a:lnTo>
                    <a:pt x="50800" y="1080681"/>
                  </a:lnTo>
                  <a:lnTo>
                    <a:pt x="50800" y="1021943"/>
                  </a:lnTo>
                  <a:close/>
                </a:path>
                <a:path w="3530600" h="10287000">
                  <a:moveTo>
                    <a:pt x="101600" y="9283484"/>
                  </a:moveTo>
                  <a:lnTo>
                    <a:pt x="50800" y="9283484"/>
                  </a:lnTo>
                  <a:lnTo>
                    <a:pt x="50800" y="9332468"/>
                  </a:lnTo>
                  <a:lnTo>
                    <a:pt x="101600" y="9332468"/>
                  </a:lnTo>
                  <a:lnTo>
                    <a:pt x="101600" y="9283484"/>
                  </a:lnTo>
                  <a:close/>
                </a:path>
                <a:path w="3530600" h="10287000">
                  <a:moveTo>
                    <a:pt x="101600" y="7707350"/>
                  </a:moveTo>
                  <a:lnTo>
                    <a:pt x="50800" y="7707350"/>
                  </a:lnTo>
                  <a:lnTo>
                    <a:pt x="50800" y="7756334"/>
                  </a:lnTo>
                  <a:lnTo>
                    <a:pt x="101600" y="7756334"/>
                  </a:lnTo>
                  <a:lnTo>
                    <a:pt x="101600" y="7707350"/>
                  </a:lnTo>
                  <a:close/>
                </a:path>
                <a:path w="3530600" h="10287000">
                  <a:moveTo>
                    <a:pt x="101600" y="5969101"/>
                  </a:moveTo>
                  <a:lnTo>
                    <a:pt x="50800" y="5969101"/>
                  </a:lnTo>
                  <a:lnTo>
                    <a:pt x="50800" y="6018085"/>
                  </a:lnTo>
                  <a:lnTo>
                    <a:pt x="101600" y="6018085"/>
                  </a:lnTo>
                  <a:lnTo>
                    <a:pt x="101600" y="5969101"/>
                  </a:lnTo>
                  <a:close/>
                </a:path>
                <a:path w="3530600" h="10287000">
                  <a:moveTo>
                    <a:pt x="101600" y="4392968"/>
                  </a:moveTo>
                  <a:lnTo>
                    <a:pt x="50800" y="4392968"/>
                  </a:lnTo>
                  <a:lnTo>
                    <a:pt x="50800" y="4441952"/>
                  </a:lnTo>
                  <a:lnTo>
                    <a:pt x="101600" y="4441952"/>
                  </a:lnTo>
                  <a:lnTo>
                    <a:pt x="101600" y="4392968"/>
                  </a:lnTo>
                  <a:close/>
                </a:path>
                <a:path w="3530600" h="10287000">
                  <a:moveTo>
                    <a:pt x="101600" y="2656827"/>
                  </a:moveTo>
                  <a:lnTo>
                    <a:pt x="50800" y="2656827"/>
                  </a:lnTo>
                  <a:lnTo>
                    <a:pt x="50800" y="2705811"/>
                  </a:lnTo>
                  <a:lnTo>
                    <a:pt x="101600" y="2705811"/>
                  </a:lnTo>
                  <a:lnTo>
                    <a:pt x="101600" y="2656827"/>
                  </a:lnTo>
                  <a:close/>
                </a:path>
                <a:path w="3530600" h="10287000">
                  <a:moveTo>
                    <a:pt x="101600" y="1080681"/>
                  </a:moveTo>
                  <a:lnTo>
                    <a:pt x="50800" y="1080681"/>
                  </a:lnTo>
                  <a:lnTo>
                    <a:pt x="50800" y="1129677"/>
                  </a:lnTo>
                  <a:lnTo>
                    <a:pt x="101600" y="1129677"/>
                  </a:lnTo>
                  <a:lnTo>
                    <a:pt x="101600" y="1080681"/>
                  </a:lnTo>
                  <a:close/>
                </a:path>
                <a:path w="3530600" h="10287000">
                  <a:moveTo>
                    <a:pt x="165100" y="9557588"/>
                  </a:moveTo>
                  <a:lnTo>
                    <a:pt x="101600" y="9557588"/>
                  </a:lnTo>
                  <a:lnTo>
                    <a:pt x="101600" y="9616326"/>
                  </a:lnTo>
                  <a:lnTo>
                    <a:pt x="165100" y="9616326"/>
                  </a:lnTo>
                  <a:lnTo>
                    <a:pt x="165100" y="9557588"/>
                  </a:lnTo>
                  <a:close/>
                </a:path>
                <a:path w="3530600" h="10287000">
                  <a:moveTo>
                    <a:pt x="165100" y="9449943"/>
                  </a:moveTo>
                  <a:lnTo>
                    <a:pt x="101600" y="9449943"/>
                  </a:lnTo>
                  <a:lnTo>
                    <a:pt x="101600" y="9508604"/>
                  </a:lnTo>
                  <a:lnTo>
                    <a:pt x="50800" y="9508604"/>
                  </a:lnTo>
                  <a:lnTo>
                    <a:pt x="50800" y="9557588"/>
                  </a:lnTo>
                  <a:lnTo>
                    <a:pt x="101600" y="9557588"/>
                  </a:lnTo>
                  <a:lnTo>
                    <a:pt x="101600" y="9508680"/>
                  </a:lnTo>
                  <a:lnTo>
                    <a:pt x="165100" y="9508680"/>
                  </a:lnTo>
                  <a:lnTo>
                    <a:pt x="165100" y="9449943"/>
                  </a:lnTo>
                  <a:close/>
                </a:path>
                <a:path w="3530600" h="10287000">
                  <a:moveTo>
                    <a:pt x="165100" y="9332468"/>
                  </a:moveTo>
                  <a:lnTo>
                    <a:pt x="101600" y="9332468"/>
                  </a:lnTo>
                  <a:lnTo>
                    <a:pt x="101600" y="9391205"/>
                  </a:lnTo>
                  <a:lnTo>
                    <a:pt x="165100" y="9391205"/>
                  </a:lnTo>
                  <a:lnTo>
                    <a:pt x="165100" y="9332468"/>
                  </a:lnTo>
                  <a:close/>
                </a:path>
                <a:path w="3530600" h="10287000">
                  <a:moveTo>
                    <a:pt x="165100" y="8882075"/>
                  </a:moveTo>
                  <a:lnTo>
                    <a:pt x="101600" y="8882075"/>
                  </a:lnTo>
                  <a:lnTo>
                    <a:pt x="101600" y="8940813"/>
                  </a:lnTo>
                  <a:lnTo>
                    <a:pt x="165100" y="8940813"/>
                  </a:lnTo>
                  <a:lnTo>
                    <a:pt x="165100" y="8882075"/>
                  </a:lnTo>
                  <a:close/>
                </a:path>
                <a:path w="3530600" h="10287000">
                  <a:moveTo>
                    <a:pt x="165100" y="8098930"/>
                  </a:moveTo>
                  <a:lnTo>
                    <a:pt x="101600" y="8098930"/>
                  </a:lnTo>
                  <a:lnTo>
                    <a:pt x="101600" y="8157654"/>
                  </a:lnTo>
                  <a:lnTo>
                    <a:pt x="165100" y="8157654"/>
                  </a:lnTo>
                  <a:lnTo>
                    <a:pt x="165100" y="8098930"/>
                  </a:lnTo>
                  <a:close/>
                </a:path>
                <a:path w="3530600" h="10287000">
                  <a:moveTo>
                    <a:pt x="165100" y="7756334"/>
                  </a:moveTo>
                  <a:lnTo>
                    <a:pt x="101600" y="7756334"/>
                  </a:lnTo>
                  <a:lnTo>
                    <a:pt x="101600" y="7815072"/>
                  </a:lnTo>
                  <a:lnTo>
                    <a:pt x="165100" y="7815072"/>
                  </a:lnTo>
                  <a:lnTo>
                    <a:pt x="165100" y="7756334"/>
                  </a:lnTo>
                  <a:close/>
                </a:path>
                <a:path w="3530600" h="10287000">
                  <a:moveTo>
                    <a:pt x="165100" y="6243205"/>
                  </a:moveTo>
                  <a:lnTo>
                    <a:pt x="101600" y="6243205"/>
                  </a:lnTo>
                  <a:lnTo>
                    <a:pt x="101600" y="6301943"/>
                  </a:lnTo>
                  <a:lnTo>
                    <a:pt x="165100" y="6301943"/>
                  </a:lnTo>
                  <a:lnTo>
                    <a:pt x="165100" y="6243205"/>
                  </a:lnTo>
                  <a:close/>
                </a:path>
                <a:path w="3530600" h="10287000">
                  <a:moveTo>
                    <a:pt x="165100" y="6135560"/>
                  </a:moveTo>
                  <a:lnTo>
                    <a:pt x="101600" y="6135560"/>
                  </a:lnTo>
                  <a:lnTo>
                    <a:pt x="101600" y="6194222"/>
                  </a:lnTo>
                  <a:lnTo>
                    <a:pt x="50800" y="6194222"/>
                  </a:lnTo>
                  <a:lnTo>
                    <a:pt x="50800" y="6243205"/>
                  </a:lnTo>
                  <a:lnTo>
                    <a:pt x="101600" y="6243205"/>
                  </a:lnTo>
                  <a:lnTo>
                    <a:pt x="101600" y="6194298"/>
                  </a:lnTo>
                  <a:lnTo>
                    <a:pt x="165100" y="6194298"/>
                  </a:lnTo>
                  <a:lnTo>
                    <a:pt x="165100" y="6135560"/>
                  </a:lnTo>
                  <a:close/>
                </a:path>
                <a:path w="3530600" h="10287000">
                  <a:moveTo>
                    <a:pt x="165100" y="6018085"/>
                  </a:moveTo>
                  <a:lnTo>
                    <a:pt x="101600" y="6018085"/>
                  </a:lnTo>
                  <a:lnTo>
                    <a:pt x="101600" y="6076823"/>
                  </a:lnTo>
                  <a:lnTo>
                    <a:pt x="165100" y="6076823"/>
                  </a:lnTo>
                  <a:lnTo>
                    <a:pt x="165100" y="6018085"/>
                  </a:lnTo>
                  <a:close/>
                </a:path>
                <a:path w="3530600" h="10287000">
                  <a:moveTo>
                    <a:pt x="165100" y="5567692"/>
                  </a:moveTo>
                  <a:lnTo>
                    <a:pt x="101600" y="5567692"/>
                  </a:lnTo>
                  <a:lnTo>
                    <a:pt x="101600" y="5626430"/>
                  </a:lnTo>
                  <a:lnTo>
                    <a:pt x="165100" y="5626430"/>
                  </a:lnTo>
                  <a:lnTo>
                    <a:pt x="165100" y="5567692"/>
                  </a:lnTo>
                  <a:close/>
                </a:path>
                <a:path w="3530600" h="10287000">
                  <a:moveTo>
                    <a:pt x="165100" y="4784547"/>
                  </a:moveTo>
                  <a:lnTo>
                    <a:pt x="101600" y="4784547"/>
                  </a:lnTo>
                  <a:lnTo>
                    <a:pt x="101600" y="4843272"/>
                  </a:lnTo>
                  <a:lnTo>
                    <a:pt x="165100" y="4843272"/>
                  </a:lnTo>
                  <a:lnTo>
                    <a:pt x="165100" y="4784547"/>
                  </a:lnTo>
                  <a:close/>
                </a:path>
                <a:path w="3530600" h="10287000">
                  <a:moveTo>
                    <a:pt x="165100" y="4441952"/>
                  </a:moveTo>
                  <a:lnTo>
                    <a:pt x="101600" y="4441952"/>
                  </a:lnTo>
                  <a:lnTo>
                    <a:pt x="101600" y="4500689"/>
                  </a:lnTo>
                  <a:lnTo>
                    <a:pt x="165100" y="4500689"/>
                  </a:lnTo>
                  <a:lnTo>
                    <a:pt x="165100" y="4441952"/>
                  </a:lnTo>
                  <a:close/>
                </a:path>
                <a:path w="3530600" h="10287000">
                  <a:moveTo>
                    <a:pt x="165100" y="2930918"/>
                  </a:moveTo>
                  <a:lnTo>
                    <a:pt x="101600" y="2930918"/>
                  </a:lnTo>
                  <a:lnTo>
                    <a:pt x="101600" y="2989656"/>
                  </a:lnTo>
                  <a:lnTo>
                    <a:pt x="165100" y="2989656"/>
                  </a:lnTo>
                  <a:lnTo>
                    <a:pt x="165100" y="2930918"/>
                  </a:lnTo>
                  <a:close/>
                </a:path>
                <a:path w="3530600" h="10287000">
                  <a:moveTo>
                    <a:pt x="165100" y="2823286"/>
                  </a:moveTo>
                  <a:lnTo>
                    <a:pt x="101600" y="2823286"/>
                  </a:lnTo>
                  <a:lnTo>
                    <a:pt x="101600" y="2881934"/>
                  </a:lnTo>
                  <a:lnTo>
                    <a:pt x="50800" y="2881934"/>
                  </a:lnTo>
                  <a:lnTo>
                    <a:pt x="50800" y="2930918"/>
                  </a:lnTo>
                  <a:lnTo>
                    <a:pt x="101600" y="2930918"/>
                  </a:lnTo>
                  <a:lnTo>
                    <a:pt x="101600" y="2882023"/>
                  </a:lnTo>
                  <a:lnTo>
                    <a:pt x="165100" y="2882023"/>
                  </a:lnTo>
                  <a:lnTo>
                    <a:pt x="165100" y="2823286"/>
                  </a:lnTo>
                  <a:close/>
                </a:path>
                <a:path w="3530600" h="10287000">
                  <a:moveTo>
                    <a:pt x="165100" y="2705811"/>
                  </a:moveTo>
                  <a:lnTo>
                    <a:pt x="101600" y="2705811"/>
                  </a:lnTo>
                  <a:lnTo>
                    <a:pt x="101600" y="2764548"/>
                  </a:lnTo>
                  <a:lnTo>
                    <a:pt x="165100" y="2764548"/>
                  </a:lnTo>
                  <a:lnTo>
                    <a:pt x="165100" y="2705811"/>
                  </a:lnTo>
                  <a:close/>
                </a:path>
                <a:path w="3530600" h="10287000">
                  <a:moveTo>
                    <a:pt x="165100" y="2255418"/>
                  </a:moveTo>
                  <a:lnTo>
                    <a:pt x="101600" y="2255418"/>
                  </a:lnTo>
                  <a:lnTo>
                    <a:pt x="101600" y="2314143"/>
                  </a:lnTo>
                  <a:lnTo>
                    <a:pt x="165100" y="2314143"/>
                  </a:lnTo>
                  <a:lnTo>
                    <a:pt x="165100" y="2255418"/>
                  </a:lnTo>
                  <a:close/>
                </a:path>
                <a:path w="3530600" h="10287000">
                  <a:moveTo>
                    <a:pt x="165100" y="1472260"/>
                  </a:moveTo>
                  <a:lnTo>
                    <a:pt x="101600" y="1472260"/>
                  </a:lnTo>
                  <a:lnTo>
                    <a:pt x="101600" y="1530997"/>
                  </a:lnTo>
                  <a:lnTo>
                    <a:pt x="165100" y="1530997"/>
                  </a:lnTo>
                  <a:lnTo>
                    <a:pt x="165100" y="1472260"/>
                  </a:lnTo>
                  <a:close/>
                </a:path>
                <a:path w="3530600" h="10287000">
                  <a:moveTo>
                    <a:pt x="165100" y="1129677"/>
                  </a:moveTo>
                  <a:lnTo>
                    <a:pt x="101600" y="1129677"/>
                  </a:lnTo>
                  <a:lnTo>
                    <a:pt x="101600" y="1188415"/>
                  </a:lnTo>
                  <a:lnTo>
                    <a:pt x="165100" y="1188415"/>
                  </a:lnTo>
                  <a:lnTo>
                    <a:pt x="165100" y="1129677"/>
                  </a:lnTo>
                  <a:close/>
                </a:path>
                <a:path w="3530600" h="10287000">
                  <a:moveTo>
                    <a:pt x="215900" y="9391205"/>
                  </a:moveTo>
                  <a:lnTo>
                    <a:pt x="165100" y="9391205"/>
                  </a:lnTo>
                  <a:lnTo>
                    <a:pt x="165100" y="9449943"/>
                  </a:lnTo>
                  <a:lnTo>
                    <a:pt x="215900" y="9449943"/>
                  </a:lnTo>
                  <a:lnTo>
                    <a:pt x="215900" y="9391205"/>
                  </a:lnTo>
                  <a:close/>
                </a:path>
                <a:path w="3530600" h="10287000">
                  <a:moveTo>
                    <a:pt x="215900" y="9283484"/>
                  </a:moveTo>
                  <a:lnTo>
                    <a:pt x="165100" y="9283484"/>
                  </a:lnTo>
                  <a:lnTo>
                    <a:pt x="165100" y="9332468"/>
                  </a:lnTo>
                  <a:lnTo>
                    <a:pt x="215900" y="9332468"/>
                  </a:lnTo>
                  <a:lnTo>
                    <a:pt x="215900" y="9283484"/>
                  </a:lnTo>
                  <a:close/>
                </a:path>
                <a:path w="3530600" h="10287000">
                  <a:moveTo>
                    <a:pt x="215900" y="9166009"/>
                  </a:moveTo>
                  <a:lnTo>
                    <a:pt x="165100" y="9166009"/>
                  </a:lnTo>
                  <a:lnTo>
                    <a:pt x="165100" y="9107272"/>
                  </a:lnTo>
                  <a:lnTo>
                    <a:pt x="101600" y="9107272"/>
                  </a:lnTo>
                  <a:lnTo>
                    <a:pt x="101600" y="9283484"/>
                  </a:lnTo>
                  <a:lnTo>
                    <a:pt x="165100" y="9283484"/>
                  </a:lnTo>
                  <a:lnTo>
                    <a:pt x="165100" y="9224747"/>
                  </a:lnTo>
                  <a:lnTo>
                    <a:pt x="215900" y="9224747"/>
                  </a:lnTo>
                  <a:lnTo>
                    <a:pt x="215900" y="9166009"/>
                  </a:lnTo>
                  <a:close/>
                </a:path>
                <a:path w="3530600" h="10287000">
                  <a:moveTo>
                    <a:pt x="215900" y="7815072"/>
                  </a:moveTo>
                  <a:lnTo>
                    <a:pt x="165100" y="7815072"/>
                  </a:lnTo>
                  <a:lnTo>
                    <a:pt x="165100" y="7873809"/>
                  </a:lnTo>
                  <a:lnTo>
                    <a:pt x="117424" y="7873809"/>
                  </a:lnTo>
                  <a:lnTo>
                    <a:pt x="117424" y="7932458"/>
                  </a:lnTo>
                  <a:lnTo>
                    <a:pt x="58712" y="7932458"/>
                  </a:lnTo>
                  <a:lnTo>
                    <a:pt x="58712" y="7873809"/>
                  </a:lnTo>
                  <a:lnTo>
                    <a:pt x="0" y="7873809"/>
                  </a:lnTo>
                  <a:lnTo>
                    <a:pt x="0" y="7932547"/>
                  </a:lnTo>
                  <a:lnTo>
                    <a:pt x="58712" y="7932547"/>
                  </a:lnTo>
                  <a:lnTo>
                    <a:pt x="58712" y="7981455"/>
                  </a:lnTo>
                  <a:lnTo>
                    <a:pt x="101600" y="7981455"/>
                  </a:lnTo>
                  <a:lnTo>
                    <a:pt x="101600" y="8040192"/>
                  </a:lnTo>
                  <a:lnTo>
                    <a:pt x="165100" y="8040192"/>
                  </a:lnTo>
                  <a:lnTo>
                    <a:pt x="165100" y="7981455"/>
                  </a:lnTo>
                  <a:lnTo>
                    <a:pt x="117424" y="7981455"/>
                  </a:lnTo>
                  <a:lnTo>
                    <a:pt x="117424" y="7932547"/>
                  </a:lnTo>
                  <a:lnTo>
                    <a:pt x="176123" y="7932547"/>
                  </a:lnTo>
                  <a:lnTo>
                    <a:pt x="176123" y="7873809"/>
                  </a:lnTo>
                  <a:lnTo>
                    <a:pt x="215900" y="7873809"/>
                  </a:lnTo>
                  <a:lnTo>
                    <a:pt x="215900" y="7815072"/>
                  </a:lnTo>
                  <a:close/>
                </a:path>
                <a:path w="3530600" h="10287000">
                  <a:moveTo>
                    <a:pt x="215900" y="7707350"/>
                  </a:moveTo>
                  <a:lnTo>
                    <a:pt x="165100" y="7707350"/>
                  </a:lnTo>
                  <a:lnTo>
                    <a:pt x="165100" y="7756334"/>
                  </a:lnTo>
                  <a:lnTo>
                    <a:pt x="215900" y="7756334"/>
                  </a:lnTo>
                  <a:lnTo>
                    <a:pt x="215900" y="7707350"/>
                  </a:lnTo>
                  <a:close/>
                </a:path>
                <a:path w="3530600" h="10287000">
                  <a:moveTo>
                    <a:pt x="215900" y="6076823"/>
                  </a:moveTo>
                  <a:lnTo>
                    <a:pt x="165100" y="6076823"/>
                  </a:lnTo>
                  <a:lnTo>
                    <a:pt x="165100" y="6135560"/>
                  </a:lnTo>
                  <a:lnTo>
                    <a:pt x="215900" y="6135560"/>
                  </a:lnTo>
                  <a:lnTo>
                    <a:pt x="215900" y="6076823"/>
                  </a:lnTo>
                  <a:close/>
                </a:path>
                <a:path w="3530600" h="10287000">
                  <a:moveTo>
                    <a:pt x="215900" y="5969101"/>
                  </a:moveTo>
                  <a:lnTo>
                    <a:pt x="165100" y="5969101"/>
                  </a:lnTo>
                  <a:lnTo>
                    <a:pt x="165100" y="6018085"/>
                  </a:lnTo>
                  <a:lnTo>
                    <a:pt x="215900" y="6018085"/>
                  </a:lnTo>
                  <a:lnTo>
                    <a:pt x="215900" y="5969101"/>
                  </a:lnTo>
                  <a:close/>
                </a:path>
                <a:path w="3530600" h="10287000">
                  <a:moveTo>
                    <a:pt x="215900" y="5851626"/>
                  </a:moveTo>
                  <a:lnTo>
                    <a:pt x="165100" y="5851626"/>
                  </a:lnTo>
                  <a:lnTo>
                    <a:pt x="165100" y="5792889"/>
                  </a:lnTo>
                  <a:lnTo>
                    <a:pt x="101600" y="5792889"/>
                  </a:lnTo>
                  <a:lnTo>
                    <a:pt x="101600" y="5969101"/>
                  </a:lnTo>
                  <a:lnTo>
                    <a:pt x="165100" y="5969101"/>
                  </a:lnTo>
                  <a:lnTo>
                    <a:pt x="165100" y="5910364"/>
                  </a:lnTo>
                  <a:lnTo>
                    <a:pt x="215900" y="5910364"/>
                  </a:lnTo>
                  <a:lnTo>
                    <a:pt x="215900" y="5851626"/>
                  </a:lnTo>
                  <a:close/>
                </a:path>
                <a:path w="3530600" h="10287000">
                  <a:moveTo>
                    <a:pt x="215900" y="4500689"/>
                  </a:moveTo>
                  <a:lnTo>
                    <a:pt x="165100" y="4500689"/>
                  </a:lnTo>
                  <a:lnTo>
                    <a:pt x="165100" y="4559427"/>
                  </a:lnTo>
                  <a:lnTo>
                    <a:pt x="117424" y="4559427"/>
                  </a:lnTo>
                  <a:lnTo>
                    <a:pt x="117424" y="4618075"/>
                  </a:lnTo>
                  <a:lnTo>
                    <a:pt x="58712" y="4618075"/>
                  </a:lnTo>
                  <a:lnTo>
                    <a:pt x="58712" y="4559427"/>
                  </a:lnTo>
                  <a:lnTo>
                    <a:pt x="0" y="4559427"/>
                  </a:lnTo>
                  <a:lnTo>
                    <a:pt x="0" y="4618164"/>
                  </a:lnTo>
                  <a:lnTo>
                    <a:pt x="58712" y="4618164"/>
                  </a:lnTo>
                  <a:lnTo>
                    <a:pt x="58712" y="4667072"/>
                  </a:lnTo>
                  <a:lnTo>
                    <a:pt x="101600" y="4667072"/>
                  </a:lnTo>
                  <a:lnTo>
                    <a:pt x="101600" y="4725809"/>
                  </a:lnTo>
                  <a:lnTo>
                    <a:pt x="165100" y="4725809"/>
                  </a:lnTo>
                  <a:lnTo>
                    <a:pt x="165100" y="4667072"/>
                  </a:lnTo>
                  <a:lnTo>
                    <a:pt x="117424" y="4667072"/>
                  </a:lnTo>
                  <a:lnTo>
                    <a:pt x="117424" y="4618164"/>
                  </a:lnTo>
                  <a:lnTo>
                    <a:pt x="176123" y="4618164"/>
                  </a:lnTo>
                  <a:lnTo>
                    <a:pt x="176123" y="4559427"/>
                  </a:lnTo>
                  <a:lnTo>
                    <a:pt x="215900" y="4559427"/>
                  </a:lnTo>
                  <a:lnTo>
                    <a:pt x="215900" y="4500689"/>
                  </a:lnTo>
                  <a:close/>
                </a:path>
                <a:path w="3530600" h="10287000">
                  <a:moveTo>
                    <a:pt x="215900" y="4392968"/>
                  </a:moveTo>
                  <a:lnTo>
                    <a:pt x="165100" y="4392968"/>
                  </a:lnTo>
                  <a:lnTo>
                    <a:pt x="165100" y="4441952"/>
                  </a:lnTo>
                  <a:lnTo>
                    <a:pt x="215900" y="4441952"/>
                  </a:lnTo>
                  <a:lnTo>
                    <a:pt x="215900" y="4392968"/>
                  </a:lnTo>
                  <a:close/>
                </a:path>
                <a:path w="3530600" h="10287000">
                  <a:moveTo>
                    <a:pt x="215900" y="2764548"/>
                  </a:moveTo>
                  <a:lnTo>
                    <a:pt x="165100" y="2764548"/>
                  </a:lnTo>
                  <a:lnTo>
                    <a:pt x="165100" y="2823286"/>
                  </a:lnTo>
                  <a:lnTo>
                    <a:pt x="215900" y="2823286"/>
                  </a:lnTo>
                  <a:lnTo>
                    <a:pt x="215900" y="2764548"/>
                  </a:lnTo>
                  <a:close/>
                </a:path>
                <a:path w="3530600" h="10287000">
                  <a:moveTo>
                    <a:pt x="215900" y="2656827"/>
                  </a:moveTo>
                  <a:lnTo>
                    <a:pt x="165100" y="2656827"/>
                  </a:lnTo>
                  <a:lnTo>
                    <a:pt x="165100" y="2705811"/>
                  </a:lnTo>
                  <a:lnTo>
                    <a:pt x="215900" y="2705811"/>
                  </a:lnTo>
                  <a:lnTo>
                    <a:pt x="215900" y="2656827"/>
                  </a:lnTo>
                  <a:close/>
                </a:path>
                <a:path w="3530600" h="10287000">
                  <a:moveTo>
                    <a:pt x="215900" y="2539352"/>
                  </a:moveTo>
                  <a:lnTo>
                    <a:pt x="165100" y="2539352"/>
                  </a:lnTo>
                  <a:lnTo>
                    <a:pt x="165100" y="2480614"/>
                  </a:lnTo>
                  <a:lnTo>
                    <a:pt x="101600" y="2480614"/>
                  </a:lnTo>
                  <a:lnTo>
                    <a:pt x="101600" y="2656827"/>
                  </a:lnTo>
                  <a:lnTo>
                    <a:pt x="165100" y="2656827"/>
                  </a:lnTo>
                  <a:lnTo>
                    <a:pt x="165100" y="2598089"/>
                  </a:lnTo>
                  <a:lnTo>
                    <a:pt x="215900" y="2598089"/>
                  </a:lnTo>
                  <a:lnTo>
                    <a:pt x="215900" y="2539352"/>
                  </a:lnTo>
                  <a:close/>
                </a:path>
                <a:path w="3530600" h="10287000">
                  <a:moveTo>
                    <a:pt x="215900" y="1188415"/>
                  </a:moveTo>
                  <a:lnTo>
                    <a:pt x="165100" y="1188415"/>
                  </a:lnTo>
                  <a:lnTo>
                    <a:pt x="165100" y="1247140"/>
                  </a:lnTo>
                  <a:lnTo>
                    <a:pt x="117424" y="1247140"/>
                  </a:lnTo>
                  <a:lnTo>
                    <a:pt x="117424" y="1305801"/>
                  </a:lnTo>
                  <a:lnTo>
                    <a:pt x="58712" y="1305801"/>
                  </a:lnTo>
                  <a:lnTo>
                    <a:pt x="58712" y="1247140"/>
                  </a:lnTo>
                  <a:lnTo>
                    <a:pt x="0" y="1247140"/>
                  </a:lnTo>
                  <a:lnTo>
                    <a:pt x="0" y="1305877"/>
                  </a:lnTo>
                  <a:lnTo>
                    <a:pt x="58712" y="1305877"/>
                  </a:lnTo>
                  <a:lnTo>
                    <a:pt x="58712" y="1354785"/>
                  </a:lnTo>
                  <a:lnTo>
                    <a:pt x="101600" y="1354785"/>
                  </a:lnTo>
                  <a:lnTo>
                    <a:pt x="101600" y="1413522"/>
                  </a:lnTo>
                  <a:lnTo>
                    <a:pt x="165100" y="1413522"/>
                  </a:lnTo>
                  <a:lnTo>
                    <a:pt x="165100" y="1354785"/>
                  </a:lnTo>
                  <a:lnTo>
                    <a:pt x="117424" y="1354785"/>
                  </a:lnTo>
                  <a:lnTo>
                    <a:pt x="117424" y="1305877"/>
                  </a:lnTo>
                  <a:lnTo>
                    <a:pt x="176123" y="1305877"/>
                  </a:lnTo>
                  <a:lnTo>
                    <a:pt x="176123" y="1247140"/>
                  </a:lnTo>
                  <a:lnTo>
                    <a:pt x="215900" y="1247140"/>
                  </a:lnTo>
                  <a:lnTo>
                    <a:pt x="215900" y="1188415"/>
                  </a:lnTo>
                  <a:close/>
                </a:path>
                <a:path w="3530600" h="10287000">
                  <a:moveTo>
                    <a:pt x="215900" y="1080681"/>
                  </a:moveTo>
                  <a:lnTo>
                    <a:pt x="165100" y="1080681"/>
                  </a:lnTo>
                  <a:lnTo>
                    <a:pt x="165100" y="1129677"/>
                  </a:lnTo>
                  <a:lnTo>
                    <a:pt x="215900" y="1129677"/>
                  </a:lnTo>
                  <a:lnTo>
                    <a:pt x="215900" y="1080681"/>
                  </a:lnTo>
                  <a:close/>
                </a:path>
                <a:path w="3530600" h="10287000">
                  <a:moveTo>
                    <a:pt x="279400" y="9675063"/>
                  </a:moveTo>
                  <a:lnTo>
                    <a:pt x="215900" y="9675063"/>
                  </a:lnTo>
                  <a:lnTo>
                    <a:pt x="215900" y="9733801"/>
                  </a:lnTo>
                  <a:lnTo>
                    <a:pt x="279400" y="9733801"/>
                  </a:lnTo>
                  <a:lnTo>
                    <a:pt x="279400" y="9675063"/>
                  </a:lnTo>
                  <a:close/>
                </a:path>
                <a:path w="3530600" h="10287000">
                  <a:moveTo>
                    <a:pt x="279400" y="9557588"/>
                  </a:moveTo>
                  <a:lnTo>
                    <a:pt x="215900" y="9557588"/>
                  </a:lnTo>
                  <a:lnTo>
                    <a:pt x="215900" y="9616326"/>
                  </a:lnTo>
                  <a:lnTo>
                    <a:pt x="279400" y="9616326"/>
                  </a:lnTo>
                  <a:lnTo>
                    <a:pt x="279400" y="9557588"/>
                  </a:lnTo>
                  <a:close/>
                </a:path>
                <a:path w="3530600" h="10287000">
                  <a:moveTo>
                    <a:pt x="279400" y="9449943"/>
                  </a:moveTo>
                  <a:lnTo>
                    <a:pt x="215900" y="9449943"/>
                  </a:lnTo>
                  <a:lnTo>
                    <a:pt x="215900" y="9508680"/>
                  </a:lnTo>
                  <a:lnTo>
                    <a:pt x="279400" y="9508680"/>
                  </a:lnTo>
                  <a:lnTo>
                    <a:pt x="279400" y="9449943"/>
                  </a:lnTo>
                  <a:close/>
                </a:path>
                <a:path w="3530600" h="10287000">
                  <a:moveTo>
                    <a:pt x="279400" y="9332468"/>
                  </a:moveTo>
                  <a:lnTo>
                    <a:pt x="215900" y="9332468"/>
                  </a:lnTo>
                  <a:lnTo>
                    <a:pt x="215900" y="9391205"/>
                  </a:lnTo>
                  <a:lnTo>
                    <a:pt x="279400" y="9391205"/>
                  </a:lnTo>
                  <a:lnTo>
                    <a:pt x="279400" y="9332468"/>
                  </a:lnTo>
                  <a:close/>
                </a:path>
                <a:path w="3530600" h="10287000">
                  <a:moveTo>
                    <a:pt x="279400" y="9224747"/>
                  </a:moveTo>
                  <a:lnTo>
                    <a:pt x="215900" y="9224747"/>
                  </a:lnTo>
                  <a:lnTo>
                    <a:pt x="215900" y="9283484"/>
                  </a:lnTo>
                  <a:lnTo>
                    <a:pt x="279400" y="9283484"/>
                  </a:lnTo>
                  <a:lnTo>
                    <a:pt x="279400" y="9224747"/>
                  </a:lnTo>
                  <a:close/>
                </a:path>
                <a:path w="3530600" h="10287000">
                  <a:moveTo>
                    <a:pt x="279400" y="8098930"/>
                  </a:moveTo>
                  <a:lnTo>
                    <a:pt x="215900" y="8098930"/>
                  </a:lnTo>
                  <a:lnTo>
                    <a:pt x="215900" y="8157654"/>
                  </a:lnTo>
                  <a:lnTo>
                    <a:pt x="279400" y="8157654"/>
                  </a:lnTo>
                  <a:lnTo>
                    <a:pt x="279400" y="8098930"/>
                  </a:lnTo>
                  <a:close/>
                </a:path>
                <a:path w="3530600" h="10287000">
                  <a:moveTo>
                    <a:pt x="279400" y="7873809"/>
                  </a:moveTo>
                  <a:lnTo>
                    <a:pt x="215900" y="7873809"/>
                  </a:lnTo>
                  <a:lnTo>
                    <a:pt x="215900" y="7932547"/>
                  </a:lnTo>
                  <a:lnTo>
                    <a:pt x="279400" y="7932547"/>
                  </a:lnTo>
                  <a:lnTo>
                    <a:pt x="279400" y="7873809"/>
                  </a:lnTo>
                  <a:close/>
                </a:path>
                <a:path w="3530600" h="10287000">
                  <a:moveTo>
                    <a:pt x="279400" y="7756334"/>
                  </a:moveTo>
                  <a:lnTo>
                    <a:pt x="215900" y="7756334"/>
                  </a:lnTo>
                  <a:lnTo>
                    <a:pt x="215900" y="7815072"/>
                  </a:lnTo>
                  <a:lnTo>
                    <a:pt x="279400" y="7815072"/>
                  </a:lnTo>
                  <a:lnTo>
                    <a:pt x="279400" y="7756334"/>
                  </a:lnTo>
                  <a:close/>
                </a:path>
                <a:path w="3530600" h="10287000">
                  <a:moveTo>
                    <a:pt x="279400" y="7648613"/>
                  </a:moveTo>
                  <a:lnTo>
                    <a:pt x="215900" y="7648613"/>
                  </a:lnTo>
                  <a:lnTo>
                    <a:pt x="215900" y="7707350"/>
                  </a:lnTo>
                  <a:lnTo>
                    <a:pt x="279400" y="7707350"/>
                  </a:lnTo>
                  <a:lnTo>
                    <a:pt x="279400" y="7648613"/>
                  </a:lnTo>
                  <a:close/>
                </a:path>
                <a:path w="3530600" h="10287000">
                  <a:moveTo>
                    <a:pt x="279400" y="6360681"/>
                  </a:moveTo>
                  <a:lnTo>
                    <a:pt x="215900" y="6360681"/>
                  </a:lnTo>
                  <a:lnTo>
                    <a:pt x="215900" y="6419418"/>
                  </a:lnTo>
                  <a:lnTo>
                    <a:pt x="279400" y="6419418"/>
                  </a:lnTo>
                  <a:lnTo>
                    <a:pt x="279400" y="6360681"/>
                  </a:lnTo>
                  <a:close/>
                </a:path>
                <a:path w="3530600" h="10287000">
                  <a:moveTo>
                    <a:pt x="279400" y="6243205"/>
                  </a:moveTo>
                  <a:lnTo>
                    <a:pt x="215900" y="6243205"/>
                  </a:lnTo>
                  <a:lnTo>
                    <a:pt x="215900" y="6301943"/>
                  </a:lnTo>
                  <a:lnTo>
                    <a:pt x="279400" y="6301943"/>
                  </a:lnTo>
                  <a:lnTo>
                    <a:pt x="279400" y="6243205"/>
                  </a:lnTo>
                  <a:close/>
                </a:path>
                <a:path w="3530600" h="10287000">
                  <a:moveTo>
                    <a:pt x="279400" y="6135560"/>
                  </a:moveTo>
                  <a:lnTo>
                    <a:pt x="215900" y="6135560"/>
                  </a:lnTo>
                  <a:lnTo>
                    <a:pt x="215900" y="6194298"/>
                  </a:lnTo>
                  <a:lnTo>
                    <a:pt x="279400" y="6194298"/>
                  </a:lnTo>
                  <a:lnTo>
                    <a:pt x="279400" y="6135560"/>
                  </a:lnTo>
                  <a:close/>
                </a:path>
                <a:path w="3530600" h="10287000">
                  <a:moveTo>
                    <a:pt x="279400" y="6018085"/>
                  </a:moveTo>
                  <a:lnTo>
                    <a:pt x="215900" y="6018085"/>
                  </a:lnTo>
                  <a:lnTo>
                    <a:pt x="215900" y="6076823"/>
                  </a:lnTo>
                  <a:lnTo>
                    <a:pt x="279400" y="6076823"/>
                  </a:lnTo>
                  <a:lnTo>
                    <a:pt x="279400" y="6018085"/>
                  </a:lnTo>
                  <a:close/>
                </a:path>
                <a:path w="3530600" h="10287000">
                  <a:moveTo>
                    <a:pt x="279400" y="5910364"/>
                  </a:moveTo>
                  <a:lnTo>
                    <a:pt x="215900" y="5910364"/>
                  </a:lnTo>
                  <a:lnTo>
                    <a:pt x="215900" y="5969101"/>
                  </a:lnTo>
                  <a:lnTo>
                    <a:pt x="279400" y="5969101"/>
                  </a:lnTo>
                  <a:lnTo>
                    <a:pt x="279400" y="5910364"/>
                  </a:lnTo>
                  <a:close/>
                </a:path>
                <a:path w="3530600" h="10287000">
                  <a:moveTo>
                    <a:pt x="279400" y="4784547"/>
                  </a:moveTo>
                  <a:lnTo>
                    <a:pt x="215900" y="4784547"/>
                  </a:lnTo>
                  <a:lnTo>
                    <a:pt x="215900" y="4843272"/>
                  </a:lnTo>
                  <a:lnTo>
                    <a:pt x="279400" y="4843272"/>
                  </a:lnTo>
                  <a:lnTo>
                    <a:pt x="279400" y="4784547"/>
                  </a:lnTo>
                  <a:close/>
                </a:path>
                <a:path w="3530600" h="10287000">
                  <a:moveTo>
                    <a:pt x="279400" y="4559427"/>
                  </a:moveTo>
                  <a:lnTo>
                    <a:pt x="215900" y="4559427"/>
                  </a:lnTo>
                  <a:lnTo>
                    <a:pt x="215900" y="4618164"/>
                  </a:lnTo>
                  <a:lnTo>
                    <a:pt x="279400" y="4618164"/>
                  </a:lnTo>
                  <a:lnTo>
                    <a:pt x="279400" y="4559427"/>
                  </a:lnTo>
                  <a:close/>
                </a:path>
                <a:path w="3530600" h="10287000">
                  <a:moveTo>
                    <a:pt x="279400" y="4441952"/>
                  </a:moveTo>
                  <a:lnTo>
                    <a:pt x="215900" y="4441952"/>
                  </a:lnTo>
                  <a:lnTo>
                    <a:pt x="215900" y="4500689"/>
                  </a:lnTo>
                  <a:lnTo>
                    <a:pt x="279400" y="4500689"/>
                  </a:lnTo>
                  <a:lnTo>
                    <a:pt x="279400" y="4441952"/>
                  </a:lnTo>
                  <a:close/>
                </a:path>
                <a:path w="3530600" h="10287000">
                  <a:moveTo>
                    <a:pt x="279400" y="4334230"/>
                  </a:moveTo>
                  <a:lnTo>
                    <a:pt x="215900" y="4334230"/>
                  </a:lnTo>
                  <a:lnTo>
                    <a:pt x="215900" y="4392968"/>
                  </a:lnTo>
                  <a:lnTo>
                    <a:pt x="279400" y="4392968"/>
                  </a:lnTo>
                  <a:lnTo>
                    <a:pt x="279400" y="4334230"/>
                  </a:lnTo>
                  <a:close/>
                </a:path>
                <a:path w="3530600" h="10287000">
                  <a:moveTo>
                    <a:pt x="279400" y="3048393"/>
                  </a:moveTo>
                  <a:lnTo>
                    <a:pt x="215900" y="3048393"/>
                  </a:lnTo>
                  <a:lnTo>
                    <a:pt x="215900" y="3107131"/>
                  </a:lnTo>
                  <a:lnTo>
                    <a:pt x="279400" y="3107131"/>
                  </a:lnTo>
                  <a:lnTo>
                    <a:pt x="279400" y="3048393"/>
                  </a:lnTo>
                  <a:close/>
                </a:path>
                <a:path w="3530600" h="10287000">
                  <a:moveTo>
                    <a:pt x="279400" y="2930918"/>
                  </a:moveTo>
                  <a:lnTo>
                    <a:pt x="215900" y="2930918"/>
                  </a:lnTo>
                  <a:lnTo>
                    <a:pt x="215900" y="2989656"/>
                  </a:lnTo>
                  <a:lnTo>
                    <a:pt x="279400" y="2989656"/>
                  </a:lnTo>
                  <a:lnTo>
                    <a:pt x="279400" y="2930918"/>
                  </a:lnTo>
                  <a:close/>
                </a:path>
                <a:path w="3530600" h="10287000">
                  <a:moveTo>
                    <a:pt x="279400" y="2823286"/>
                  </a:moveTo>
                  <a:lnTo>
                    <a:pt x="215900" y="2823286"/>
                  </a:lnTo>
                  <a:lnTo>
                    <a:pt x="215900" y="2882023"/>
                  </a:lnTo>
                  <a:lnTo>
                    <a:pt x="279400" y="2882023"/>
                  </a:lnTo>
                  <a:lnTo>
                    <a:pt x="279400" y="2823286"/>
                  </a:lnTo>
                  <a:close/>
                </a:path>
                <a:path w="3530600" h="10287000">
                  <a:moveTo>
                    <a:pt x="279400" y="2705811"/>
                  </a:moveTo>
                  <a:lnTo>
                    <a:pt x="215900" y="2705811"/>
                  </a:lnTo>
                  <a:lnTo>
                    <a:pt x="215900" y="2764548"/>
                  </a:lnTo>
                  <a:lnTo>
                    <a:pt x="279400" y="2764548"/>
                  </a:lnTo>
                  <a:lnTo>
                    <a:pt x="279400" y="2705811"/>
                  </a:lnTo>
                  <a:close/>
                </a:path>
                <a:path w="3530600" h="10287000">
                  <a:moveTo>
                    <a:pt x="279400" y="2598089"/>
                  </a:moveTo>
                  <a:lnTo>
                    <a:pt x="215900" y="2598089"/>
                  </a:lnTo>
                  <a:lnTo>
                    <a:pt x="215900" y="2656827"/>
                  </a:lnTo>
                  <a:lnTo>
                    <a:pt x="279400" y="2656827"/>
                  </a:lnTo>
                  <a:lnTo>
                    <a:pt x="279400" y="2598089"/>
                  </a:lnTo>
                  <a:close/>
                </a:path>
                <a:path w="3530600" h="10287000">
                  <a:moveTo>
                    <a:pt x="279400" y="1472260"/>
                  </a:moveTo>
                  <a:lnTo>
                    <a:pt x="215900" y="1472260"/>
                  </a:lnTo>
                  <a:lnTo>
                    <a:pt x="215900" y="1530997"/>
                  </a:lnTo>
                  <a:lnTo>
                    <a:pt x="279400" y="1530997"/>
                  </a:lnTo>
                  <a:lnTo>
                    <a:pt x="279400" y="1472260"/>
                  </a:lnTo>
                  <a:close/>
                </a:path>
                <a:path w="3530600" h="10287000">
                  <a:moveTo>
                    <a:pt x="279400" y="1247140"/>
                  </a:moveTo>
                  <a:lnTo>
                    <a:pt x="215900" y="1247140"/>
                  </a:lnTo>
                  <a:lnTo>
                    <a:pt x="215900" y="1305877"/>
                  </a:lnTo>
                  <a:lnTo>
                    <a:pt x="279400" y="1305877"/>
                  </a:lnTo>
                  <a:lnTo>
                    <a:pt x="279400" y="1247140"/>
                  </a:lnTo>
                  <a:close/>
                </a:path>
                <a:path w="3530600" h="10287000">
                  <a:moveTo>
                    <a:pt x="279400" y="1129677"/>
                  </a:moveTo>
                  <a:lnTo>
                    <a:pt x="215900" y="1129677"/>
                  </a:lnTo>
                  <a:lnTo>
                    <a:pt x="215900" y="1188415"/>
                  </a:lnTo>
                  <a:lnTo>
                    <a:pt x="279400" y="1188415"/>
                  </a:lnTo>
                  <a:lnTo>
                    <a:pt x="279400" y="1129677"/>
                  </a:lnTo>
                  <a:close/>
                </a:path>
                <a:path w="3530600" h="10287000">
                  <a:moveTo>
                    <a:pt x="279400" y="1021943"/>
                  </a:moveTo>
                  <a:lnTo>
                    <a:pt x="215900" y="1021943"/>
                  </a:lnTo>
                  <a:lnTo>
                    <a:pt x="215900" y="1080681"/>
                  </a:lnTo>
                  <a:lnTo>
                    <a:pt x="279400" y="1080681"/>
                  </a:lnTo>
                  <a:lnTo>
                    <a:pt x="279400" y="1021943"/>
                  </a:lnTo>
                  <a:close/>
                </a:path>
                <a:path w="3530600" h="10287000">
                  <a:moveTo>
                    <a:pt x="330200" y="9391205"/>
                  </a:moveTo>
                  <a:lnTo>
                    <a:pt x="279400" y="9391205"/>
                  </a:lnTo>
                  <a:lnTo>
                    <a:pt x="279400" y="9449943"/>
                  </a:lnTo>
                  <a:lnTo>
                    <a:pt x="330200" y="9449943"/>
                  </a:lnTo>
                  <a:lnTo>
                    <a:pt x="330200" y="9391205"/>
                  </a:lnTo>
                  <a:close/>
                </a:path>
                <a:path w="3530600" h="10287000">
                  <a:moveTo>
                    <a:pt x="330200" y="9283484"/>
                  </a:moveTo>
                  <a:lnTo>
                    <a:pt x="279400" y="9283484"/>
                  </a:lnTo>
                  <a:lnTo>
                    <a:pt x="279400" y="9332468"/>
                  </a:lnTo>
                  <a:lnTo>
                    <a:pt x="330200" y="9332468"/>
                  </a:lnTo>
                  <a:lnTo>
                    <a:pt x="330200" y="9283484"/>
                  </a:lnTo>
                  <a:close/>
                </a:path>
                <a:path w="3530600" h="10287000">
                  <a:moveTo>
                    <a:pt x="330200" y="8157654"/>
                  </a:moveTo>
                  <a:lnTo>
                    <a:pt x="279400" y="8157654"/>
                  </a:lnTo>
                  <a:lnTo>
                    <a:pt x="279400" y="8206651"/>
                  </a:lnTo>
                  <a:lnTo>
                    <a:pt x="330200" y="8206651"/>
                  </a:lnTo>
                  <a:lnTo>
                    <a:pt x="330200" y="8157654"/>
                  </a:lnTo>
                  <a:close/>
                </a:path>
                <a:path w="3530600" h="10287000">
                  <a:moveTo>
                    <a:pt x="330200" y="7815072"/>
                  </a:moveTo>
                  <a:lnTo>
                    <a:pt x="279400" y="7815072"/>
                  </a:lnTo>
                  <a:lnTo>
                    <a:pt x="279400" y="7873809"/>
                  </a:lnTo>
                  <a:lnTo>
                    <a:pt x="330200" y="7873809"/>
                  </a:lnTo>
                  <a:lnTo>
                    <a:pt x="330200" y="7815072"/>
                  </a:lnTo>
                  <a:close/>
                </a:path>
                <a:path w="3530600" h="10287000">
                  <a:moveTo>
                    <a:pt x="330200" y="7707350"/>
                  </a:moveTo>
                  <a:lnTo>
                    <a:pt x="279400" y="7707350"/>
                  </a:lnTo>
                  <a:lnTo>
                    <a:pt x="279400" y="7756334"/>
                  </a:lnTo>
                  <a:lnTo>
                    <a:pt x="330200" y="7756334"/>
                  </a:lnTo>
                  <a:lnTo>
                    <a:pt x="330200" y="7707350"/>
                  </a:lnTo>
                  <a:close/>
                </a:path>
                <a:path w="3530600" h="10287000">
                  <a:moveTo>
                    <a:pt x="330200" y="6076823"/>
                  </a:moveTo>
                  <a:lnTo>
                    <a:pt x="279400" y="6076823"/>
                  </a:lnTo>
                  <a:lnTo>
                    <a:pt x="279400" y="6135560"/>
                  </a:lnTo>
                  <a:lnTo>
                    <a:pt x="330200" y="6135560"/>
                  </a:lnTo>
                  <a:lnTo>
                    <a:pt x="330200" y="6076823"/>
                  </a:lnTo>
                  <a:close/>
                </a:path>
                <a:path w="3530600" h="10287000">
                  <a:moveTo>
                    <a:pt x="330200" y="5969101"/>
                  </a:moveTo>
                  <a:lnTo>
                    <a:pt x="279400" y="5969101"/>
                  </a:lnTo>
                  <a:lnTo>
                    <a:pt x="279400" y="6018085"/>
                  </a:lnTo>
                  <a:lnTo>
                    <a:pt x="330200" y="6018085"/>
                  </a:lnTo>
                  <a:lnTo>
                    <a:pt x="330200" y="5969101"/>
                  </a:lnTo>
                  <a:close/>
                </a:path>
                <a:path w="3530600" h="10287000">
                  <a:moveTo>
                    <a:pt x="330200" y="4843272"/>
                  </a:moveTo>
                  <a:lnTo>
                    <a:pt x="279400" y="4843272"/>
                  </a:lnTo>
                  <a:lnTo>
                    <a:pt x="279400" y="4892268"/>
                  </a:lnTo>
                  <a:lnTo>
                    <a:pt x="330200" y="4892268"/>
                  </a:lnTo>
                  <a:lnTo>
                    <a:pt x="330200" y="4843272"/>
                  </a:lnTo>
                  <a:close/>
                </a:path>
                <a:path w="3530600" h="10287000">
                  <a:moveTo>
                    <a:pt x="330200" y="4500689"/>
                  </a:moveTo>
                  <a:lnTo>
                    <a:pt x="279400" y="4500689"/>
                  </a:lnTo>
                  <a:lnTo>
                    <a:pt x="279400" y="4559427"/>
                  </a:lnTo>
                  <a:lnTo>
                    <a:pt x="330200" y="4559427"/>
                  </a:lnTo>
                  <a:lnTo>
                    <a:pt x="330200" y="4500689"/>
                  </a:lnTo>
                  <a:close/>
                </a:path>
                <a:path w="3530600" h="10287000">
                  <a:moveTo>
                    <a:pt x="330200" y="4392968"/>
                  </a:moveTo>
                  <a:lnTo>
                    <a:pt x="279400" y="4392968"/>
                  </a:lnTo>
                  <a:lnTo>
                    <a:pt x="279400" y="4441952"/>
                  </a:lnTo>
                  <a:lnTo>
                    <a:pt x="330200" y="4441952"/>
                  </a:lnTo>
                  <a:lnTo>
                    <a:pt x="330200" y="4392968"/>
                  </a:lnTo>
                  <a:close/>
                </a:path>
                <a:path w="3530600" h="10287000">
                  <a:moveTo>
                    <a:pt x="330200" y="2764548"/>
                  </a:moveTo>
                  <a:lnTo>
                    <a:pt x="279400" y="2764548"/>
                  </a:lnTo>
                  <a:lnTo>
                    <a:pt x="279400" y="2823286"/>
                  </a:lnTo>
                  <a:lnTo>
                    <a:pt x="330200" y="2823286"/>
                  </a:lnTo>
                  <a:lnTo>
                    <a:pt x="330200" y="2764548"/>
                  </a:lnTo>
                  <a:close/>
                </a:path>
                <a:path w="3530600" h="10287000">
                  <a:moveTo>
                    <a:pt x="330200" y="2656827"/>
                  </a:moveTo>
                  <a:lnTo>
                    <a:pt x="279400" y="2656827"/>
                  </a:lnTo>
                  <a:lnTo>
                    <a:pt x="279400" y="2705811"/>
                  </a:lnTo>
                  <a:lnTo>
                    <a:pt x="330200" y="2705811"/>
                  </a:lnTo>
                  <a:lnTo>
                    <a:pt x="330200" y="2656827"/>
                  </a:lnTo>
                  <a:close/>
                </a:path>
                <a:path w="3530600" h="10287000">
                  <a:moveTo>
                    <a:pt x="330200" y="1530997"/>
                  </a:moveTo>
                  <a:lnTo>
                    <a:pt x="279400" y="1530997"/>
                  </a:lnTo>
                  <a:lnTo>
                    <a:pt x="279400" y="1579981"/>
                  </a:lnTo>
                  <a:lnTo>
                    <a:pt x="330200" y="1579981"/>
                  </a:lnTo>
                  <a:lnTo>
                    <a:pt x="330200" y="1530997"/>
                  </a:lnTo>
                  <a:close/>
                </a:path>
                <a:path w="3530600" h="10287000">
                  <a:moveTo>
                    <a:pt x="330200" y="1188415"/>
                  </a:moveTo>
                  <a:lnTo>
                    <a:pt x="279400" y="1188415"/>
                  </a:lnTo>
                  <a:lnTo>
                    <a:pt x="279400" y="1247140"/>
                  </a:lnTo>
                  <a:lnTo>
                    <a:pt x="330200" y="1247140"/>
                  </a:lnTo>
                  <a:lnTo>
                    <a:pt x="330200" y="1188415"/>
                  </a:lnTo>
                  <a:close/>
                </a:path>
                <a:path w="3530600" h="10287000">
                  <a:moveTo>
                    <a:pt x="330200" y="1080681"/>
                  </a:moveTo>
                  <a:lnTo>
                    <a:pt x="279400" y="1080681"/>
                  </a:lnTo>
                  <a:lnTo>
                    <a:pt x="279400" y="1129677"/>
                  </a:lnTo>
                  <a:lnTo>
                    <a:pt x="330200" y="1129677"/>
                  </a:lnTo>
                  <a:lnTo>
                    <a:pt x="330200" y="1080681"/>
                  </a:lnTo>
                  <a:close/>
                </a:path>
                <a:path w="3530600" h="10287000">
                  <a:moveTo>
                    <a:pt x="393700" y="9675063"/>
                  </a:moveTo>
                  <a:lnTo>
                    <a:pt x="330200" y="9675063"/>
                  </a:lnTo>
                  <a:lnTo>
                    <a:pt x="330200" y="9733801"/>
                  </a:lnTo>
                  <a:lnTo>
                    <a:pt x="393700" y="9733801"/>
                  </a:lnTo>
                  <a:lnTo>
                    <a:pt x="393700" y="9675063"/>
                  </a:lnTo>
                  <a:close/>
                </a:path>
                <a:path w="3530600" h="10287000">
                  <a:moveTo>
                    <a:pt x="393700" y="9449943"/>
                  </a:moveTo>
                  <a:lnTo>
                    <a:pt x="330200" y="9449943"/>
                  </a:lnTo>
                  <a:lnTo>
                    <a:pt x="330200" y="9508680"/>
                  </a:lnTo>
                  <a:lnTo>
                    <a:pt x="393700" y="9508680"/>
                  </a:lnTo>
                  <a:lnTo>
                    <a:pt x="393700" y="9449943"/>
                  </a:lnTo>
                  <a:close/>
                </a:path>
                <a:path w="3530600" h="10287000">
                  <a:moveTo>
                    <a:pt x="393700" y="9332468"/>
                  </a:moveTo>
                  <a:lnTo>
                    <a:pt x="330200" y="9332468"/>
                  </a:lnTo>
                  <a:lnTo>
                    <a:pt x="330200" y="9391205"/>
                  </a:lnTo>
                  <a:lnTo>
                    <a:pt x="393700" y="9391205"/>
                  </a:lnTo>
                  <a:lnTo>
                    <a:pt x="393700" y="9332468"/>
                  </a:lnTo>
                  <a:close/>
                </a:path>
                <a:path w="3530600" h="10287000">
                  <a:moveTo>
                    <a:pt x="393700" y="8656968"/>
                  </a:moveTo>
                  <a:lnTo>
                    <a:pt x="330200" y="8656968"/>
                  </a:lnTo>
                  <a:lnTo>
                    <a:pt x="330200" y="8715705"/>
                  </a:lnTo>
                  <a:lnTo>
                    <a:pt x="393700" y="8715705"/>
                  </a:lnTo>
                  <a:lnTo>
                    <a:pt x="393700" y="8656968"/>
                  </a:lnTo>
                  <a:close/>
                </a:path>
                <a:path w="3530600" h="10287000">
                  <a:moveTo>
                    <a:pt x="393700" y="8549234"/>
                  </a:moveTo>
                  <a:lnTo>
                    <a:pt x="330200" y="8549234"/>
                  </a:lnTo>
                  <a:lnTo>
                    <a:pt x="330200" y="8607971"/>
                  </a:lnTo>
                  <a:lnTo>
                    <a:pt x="393700" y="8607971"/>
                  </a:lnTo>
                  <a:lnTo>
                    <a:pt x="393700" y="8549234"/>
                  </a:lnTo>
                  <a:close/>
                </a:path>
                <a:path w="3530600" h="10287000">
                  <a:moveTo>
                    <a:pt x="393700" y="8206651"/>
                  </a:moveTo>
                  <a:lnTo>
                    <a:pt x="330200" y="8206651"/>
                  </a:lnTo>
                  <a:lnTo>
                    <a:pt x="330200" y="8265388"/>
                  </a:lnTo>
                  <a:lnTo>
                    <a:pt x="393700" y="8265388"/>
                  </a:lnTo>
                  <a:lnTo>
                    <a:pt x="393700" y="8206651"/>
                  </a:lnTo>
                  <a:close/>
                </a:path>
                <a:path w="3530600" h="10287000">
                  <a:moveTo>
                    <a:pt x="393700" y="8098930"/>
                  </a:moveTo>
                  <a:lnTo>
                    <a:pt x="330200" y="8098930"/>
                  </a:lnTo>
                  <a:lnTo>
                    <a:pt x="330200" y="8157654"/>
                  </a:lnTo>
                  <a:lnTo>
                    <a:pt x="393700" y="8157654"/>
                  </a:lnTo>
                  <a:lnTo>
                    <a:pt x="393700" y="8098930"/>
                  </a:lnTo>
                  <a:close/>
                </a:path>
                <a:path w="3530600" h="10287000">
                  <a:moveTo>
                    <a:pt x="393700" y="7873809"/>
                  </a:moveTo>
                  <a:lnTo>
                    <a:pt x="330200" y="7873809"/>
                  </a:lnTo>
                  <a:lnTo>
                    <a:pt x="330200" y="7932547"/>
                  </a:lnTo>
                  <a:lnTo>
                    <a:pt x="393700" y="7932547"/>
                  </a:lnTo>
                  <a:lnTo>
                    <a:pt x="393700" y="7873809"/>
                  </a:lnTo>
                  <a:close/>
                </a:path>
                <a:path w="3530600" h="10287000">
                  <a:moveTo>
                    <a:pt x="393700" y="7756334"/>
                  </a:moveTo>
                  <a:lnTo>
                    <a:pt x="330200" y="7756334"/>
                  </a:lnTo>
                  <a:lnTo>
                    <a:pt x="330200" y="7815072"/>
                  </a:lnTo>
                  <a:lnTo>
                    <a:pt x="393700" y="7815072"/>
                  </a:lnTo>
                  <a:lnTo>
                    <a:pt x="393700" y="7756334"/>
                  </a:lnTo>
                  <a:close/>
                </a:path>
                <a:path w="3530600" h="10287000">
                  <a:moveTo>
                    <a:pt x="393700" y="6360681"/>
                  </a:moveTo>
                  <a:lnTo>
                    <a:pt x="330200" y="6360681"/>
                  </a:lnTo>
                  <a:lnTo>
                    <a:pt x="330200" y="6419418"/>
                  </a:lnTo>
                  <a:lnTo>
                    <a:pt x="393700" y="6419418"/>
                  </a:lnTo>
                  <a:lnTo>
                    <a:pt x="393700" y="6360681"/>
                  </a:lnTo>
                  <a:close/>
                </a:path>
                <a:path w="3530600" h="10287000">
                  <a:moveTo>
                    <a:pt x="393700" y="6135560"/>
                  </a:moveTo>
                  <a:lnTo>
                    <a:pt x="330200" y="6135560"/>
                  </a:lnTo>
                  <a:lnTo>
                    <a:pt x="330200" y="6194298"/>
                  </a:lnTo>
                  <a:lnTo>
                    <a:pt x="393700" y="6194298"/>
                  </a:lnTo>
                  <a:lnTo>
                    <a:pt x="393700" y="6135560"/>
                  </a:lnTo>
                  <a:close/>
                </a:path>
                <a:path w="3530600" h="10287000">
                  <a:moveTo>
                    <a:pt x="393700" y="6018085"/>
                  </a:moveTo>
                  <a:lnTo>
                    <a:pt x="330200" y="6018085"/>
                  </a:lnTo>
                  <a:lnTo>
                    <a:pt x="330200" y="6076823"/>
                  </a:lnTo>
                  <a:lnTo>
                    <a:pt x="393700" y="6076823"/>
                  </a:lnTo>
                  <a:lnTo>
                    <a:pt x="393700" y="6018085"/>
                  </a:lnTo>
                  <a:close/>
                </a:path>
                <a:path w="3530600" h="10287000">
                  <a:moveTo>
                    <a:pt x="393700" y="5342585"/>
                  </a:moveTo>
                  <a:lnTo>
                    <a:pt x="330200" y="5342585"/>
                  </a:lnTo>
                  <a:lnTo>
                    <a:pt x="330200" y="5401310"/>
                  </a:lnTo>
                  <a:lnTo>
                    <a:pt x="393700" y="5401310"/>
                  </a:lnTo>
                  <a:lnTo>
                    <a:pt x="393700" y="5342585"/>
                  </a:lnTo>
                  <a:close/>
                </a:path>
                <a:path w="3530600" h="10287000">
                  <a:moveTo>
                    <a:pt x="393700" y="5234851"/>
                  </a:moveTo>
                  <a:lnTo>
                    <a:pt x="330200" y="5234851"/>
                  </a:lnTo>
                  <a:lnTo>
                    <a:pt x="330200" y="5293588"/>
                  </a:lnTo>
                  <a:lnTo>
                    <a:pt x="393700" y="5293588"/>
                  </a:lnTo>
                  <a:lnTo>
                    <a:pt x="393700" y="5234851"/>
                  </a:lnTo>
                  <a:close/>
                </a:path>
                <a:path w="3530600" h="10287000">
                  <a:moveTo>
                    <a:pt x="393700" y="4892268"/>
                  </a:moveTo>
                  <a:lnTo>
                    <a:pt x="330200" y="4892268"/>
                  </a:lnTo>
                  <a:lnTo>
                    <a:pt x="330200" y="4951006"/>
                  </a:lnTo>
                  <a:lnTo>
                    <a:pt x="393700" y="4951006"/>
                  </a:lnTo>
                  <a:lnTo>
                    <a:pt x="393700" y="4892268"/>
                  </a:lnTo>
                  <a:close/>
                </a:path>
                <a:path w="3530600" h="10287000">
                  <a:moveTo>
                    <a:pt x="393700" y="4784547"/>
                  </a:moveTo>
                  <a:lnTo>
                    <a:pt x="330200" y="4784547"/>
                  </a:lnTo>
                  <a:lnTo>
                    <a:pt x="330200" y="4843272"/>
                  </a:lnTo>
                  <a:lnTo>
                    <a:pt x="393700" y="4843272"/>
                  </a:lnTo>
                  <a:lnTo>
                    <a:pt x="393700" y="4784547"/>
                  </a:lnTo>
                  <a:close/>
                </a:path>
                <a:path w="3530600" h="10287000">
                  <a:moveTo>
                    <a:pt x="393700" y="4559427"/>
                  </a:moveTo>
                  <a:lnTo>
                    <a:pt x="330200" y="4559427"/>
                  </a:lnTo>
                  <a:lnTo>
                    <a:pt x="330200" y="4618164"/>
                  </a:lnTo>
                  <a:lnTo>
                    <a:pt x="393700" y="4618164"/>
                  </a:lnTo>
                  <a:lnTo>
                    <a:pt x="393700" y="4559427"/>
                  </a:lnTo>
                  <a:close/>
                </a:path>
                <a:path w="3530600" h="10287000">
                  <a:moveTo>
                    <a:pt x="393700" y="4441952"/>
                  </a:moveTo>
                  <a:lnTo>
                    <a:pt x="330200" y="4441952"/>
                  </a:lnTo>
                  <a:lnTo>
                    <a:pt x="330200" y="4500689"/>
                  </a:lnTo>
                  <a:lnTo>
                    <a:pt x="393700" y="4500689"/>
                  </a:lnTo>
                  <a:lnTo>
                    <a:pt x="393700" y="4441952"/>
                  </a:lnTo>
                  <a:close/>
                </a:path>
                <a:path w="3530600" h="10287000">
                  <a:moveTo>
                    <a:pt x="393700" y="3048393"/>
                  </a:moveTo>
                  <a:lnTo>
                    <a:pt x="330200" y="3048393"/>
                  </a:lnTo>
                  <a:lnTo>
                    <a:pt x="330200" y="3107131"/>
                  </a:lnTo>
                  <a:lnTo>
                    <a:pt x="393700" y="3107131"/>
                  </a:lnTo>
                  <a:lnTo>
                    <a:pt x="393700" y="3048393"/>
                  </a:lnTo>
                  <a:close/>
                </a:path>
                <a:path w="3530600" h="10287000">
                  <a:moveTo>
                    <a:pt x="393700" y="2823286"/>
                  </a:moveTo>
                  <a:lnTo>
                    <a:pt x="330200" y="2823286"/>
                  </a:lnTo>
                  <a:lnTo>
                    <a:pt x="330200" y="2882023"/>
                  </a:lnTo>
                  <a:lnTo>
                    <a:pt x="393700" y="2882023"/>
                  </a:lnTo>
                  <a:lnTo>
                    <a:pt x="393700" y="2823286"/>
                  </a:lnTo>
                  <a:close/>
                </a:path>
                <a:path w="3530600" h="10287000">
                  <a:moveTo>
                    <a:pt x="393700" y="2705811"/>
                  </a:moveTo>
                  <a:lnTo>
                    <a:pt x="330200" y="2705811"/>
                  </a:lnTo>
                  <a:lnTo>
                    <a:pt x="330200" y="2764548"/>
                  </a:lnTo>
                  <a:lnTo>
                    <a:pt x="393700" y="2764548"/>
                  </a:lnTo>
                  <a:lnTo>
                    <a:pt x="393700" y="2705811"/>
                  </a:lnTo>
                  <a:close/>
                </a:path>
                <a:path w="3530600" h="10287000">
                  <a:moveTo>
                    <a:pt x="393700" y="2030298"/>
                  </a:moveTo>
                  <a:lnTo>
                    <a:pt x="330200" y="2030298"/>
                  </a:lnTo>
                  <a:lnTo>
                    <a:pt x="330200" y="2089035"/>
                  </a:lnTo>
                  <a:lnTo>
                    <a:pt x="393700" y="2089035"/>
                  </a:lnTo>
                  <a:lnTo>
                    <a:pt x="393700" y="2030298"/>
                  </a:lnTo>
                  <a:close/>
                </a:path>
                <a:path w="3530600" h="10287000">
                  <a:moveTo>
                    <a:pt x="393700" y="1922576"/>
                  </a:moveTo>
                  <a:lnTo>
                    <a:pt x="330200" y="1922576"/>
                  </a:lnTo>
                  <a:lnTo>
                    <a:pt x="330200" y="1981314"/>
                  </a:lnTo>
                  <a:lnTo>
                    <a:pt x="393700" y="1981314"/>
                  </a:lnTo>
                  <a:lnTo>
                    <a:pt x="393700" y="1922576"/>
                  </a:lnTo>
                  <a:close/>
                </a:path>
                <a:path w="3530600" h="10287000">
                  <a:moveTo>
                    <a:pt x="393700" y="1579981"/>
                  </a:moveTo>
                  <a:lnTo>
                    <a:pt x="330200" y="1579981"/>
                  </a:lnTo>
                  <a:lnTo>
                    <a:pt x="330200" y="1638719"/>
                  </a:lnTo>
                  <a:lnTo>
                    <a:pt x="393700" y="1638719"/>
                  </a:lnTo>
                  <a:lnTo>
                    <a:pt x="393700" y="1579981"/>
                  </a:lnTo>
                  <a:close/>
                </a:path>
                <a:path w="3530600" h="10287000">
                  <a:moveTo>
                    <a:pt x="393700" y="1472260"/>
                  </a:moveTo>
                  <a:lnTo>
                    <a:pt x="330200" y="1472260"/>
                  </a:lnTo>
                  <a:lnTo>
                    <a:pt x="330200" y="1530997"/>
                  </a:lnTo>
                  <a:lnTo>
                    <a:pt x="393700" y="1530997"/>
                  </a:lnTo>
                  <a:lnTo>
                    <a:pt x="393700" y="1472260"/>
                  </a:lnTo>
                  <a:close/>
                </a:path>
                <a:path w="3530600" h="10287000">
                  <a:moveTo>
                    <a:pt x="393700" y="1247140"/>
                  </a:moveTo>
                  <a:lnTo>
                    <a:pt x="330200" y="1247140"/>
                  </a:lnTo>
                  <a:lnTo>
                    <a:pt x="330200" y="1305877"/>
                  </a:lnTo>
                  <a:lnTo>
                    <a:pt x="393700" y="1305877"/>
                  </a:lnTo>
                  <a:lnTo>
                    <a:pt x="393700" y="1247140"/>
                  </a:lnTo>
                  <a:close/>
                </a:path>
                <a:path w="3530600" h="10287000">
                  <a:moveTo>
                    <a:pt x="393700" y="1129677"/>
                  </a:moveTo>
                  <a:lnTo>
                    <a:pt x="330200" y="1129677"/>
                  </a:lnTo>
                  <a:lnTo>
                    <a:pt x="330200" y="1188415"/>
                  </a:lnTo>
                  <a:lnTo>
                    <a:pt x="393700" y="1188415"/>
                  </a:lnTo>
                  <a:lnTo>
                    <a:pt x="393700" y="1129677"/>
                  </a:lnTo>
                  <a:close/>
                </a:path>
                <a:path w="3530600" h="10287000">
                  <a:moveTo>
                    <a:pt x="444500" y="9616326"/>
                  </a:moveTo>
                  <a:lnTo>
                    <a:pt x="393700" y="9616326"/>
                  </a:lnTo>
                  <a:lnTo>
                    <a:pt x="393700" y="9675063"/>
                  </a:lnTo>
                  <a:lnTo>
                    <a:pt x="444500" y="9675063"/>
                  </a:lnTo>
                  <a:lnTo>
                    <a:pt x="444500" y="9616326"/>
                  </a:lnTo>
                  <a:close/>
                </a:path>
                <a:path w="3530600" h="10287000">
                  <a:moveTo>
                    <a:pt x="444500" y="9391205"/>
                  </a:moveTo>
                  <a:lnTo>
                    <a:pt x="393700" y="9391205"/>
                  </a:lnTo>
                  <a:lnTo>
                    <a:pt x="393700" y="9449943"/>
                  </a:lnTo>
                  <a:lnTo>
                    <a:pt x="444500" y="9449943"/>
                  </a:lnTo>
                  <a:lnTo>
                    <a:pt x="444500" y="9391205"/>
                  </a:lnTo>
                  <a:close/>
                </a:path>
                <a:path w="3530600" h="10287000">
                  <a:moveTo>
                    <a:pt x="444500" y="8715705"/>
                  </a:moveTo>
                  <a:lnTo>
                    <a:pt x="393700" y="8715705"/>
                  </a:lnTo>
                  <a:lnTo>
                    <a:pt x="393700" y="8774430"/>
                  </a:lnTo>
                  <a:lnTo>
                    <a:pt x="444500" y="8774430"/>
                  </a:lnTo>
                  <a:lnTo>
                    <a:pt x="444500" y="8715705"/>
                  </a:lnTo>
                  <a:close/>
                </a:path>
                <a:path w="3530600" h="10287000">
                  <a:moveTo>
                    <a:pt x="444500" y="8607971"/>
                  </a:moveTo>
                  <a:lnTo>
                    <a:pt x="393700" y="8607971"/>
                  </a:lnTo>
                  <a:lnTo>
                    <a:pt x="393700" y="8656968"/>
                  </a:lnTo>
                  <a:lnTo>
                    <a:pt x="444500" y="8656968"/>
                  </a:lnTo>
                  <a:lnTo>
                    <a:pt x="444500" y="8607971"/>
                  </a:lnTo>
                  <a:close/>
                </a:path>
                <a:path w="3530600" h="10287000">
                  <a:moveTo>
                    <a:pt x="444500" y="8040192"/>
                  </a:moveTo>
                  <a:lnTo>
                    <a:pt x="393700" y="8040192"/>
                  </a:lnTo>
                  <a:lnTo>
                    <a:pt x="393700" y="8098930"/>
                  </a:lnTo>
                  <a:lnTo>
                    <a:pt x="444500" y="8098930"/>
                  </a:lnTo>
                  <a:lnTo>
                    <a:pt x="444500" y="8040192"/>
                  </a:lnTo>
                  <a:close/>
                </a:path>
                <a:path w="3530600" h="10287000">
                  <a:moveTo>
                    <a:pt x="444500" y="7815072"/>
                  </a:moveTo>
                  <a:lnTo>
                    <a:pt x="393700" y="7815072"/>
                  </a:lnTo>
                  <a:lnTo>
                    <a:pt x="393700" y="7873809"/>
                  </a:lnTo>
                  <a:lnTo>
                    <a:pt x="444500" y="7873809"/>
                  </a:lnTo>
                  <a:lnTo>
                    <a:pt x="444500" y="7815072"/>
                  </a:lnTo>
                  <a:close/>
                </a:path>
                <a:path w="3530600" h="10287000">
                  <a:moveTo>
                    <a:pt x="444500" y="7707350"/>
                  </a:moveTo>
                  <a:lnTo>
                    <a:pt x="393700" y="7707350"/>
                  </a:lnTo>
                  <a:lnTo>
                    <a:pt x="393700" y="7756334"/>
                  </a:lnTo>
                  <a:lnTo>
                    <a:pt x="444500" y="7756334"/>
                  </a:lnTo>
                  <a:lnTo>
                    <a:pt x="444500" y="7707350"/>
                  </a:lnTo>
                  <a:close/>
                </a:path>
                <a:path w="3530600" h="10287000">
                  <a:moveTo>
                    <a:pt x="444500" y="6301943"/>
                  </a:moveTo>
                  <a:lnTo>
                    <a:pt x="393700" y="6301943"/>
                  </a:lnTo>
                  <a:lnTo>
                    <a:pt x="393700" y="6360681"/>
                  </a:lnTo>
                  <a:lnTo>
                    <a:pt x="444500" y="6360681"/>
                  </a:lnTo>
                  <a:lnTo>
                    <a:pt x="444500" y="6301943"/>
                  </a:lnTo>
                  <a:close/>
                </a:path>
                <a:path w="3530600" h="10287000">
                  <a:moveTo>
                    <a:pt x="444500" y="6076823"/>
                  </a:moveTo>
                  <a:lnTo>
                    <a:pt x="393700" y="6076823"/>
                  </a:lnTo>
                  <a:lnTo>
                    <a:pt x="393700" y="6135560"/>
                  </a:lnTo>
                  <a:lnTo>
                    <a:pt x="444500" y="6135560"/>
                  </a:lnTo>
                  <a:lnTo>
                    <a:pt x="444500" y="6076823"/>
                  </a:lnTo>
                  <a:close/>
                </a:path>
                <a:path w="3530600" h="10287000">
                  <a:moveTo>
                    <a:pt x="444500" y="5401310"/>
                  </a:moveTo>
                  <a:lnTo>
                    <a:pt x="393700" y="5401310"/>
                  </a:lnTo>
                  <a:lnTo>
                    <a:pt x="393700" y="5460047"/>
                  </a:lnTo>
                  <a:lnTo>
                    <a:pt x="444500" y="5460047"/>
                  </a:lnTo>
                  <a:lnTo>
                    <a:pt x="444500" y="5401310"/>
                  </a:lnTo>
                  <a:close/>
                </a:path>
                <a:path w="3530600" h="10287000">
                  <a:moveTo>
                    <a:pt x="444500" y="5293588"/>
                  </a:moveTo>
                  <a:lnTo>
                    <a:pt x="393700" y="5293588"/>
                  </a:lnTo>
                  <a:lnTo>
                    <a:pt x="393700" y="5342585"/>
                  </a:lnTo>
                  <a:lnTo>
                    <a:pt x="444500" y="5342585"/>
                  </a:lnTo>
                  <a:lnTo>
                    <a:pt x="444500" y="5293588"/>
                  </a:lnTo>
                  <a:close/>
                </a:path>
                <a:path w="3530600" h="10287000">
                  <a:moveTo>
                    <a:pt x="444500" y="4725809"/>
                  </a:moveTo>
                  <a:lnTo>
                    <a:pt x="393700" y="4725809"/>
                  </a:lnTo>
                  <a:lnTo>
                    <a:pt x="393700" y="4784547"/>
                  </a:lnTo>
                  <a:lnTo>
                    <a:pt x="444500" y="4784547"/>
                  </a:lnTo>
                  <a:lnTo>
                    <a:pt x="444500" y="4725809"/>
                  </a:lnTo>
                  <a:close/>
                </a:path>
                <a:path w="3530600" h="10287000">
                  <a:moveTo>
                    <a:pt x="444500" y="4500689"/>
                  </a:moveTo>
                  <a:lnTo>
                    <a:pt x="393700" y="4500689"/>
                  </a:lnTo>
                  <a:lnTo>
                    <a:pt x="393700" y="4559427"/>
                  </a:lnTo>
                  <a:lnTo>
                    <a:pt x="444500" y="4559427"/>
                  </a:lnTo>
                  <a:lnTo>
                    <a:pt x="444500" y="4500689"/>
                  </a:lnTo>
                  <a:close/>
                </a:path>
                <a:path w="3530600" h="10287000">
                  <a:moveTo>
                    <a:pt x="444500" y="4392968"/>
                  </a:moveTo>
                  <a:lnTo>
                    <a:pt x="393700" y="4392968"/>
                  </a:lnTo>
                  <a:lnTo>
                    <a:pt x="393700" y="4441952"/>
                  </a:lnTo>
                  <a:lnTo>
                    <a:pt x="444500" y="4441952"/>
                  </a:lnTo>
                  <a:lnTo>
                    <a:pt x="444500" y="4392968"/>
                  </a:lnTo>
                  <a:close/>
                </a:path>
                <a:path w="3530600" h="10287000">
                  <a:moveTo>
                    <a:pt x="444500" y="2989656"/>
                  </a:moveTo>
                  <a:lnTo>
                    <a:pt x="393700" y="2989656"/>
                  </a:lnTo>
                  <a:lnTo>
                    <a:pt x="393700" y="3048393"/>
                  </a:lnTo>
                  <a:lnTo>
                    <a:pt x="444500" y="3048393"/>
                  </a:lnTo>
                  <a:lnTo>
                    <a:pt x="444500" y="2989656"/>
                  </a:lnTo>
                  <a:close/>
                </a:path>
                <a:path w="3530600" h="10287000">
                  <a:moveTo>
                    <a:pt x="444500" y="2764548"/>
                  </a:moveTo>
                  <a:lnTo>
                    <a:pt x="393700" y="2764548"/>
                  </a:lnTo>
                  <a:lnTo>
                    <a:pt x="393700" y="2823286"/>
                  </a:lnTo>
                  <a:lnTo>
                    <a:pt x="444500" y="2823286"/>
                  </a:lnTo>
                  <a:lnTo>
                    <a:pt x="444500" y="2764548"/>
                  </a:lnTo>
                  <a:close/>
                </a:path>
                <a:path w="3530600" h="10287000">
                  <a:moveTo>
                    <a:pt x="444500" y="2089035"/>
                  </a:moveTo>
                  <a:lnTo>
                    <a:pt x="393700" y="2089035"/>
                  </a:lnTo>
                  <a:lnTo>
                    <a:pt x="393700" y="2147773"/>
                  </a:lnTo>
                  <a:lnTo>
                    <a:pt x="444500" y="2147773"/>
                  </a:lnTo>
                  <a:lnTo>
                    <a:pt x="444500" y="2089035"/>
                  </a:lnTo>
                  <a:close/>
                </a:path>
                <a:path w="3530600" h="10287000">
                  <a:moveTo>
                    <a:pt x="444500" y="1981314"/>
                  </a:moveTo>
                  <a:lnTo>
                    <a:pt x="393700" y="1981314"/>
                  </a:lnTo>
                  <a:lnTo>
                    <a:pt x="393700" y="2030298"/>
                  </a:lnTo>
                  <a:lnTo>
                    <a:pt x="444500" y="2030298"/>
                  </a:lnTo>
                  <a:lnTo>
                    <a:pt x="444500" y="1981314"/>
                  </a:lnTo>
                  <a:close/>
                </a:path>
                <a:path w="3530600" h="10287000">
                  <a:moveTo>
                    <a:pt x="444500" y="1413522"/>
                  </a:moveTo>
                  <a:lnTo>
                    <a:pt x="393700" y="1413522"/>
                  </a:lnTo>
                  <a:lnTo>
                    <a:pt x="393700" y="1472260"/>
                  </a:lnTo>
                  <a:lnTo>
                    <a:pt x="444500" y="1472260"/>
                  </a:lnTo>
                  <a:lnTo>
                    <a:pt x="444500" y="1413522"/>
                  </a:lnTo>
                  <a:close/>
                </a:path>
                <a:path w="3530600" h="10287000">
                  <a:moveTo>
                    <a:pt x="444500" y="1188415"/>
                  </a:moveTo>
                  <a:lnTo>
                    <a:pt x="393700" y="1188415"/>
                  </a:lnTo>
                  <a:lnTo>
                    <a:pt x="393700" y="1247140"/>
                  </a:lnTo>
                  <a:lnTo>
                    <a:pt x="444500" y="1247140"/>
                  </a:lnTo>
                  <a:lnTo>
                    <a:pt x="444500" y="1188415"/>
                  </a:lnTo>
                  <a:close/>
                </a:path>
                <a:path w="3530600" h="10287000">
                  <a:moveTo>
                    <a:pt x="444500" y="1080681"/>
                  </a:moveTo>
                  <a:lnTo>
                    <a:pt x="393700" y="1080681"/>
                  </a:lnTo>
                  <a:lnTo>
                    <a:pt x="393700" y="1129677"/>
                  </a:lnTo>
                  <a:lnTo>
                    <a:pt x="444500" y="1129677"/>
                  </a:lnTo>
                  <a:lnTo>
                    <a:pt x="444500" y="1080681"/>
                  </a:lnTo>
                  <a:close/>
                </a:path>
                <a:path w="3530600" h="10287000">
                  <a:moveTo>
                    <a:pt x="508000" y="9675063"/>
                  </a:moveTo>
                  <a:lnTo>
                    <a:pt x="444500" y="9675063"/>
                  </a:lnTo>
                  <a:lnTo>
                    <a:pt x="444500" y="9733801"/>
                  </a:lnTo>
                  <a:lnTo>
                    <a:pt x="508000" y="9733801"/>
                  </a:lnTo>
                  <a:lnTo>
                    <a:pt x="508000" y="9675063"/>
                  </a:lnTo>
                  <a:close/>
                </a:path>
                <a:path w="3530600" h="10287000">
                  <a:moveTo>
                    <a:pt x="508000" y="9449943"/>
                  </a:moveTo>
                  <a:lnTo>
                    <a:pt x="444500" y="9449943"/>
                  </a:lnTo>
                  <a:lnTo>
                    <a:pt x="444500" y="9508680"/>
                  </a:lnTo>
                  <a:lnTo>
                    <a:pt x="508000" y="9508680"/>
                  </a:lnTo>
                  <a:lnTo>
                    <a:pt x="508000" y="9449943"/>
                  </a:lnTo>
                  <a:close/>
                </a:path>
                <a:path w="3530600" h="10287000">
                  <a:moveTo>
                    <a:pt x="508000" y="8656968"/>
                  </a:moveTo>
                  <a:lnTo>
                    <a:pt x="444500" y="8656968"/>
                  </a:lnTo>
                  <a:lnTo>
                    <a:pt x="444500" y="8715705"/>
                  </a:lnTo>
                  <a:lnTo>
                    <a:pt x="508000" y="8715705"/>
                  </a:lnTo>
                  <a:lnTo>
                    <a:pt x="508000" y="8656968"/>
                  </a:lnTo>
                  <a:close/>
                </a:path>
                <a:path w="3530600" h="10287000">
                  <a:moveTo>
                    <a:pt x="508000" y="8206651"/>
                  </a:moveTo>
                  <a:lnTo>
                    <a:pt x="444500" y="8206651"/>
                  </a:lnTo>
                  <a:lnTo>
                    <a:pt x="444500" y="8265388"/>
                  </a:lnTo>
                  <a:lnTo>
                    <a:pt x="508000" y="8265388"/>
                  </a:lnTo>
                  <a:lnTo>
                    <a:pt x="508000" y="8206651"/>
                  </a:lnTo>
                  <a:close/>
                </a:path>
                <a:path w="3530600" h="10287000">
                  <a:moveTo>
                    <a:pt x="508000" y="8098930"/>
                  </a:moveTo>
                  <a:lnTo>
                    <a:pt x="444500" y="8098930"/>
                  </a:lnTo>
                  <a:lnTo>
                    <a:pt x="444500" y="8157654"/>
                  </a:lnTo>
                  <a:lnTo>
                    <a:pt x="508000" y="8157654"/>
                  </a:lnTo>
                  <a:lnTo>
                    <a:pt x="508000" y="8098930"/>
                  </a:lnTo>
                  <a:close/>
                </a:path>
                <a:path w="3530600" h="10287000">
                  <a:moveTo>
                    <a:pt x="508000" y="7873809"/>
                  </a:moveTo>
                  <a:lnTo>
                    <a:pt x="444500" y="7873809"/>
                  </a:lnTo>
                  <a:lnTo>
                    <a:pt x="444500" y="7932547"/>
                  </a:lnTo>
                  <a:lnTo>
                    <a:pt x="508000" y="7932547"/>
                  </a:lnTo>
                  <a:lnTo>
                    <a:pt x="508000" y="7873809"/>
                  </a:lnTo>
                  <a:close/>
                </a:path>
                <a:path w="3530600" h="10287000">
                  <a:moveTo>
                    <a:pt x="508000" y="7756334"/>
                  </a:moveTo>
                  <a:lnTo>
                    <a:pt x="444500" y="7756334"/>
                  </a:lnTo>
                  <a:lnTo>
                    <a:pt x="444500" y="7815072"/>
                  </a:lnTo>
                  <a:lnTo>
                    <a:pt x="508000" y="7815072"/>
                  </a:lnTo>
                  <a:lnTo>
                    <a:pt x="508000" y="7756334"/>
                  </a:lnTo>
                  <a:close/>
                </a:path>
                <a:path w="3530600" h="10287000">
                  <a:moveTo>
                    <a:pt x="508000" y="7648613"/>
                  </a:moveTo>
                  <a:lnTo>
                    <a:pt x="444500" y="7648613"/>
                  </a:lnTo>
                  <a:lnTo>
                    <a:pt x="444500" y="7707350"/>
                  </a:lnTo>
                  <a:lnTo>
                    <a:pt x="508000" y="7707350"/>
                  </a:lnTo>
                  <a:lnTo>
                    <a:pt x="508000" y="7648613"/>
                  </a:lnTo>
                  <a:close/>
                </a:path>
                <a:path w="3530600" h="10287000">
                  <a:moveTo>
                    <a:pt x="508000" y="7305942"/>
                  </a:moveTo>
                  <a:lnTo>
                    <a:pt x="444500" y="7305942"/>
                  </a:lnTo>
                  <a:lnTo>
                    <a:pt x="444500" y="7364679"/>
                  </a:lnTo>
                  <a:lnTo>
                    <a:pt x="508000" y="7364679"/>
                  </a:lnTo>
                  <a:lnTo>
                    <a:pt x="508000" y="7305942"/>
                  </a:lnTo>
                  <a:close/>
                </a:path>
                <a:path w="3530600" h="10287000">
                  <a:moveTo>
                    <a:pt x="508000" y="6360681"/>
                  </a:moveTo>
                  <a:lnTo>
                    <a:pt x="444500" y="6360681"/>
                  </a:lnTo>
                  <a:lnTo>
                    <a:pt x="444500" y="6419418"/>
                  </a:lnTo>
                  <a:lnTo>
                    <a:pt x="508000" y="6419418"/>
                  </a:lnTo>
                  <a:lnTo>
                    <a:pt x="508000" y="6360681"/>
                  </a:lnTo>
                  <a:close/>
                </a:path>
                <a:path w="3530600" h="10287000">
                  <a:moveTo>
                    <a:pt x="508000" y="6135560"/>
                  </a:moveTo>
                  <a:lnTo>
                    <a:pt x="444500" y="6135560"/>
                  </a:lnTo>
                  <a:lnTo>
                    <a:pt x="444500" y="6194298"/>
                  </a:lnTo>
                  <a:lnTo>
                    <a:pt x="508000" y="6194298"/>
                  </a:lnTo>
                  <a:lnTo>
                    <a:pt x="508000" y="6135560"/>
                  </a:lnTo>
                  <a:close/>
                </a:path>
                <a:path w="3530600" h="10287000">
                  <a:moveTo>
                    <a:pt x="508000" y="5342585"/>
                  </a:moveTo>
                  <a:lnTo>
                    <a:pt x="444500" y="5342585"/>
                  </a:lnTo>
                  <a:lnTo>
                    <a:pt x="444500" y="5401310"/>
                  </a:lnTo>
                  <a:lnTo>
                    <a:pt x="508000" y="5401310"/>
                  </a:lnTo>
                  <a:lnTo>
                    <a:pt x="508000" y="5342585"/>
                  </a:lnTo>
                  <a:close/>
                </a:path>
                <a:path w="3530600" h="10287000">
                  <a:moveTo>
                    <a:pt x="508000" y="4892268"/>
                  </a:moveTo>
                  <a:lnTo>
                    <a:pt x="444500" y="4892268"/>
                  </a:lnTo>
                  <a:lnTo>
                    <a:pt x="444500" y="4951006"/>
                  </a:lnTo>
                  <a:lnTo>
                    <a:pt x="508000" y="4951006"/>
                  </a:lnTo>
                  <a:lnTo>
                    <a:pt x="508000" y="4892268"/>
                  </a:lnTo>
                  <a:close/>
                </a:path>
                <a:path w="3530600" h="10287000">
                  <a:moveTo>
                    <a:pt x="508000" y="4784547"/>
                  </a:moveTo>
                  <a:lnTo>
                    <a:pt x="444500" y="4784547"/>
                  </a:lnTo>
                  <a:lnTo>
                    <a:pt x="444500" y="4843272"/>
                  </a:lnTo>
                  <a:lnTo>
                    <a:pt x="508000" y="4843272"/>
                  </a:lnTo>
                  <a:lnTo>
                    <a:pt x="508000" y="4784547"/>
                  </a:lnTo>
                  <a:close/>
                </a:path>
                <a:path w="3530600" h="10287000">
                  <a:moveTo>
                    <a:pt x="508000" y="4559427"/>
                  </a:moveTo>
                  <a:lnTo>
                    <a:pt x="444500" y="4559427"/>
                  </a:lnTo>
                  <a:lnTo>
                    <a:pt x="444500" y="4618164"/>
                  </a:lnTo>
                  <a:lnTo>
                    <a:pt x="508000" y="4618164"/>
                  </a:lnTo>
                  <a:lnTo>
                    <a:pt x="508000" y="4559427"/>
                  </a:lnTo>
                  <a:close/>
                </a:path>
                <a:path w="3530600" h="10287000">
                  <a:moveTo>
                    <a:pt x="508000" y="4441952"/>
                  </a:moveTo>
                  <a:lnTo>
                    <a:pt x="444500" y="4441952"/>
                  </a:lnTo>
                  <a:lnTo>
                    <a:pt x="444500" y="4500689"/>
                  </a:lnTo>
                  <a:lnTo>
                    <a:pt x="508000" y="4500689"/>
                  </a:lnTo>
                  <a:lnTo>
                    <a:pt x="508000" y="4441952"/>
                  </a:lnTo>
                  <a:close/>
                </a:path>
                <a:path w="3530600" h="10287000">
                  <a:moveTo>
                    <a:pt x="508000" y="4334230"/>
                  </a:moveTo>
                  <a:lnTo>
                    <a:pt x="444500" y="4334230"/>
                  </a:lnTo>
                  <a:lnTo>
                    <a:pt x="444500" y="4392968"/>
                  </a:lnTo>
                  <a:lnTo>
                    <a:pt x="508000" y="4392968"/>
                  </a:lnTo>
                  <a:lnTo>
                    <a:pt x="508000" y="4334230"/>
                  </a:lnTo>
                  <a:close/>
                </a:path>
                <a:path w="3530600" h="10287000">
                  <a:moveTo>
                    <a:pt x="508000" y="3991559"/>
                  </a:moveTo>
                  <a:lnTo>
                    <a:pt x="444500" y="3991559"/>
                  </a:lnTo>
                  <a:lnTo>
                    <a:pt x="444500" y="4050296"/>
                  </a:lnTo>
                  <a:lnTo>
                    <a:pt x="508000" y="4050296"/>
                  </a:lnTo>
                  <a:lnTo>
                    <a:pt x="508000" y="3991559"/>
                  </a:lnTo>
                  <a:close/>
                </a:path>
                <a:path w="3530600" h="10287000">
                  <a:moveTo>
                    <a:pt x="508000" y="3048393"/>
                  </a:moveTo>
                  <a:lnTo>
                    <a:pt x="444500" y="3048393"/>
                  </a:lnTo>
                  <a:lnTo>
                    <a:pt x="444500" y="3107131"/>
                  </a:lnTo>
                  <a:lnTo>
                    <a:pt x="508000" y="3107131"/>
                  </a:lnTo>
                  <a:lnTo>
                    <a:pt x="508000" y="3048393"/>
                  </a:lnTo>
                  <a:close/>
                </a:path>
                <a:path w="3530600" h="10287000">
                  <a:moveTo>
                    <a:pt x="508000" y="2823286"/>
                  </a:moveTo>
                  <a:lnTo>
                    <a:pt x="444500" y="2823286"/>
                  </a:lnTo>
                  <a:lnTo>
                    <a:pt x="444500" y="2882023"/>
                  </a:lnTo>
                  <a:lnTo>
                    <a:pt x="508000" y="2882023"/>
                  </a:lnTo>
                  <a:lnTo>
                    <a:pt x="508000" y="2823286"/>
                  </a:lnTo>
                  <a:close/>
                </a:path>
                <a:path w="3530600" h="10287000">
                  <a:moveTo>
                    <a:pt x="508000" y="2030298"/>
                  </a:moveTo>
                  <a:lnTo>
                    <a:pt x="444500" y="2030298"/>
                  </a:lnTo>
                  <a:lnTo>
                    <a:pt x="444500" y="2089035"/>
                  </a:lnTo>
                  <a:lnTo>
                    <a:pt x="508000" y="2089035"/>
                  </a:lnTo>
                  <a:lnTo>
                    <a:pt x="508000" y="2030298"/>
                  </a:lnTo>
                  <a:close/>
                </a:path>
                <a:path w="3530600" h="10287000">
                  <a:moveTo>
                    <a:pt x="508000" y="1579981"/>
                  </a:moveTo>
                  <a:lnTo>
                    <a:pt x="444500" y="1579981"/>
                  </a:lnTo>
                  <a:lnTo>
                    <a:pt x="444500" y="1638719"/>
                  </a:lnTo>
                  <a:lnTo>
                    <a:pt x="508000" y="1638719"/>
                  </a:lnTo>
                  <a:lnTo>
                    <a:pt x="508000" y="1579981"/>
                  </a:lnTo>
                  <a:close/>
                </a:path>
                <a:path w="3530600" h="10287000">
                  <a:moveTo>
                    <a:pt x="508000" y="1472260"/>
                  </a:moveTo>
                  <a:lnTo>
                    <a:pt x="444500" y="1472260"/>
                  </a:lnTo>
                  <a:lnTo>
                    <a:pt x="444500" y="1530997"/>
                  </a:lnTo>
                  <a:lnTo>
                    <a:pt x="508000" y="1530997"/>
                  </a:lnTo>
                  <a:lnTo>
                    <a:pt x="508000" y="1472260"/>
                  </a:lnTo>
                  <a:close/>
                </a:path>
                <a:path w="3530600" h="10287000">
                  <a:moveTo>
                    <a:pt x="508000" y="1247140"/>
                  </a:moveTo>
                  <a:lnTo>
                    <a:pt x="444500" y="1247140"/>
                  </a:lnTo>
                  <a:lnTo>
                    <a:pt x="444500" y="1305877"/>
                  </a:lnTo>
                  <a:lnTo>
                    <a:pt x="508000" y="1305877"/>
                  </a:lnTo>
                  <a:lnTo>
                    <a:pt x="508000" y="1247140"/>
                  </a:lnTo>
                  <a:close/>
                </a:path>
                <a:path w="3530600" h="10287000">
                  <a:moveTo>
                    <a:pt x="508000" y="1129677"/>
                  </a:moveTo>
                  <a:lnTo>
                    <a:pt x="444500" y="1129677"/>
                  </a:lnTo>
                  <a:lnTo>
                    <a:pt x="444500" y="1188415"/>
                  </a:lnTo>
                  <a:lnTo>
                    <a:pt x="508000" y="1188415"/>
                  </a:lnTo>
                  <a:lnTo>
                    <a:pt x="508000" y="1129677"/>
                  </a:lnTo>
                  <a:close/>
                </a:path>
                <a:path w="3530600" h="10287000">
                  <a:moveTo>
                    <a:pt x="508000" y="1021943"/>
                  </a:moveTo>
                  <a:lnTo>
                    <a:pt x="444500" y="1021943"/>
                  </a:lnTo>
                  <a:lnTo>
                    <a:pt x="444500" y="1080681"/>
                  </a:lnTo>
                  <a:lnTo>
                    <a:pt x="508000" y="1080681"/>
                  </a:lnTo>
                  <a:lnTo>
                    <a:pt x="508000" y="1021943"/>
                  </a:lnTo>
                  <a:close/>
                </a:path>
                <a:path w="3530600" h="10287000">
                  <a:moveTo>
                    <a:pt x="508000" y="679272"/>
                  </a:moveTo>
                  <a:lnTo>
                    <a:pt x="444500" y="679272"/>
                  </a:lnTo>
                  <a:lnTo>
                    <a:pt x="444500" y="738009"/>
                  </a:lnTo>
                  <a:lnTo>
                    <a:pt x="508000" y="738009"/>
                  </a:lnTo>
                  <a:lnTo>
                    <a:pt x="508000" y="679272"/>
                  </a:lnTo>
                  <a:close/>
                </a:path>
                <a:path w="3530600" h="10287000">
                  <a:moveTo>
                    <a:pt x="558800" y="9283484"/>
                  </a:moveTo>
                  <a:lnTo>
                    <a:pt x="508000" y="9283484"/>
                  </a:lnTo>
                  <a:lnTo>
                    <a:pt x="508000" y="9224747"/>
                  </a:lnTo>
                  <a:lnTo>
                    <a:pt x="444500" y="9224747"/>
                  </a:lnTo>
                  <a:lnTo>
                    <a:pt x="444500" y="9283484"/>
                  </a:lnTo>
                  <a:lnTo>
                    <a:pt x="393700" y="9283484"/>
                  </a:lnTo>
                  <a:lnTo>
                    <a:pt x="393700" y="9332468"/>
                  </a:lnTo>
                  <a:lnTo>
                    <a:pt x="444500" y="9332468"/>
                  </a:lnTo>
                  <a:lnTo>
                    <a:pt x="444500" y="9391205"/>
                  </a:lnTo>
                  <a:lnTo>
                    <a:pt x="508000" y="9391205"/>
                  </a:lnTo>
                  <a:lnTo>
                    <a:pt x="508000" y="9332468"/>
                  </a:lnTo>
                  <a:lnTo>
                    <a:pt x="558800" y="9332468"/>
                  </a:lnTo>
                  <a:lnTo>
                    <a:pt x="558800" y="9283484"/>
                  </a:lnTo>
                  <a:close/>
                </a:path>
                <a:path w="3530600" h="10287000">
                  <a:moveTo>
                    <a:pt x="558800" y="8157654"/>
                  </a:moveTo>
                  <a:lnTo>
                    <a:pt x="508000" y="8157654"/>
                  </a:lnTo>
                  <a:lnTo>
                    <a:pt x="508000" y="8206651"/>
                  </a:lnTo>
                  <a:lnTo>
                    <a:pt x="558800" y="8206651"/>
                  </a:lnTo>
                  <a:lnTo>
                    <a:pt x="558800" y="8157654"/>
                  </a:lnTo>
                  <a:close/>
                </a:path>
                <a:path w="3530600" h="10287000">
                  <a:moveTo>
                    <a:pt x="558800" y="7707350"/>
                  </a:moveTo>
                  <a:lnTo>
                    <a:pt x="508000" y="7707350"/>
                  </a:lnTo>
                  <a:lnTo>
                    <a:pt x="508000" y="7756334"/>
                  </a:lnTo>
                  <a:lnTo>
                    <a:pt x="558800" y="7756334"/>
                  </a:lnTo>
                  <a:lnTo>
                    <a:pt x="558800" y="7707350"/>
                  </a:lnTo>
                  <a:close/>
                </a:path>
                <a:path w="3530600" h="10287000">
                  <a:moveTo>
                    <a:pt x="558800" y="5969101"/>
                  </a:moveTo>
                  <a:lnTo>
                    <a:pt x="508000" y="5969101"/>
                  </a:lnTo>
                  <a:lnTo>
                    <a:pt x="508000" y="5910364"/>
                  </a:lnTo>
                  <a:lnTo>
                    <a:pt x="444500" y="5910364"/>
                  </a:lnTo>
                  <a:lnTo>
                    <a:pt x="444500" y="5969101"/>
                  </a:lnTo>
                  <a:lnTo>
                    <a:pt x="393700" y="5969101"/>
                  </a:lnTo>
                  <a:lnTo>
                    <a:pt x="393700" y="6018085"/>
                  </a:lnTo>
                  <a:lnTo>
                    <a:pt x="444500" y="6018085"/>
                  </a:lnTo>
                  <a:lnTo>
                    <a:pt x="444500" y="6076823"/>
                  </a:lnTo>
                  <a:lnTo>
                    <a:pt x="508000" y="6076823"/>
                  </a:lnTo>
                  <a:lnTo>
                    <a:pt x="508000" y="6018085"/>
                  </a:lnTo>
                  <a:lnTo>
                    <a:pt x="558800" y="6018085"/>
                  </a:lnTo>
                  <a:lnTo>
                    <a:pt x="558800" y="5969101"/>
                  </a:lnTo>
                  <a:close/>
                </a:path>
                <a:path w="3530600" h="10287000">
                  <a:moveTo>
                    <a:pt x="558800" y="4843272"/>
                  </a:moveTo>
                  <a:lnTo>
                    <a:pt x="508000" y="4843272"/>
                  </a:lnTo>
                  <a:lnTo>
                    <a:pt x="508000" y="4892268"/>
                  </a:lnTo>
                  <a:lnTo>
                    <a:pt x="558800" y="4892268"/>
                  </a:lnTo>
                  <a:lnTo>
                    <a:pt x="558800" y="4843272"/>
                  </a:lnTo>
                  <a:close/>
                </a:path>
                <a:path w="3530600" h="10287000">
                  <a:moveTo>
                    <a:pt x="558800" y="4392968"/>
                  </a:moveTo>
                  <a:lnTo>
                    <a:pt x="508000" y="4392968"/>
                  </a:lnTo>
                  <a:lnTo>
                    <a:pt x="508000" y="4441952"/>
                  </a:lnTo>
                  <a:lnTo>
                    <a:pt x="558800" y="4441952"/>
                  </a:lnTo>
                  <a:lnTo>
                    <a:pt x="558800" y="4392968"/>
                  </a:lnTo>
                  <a:close/>
                </a:path>
                <a:path w="3530600" h="10287000">
                  <a:moveTo>
                    <a:pt x="558800" y="2656827"/>
                  </a:moveTo>
                  <a:lnTo>
                    <a:pt x="508000" y="2656827"/>
                  </a:lnTo>
                  <a:lnTo>
                    <a:pt x="508000" y="2598089"/>
                  </a:lnTo>
                  <a:lnTo>
                    <a:pt x="444500" y="2598089"/>
                  </a:lnTo>
                  <a:lnTo>
                    <a:pt x="444500" y="2656827"/>
                  </a:lnTo>
                  <a:lnTo>
                    <a:pt x="393700" y="2656827"/>
                  </a:lnTo>
                  <a:lnTo>
                    <a:pt x="393700" y="2705811"/>
                  </a:lnTo>
                  <a:lnTo>
                    <a:pt x="444500" y="2705811"/>
                  </a:lnTo>
                  <a:lnTo>
                    <a:pt x="444500" y="2764548"/>
                  </a:lnTo>
                  <a:lnTo>
                    <a:pt x="508000" y="2764548"/>
                  </a:lnTo>
                  <a:lnTo>
                    <a:pt x="508000" y="2705811"/>
                  </a:lnTo>
                  <a:lnTo>
                    <a:pt x="558800" y="2705811"/>
                  </a:lnTo>
                  <a:lnTo>
                    <a:pt x="558800" y="2656827"/>
                  </a:lnTo>
                  <a:close/>
                </a:path>
                <a:path w="3530600" h="10287000">
                  <a:moveTo>
                    <a:pt x="558800" y="1530997"/>
                  </a:moveTo>
                  <a:lnTo>
                    <a:pt x="508000" y="1530997"/>
                  </a:lnTo>
                  <a:lnTo>
                    <a:pt x="508000" y="1579981"/>
                  </a:lnTo>
                  <a:lnTo>
                    <a:pt x="558800" y="1579981"/>
                  </a:lnTo>
                  <a:lnTo>
                    <a:pt x="558800" y="1530997"/>
                  </a:lnTo>
                  <a:close/>
                </a:path>
                <a:path w="3530600" h="10287000">
                  <a:moveTo>
                    <a:pt x="558800" y="1080681"/>
                  </a:moveTo>
                  <a:lnTo>
                    <a:pt x="508000" y="1080681"/>
                  </a:lnTo>
                  <a:lnTo>
                    <a:pt x="508000" y="1129677"/>
                  </a:lnTo>
                  <a:lnTo>
                    <a:pt x="558800" y="1129677"/>
                  </a:lnTo>
                  <a:lnTo>
                    <a:pt x="558800" y="1080681"/>
                  </a:lnTo>
                  <a:close/>
                </a:path>
                <a:path w="3530600" h="10287000">
                  <a:moveTo>
                    <a:pt x="609600" y="9782785"/>
                  </a:moveTo>
                  <a:lnTo>
                    <a:pt x="558800" y="9782785"/>
                  </a:lnTo>
                  <a:lnTo>
                    <a:pt x="558800" y="9841522"/>
                  </a:lnTo>
                  <a:lnTo>
                    <a:pt x="609600" y="9841522"/>
                  </a:lnTo>
                  <a:lnTo>
                    <a:pt x="609600" y="9782785"/>
                  </a:lnTo>
                  <a:close/>
                </a:path>
                <a:path w="3530600" h="10287000">
                  <a:moveTo>
                    <a:pt x="609600" y="9675063"/>
                  </a:moveTo>
                  <a:lnTo>
                    <a:pt x="558800" y="9675063"/>
                  </a:lnTo>
                  <a:lnTo>
                    <a:pt x="558800" y="9733801"/>
                  </a:lnTo>
                  <a:lnTo>
                    <a:pt x="609600" y="9733801"/>
                  </a:lnTo>
                  <a:lnTo>
                    <a:pt x="609600" y="9675063"/>
                  </a:lnTo>
                  <a:close/>
                </a:path>
                <a:path w="3530600" h="10287000">
                  <a:moveTo>
                    <a:pt x="609600" y="8206651"/>
                  </a:moveTo>
                  <a:lnTo>
                    <a:pt x="558800" y="8206651"/>
                  </a:lnTo>
                  <a:lnTo>
                    <a:pt x="558800" y="8265388"/>
                  </a:lnTo>
                  <a:lnTo>
                    <a:pt x="609600" y="8265388"/>
                  </a:lnTo>
                  <a:lnTo>
                    <a:pt x="609600" y="8206651"/>
                  </a:lnTo>
                  <a:close/>
                </a:path>
                <a:path w="3530600" h="10287000">
                  <a:moveTo>
                    <a:pt x="609600" y="8098930"/>
                  </a:moveTo>
                  <a:lnTo>
                    <a:pt x="558800" y="8098930"/>
                  </a:lnTo>
                  <a:lnTo>
                    <a:pt x="558800" y="8157654"/>
                  </a:lnTo>
                  <a:lnTo>
                    <a:pt x="609600" y="8157654"/>
                  </a:lnTo>
                  <a:lnTo>
                    <a:pt x="609600" y="8098930"/>
                  </a:lnTo>
                  <a:close/>
                </a:path>
                <a:path w="3530600" h="10287000">
                  <a:moveTo>
                    <a:pt x="609600" y="6468402"/>
                  </a:moveTo>
                  <a:lnTo>
                    <a:pt x="558800" y="6468402"/>
                  </a:lnTo>
                  <a:lnTo>
                    <a:pt x="558800" y="6527139"/>
                  </a:lnTo>
                  <a:lnTo>
                    <a:pt x="609600" y="6527139"/>
                  </a:lnTo>
                  <a:lnTo>
                    <a:pt x="609600" y="6468402"/>
                  </a:lnTo>
                  <a:close/>
                </a:path>
                <a:path w="3530600" h="10287000">
                  <a:moveTo>
                    <a:pt x="609600" y="6360681"/>
                  </a:moveTo>
                  <a:lnTo>
                    <a:pt x="558800" y="6360681"/>
                  </a:lnTo>
                  <a:lnTo>
                    <a:pt x="558800" y="6419418"/>
                  </a:lnTo>
                  <a:lnTo>
                    <a:pt x="609600" y="6419418"/>
                  </a:lnTo>
                  <a:lnTo>
                    <a:pt x="609600" y="6360681"/>
                  </a:lnTo>
                  <a:close/>
                </a:path>
                <a:path w="3530600" h="10287000">
                  <a:moveTo>
                    <a:pt x="609600" y="4892268"/>
                  </a:moveTo>
                  <a:lnTo>
                    <a:pt x="558800" y="4892268"/>
                  </a:lnTo>
                  <a:lnTo>
                    <a:pt x="558800" y="4951006"/>
                  </a:lnTo>
                  <a:lnTo>
                    <a:pt x="609600" y="4951006"/>
                  </a:lnTo>
                  <a:lnTo>
                    <a:pt x="609600" y="4892268"/>
                  </a:lnTo>
                  <a:close/>
                </a:path>
                <a:path w="3530600" h="10287000">
                  <a:moveTo>
                    <a:pt x="609600" y="4784547"/>
                  </a:moveTo>
                  <a:lnTo>
                    <a:pt x="558800" y="4784547"/>
                  </a:lnTo>
                  <a:lnTo>
                    <a:pt x="558800" y="4843272"/>
                  </a:lnTo>
                  <a:lnTo>
                    <a:pt x="609600" y="4843272"/>
                  </a:lnTo>
                  <a:lnTo>
                    <a:pt x="609600" y="4784547"/>
                  </a:lnTo>
                  <a:close/>
                </a:path>
                <a:path w="3530600" h="10287000">
                  <a:moveTo>
                    <a:pt x="609600" y="3156127"/>
                  </a:moveTo>
                  <a:lnTo>
                    <a:pt x="558800" y="3156127"/>
                  </a:lnTo>
                  <a:lnTo>
                    <a:pt x="558800" y="3214865"/>
                  </a:lnTo>
                  <a:lnTo>
                    <a:pt x="609600" y="3214865"/>
                  </a:lnTo>
                  <a:lnTo>
                    <a:pt x="609600" y="3156127"/>
                  </a:lnTo>
                  <a:close/>
                </a:path>
                <a:path w="3530600" h="10287000">
                  <a:moveTo>
                    <a:pt x="609600" y="3048393"/>
                  </a:moveTo>
                  <a:lnTo>
                    <a:pt x="558800" y="3048393"/>
                  </a:lnTo>
                  <a:lnTo>
                    <a:pt x="558800" y="3107131"/>
                  </a:lnTo>
                  <a:lnTo>
                    <a:pt x="609600" y="3107131"/>
                  </a:lnTo>
                  <a:lnTo>
                    <a:pt x="609600" y="3048393"/>
                  </a:lnTo>
                  <a:close/>
                </a:path>
                <a:path w="3530600" h="10287000">
                  <a:moveTo>
                    <a:pt x="609600" y="1579981"/>
                  </a:moveTo>
                  <a:lnTo>
                    <a:pt x="558800" y="1579981"/>
                  </a:lnTo>
                  <a:lnTo>
                    <a:pt x="558800" y="1638719"/>
                  </a:lnTo>
                  <a:lnTo>
                    <a:pt x="609600" y="1638719"/>
                  </a:lnTo>
                  <a:lnTo>
                    <a:pt x="609600" y="1579981"/>
                  </a:lnTo>
                  <a:close/>
                </a:path>
                <a:path w="3530600" h="10287000">
                  <a:moveTo>
                    <a:pt x="609600" y="1472260"/>
                  </a:moveTo>
                  <a:lnTo>
                    <a:pt x="558800" y="1472260"/>
                  </a:lnTo>
                  <a:lnTo>
                    <a:pt x="558800" y="1530997"/>
                  </a:lnTo>
                  <a:lnTo>
                    <a:pt x="609600" y="1530997"/>
                  </a:lnTo>
                  <a:lnTo>
                    <a:pt x="609600" y="1472260"/>
                  </a:lnTo>
                  <a:close/>
                </a:path>
                <a:path w="3530600" h="10287000">
                  <a:moveTo>
                    <a:pt x="660400" y="9616326"/>
                  </a:moveTo>
                  <a:lnTo>
                    <a:pt x="609600" y="9616326"/>
                  </a:lnTo>
                  <a:lnTo>
                    <a:pt x="609600" y="9675063"/>
                  </a:lnTo>
                  <a:lnTo>
                    <a:pt x="660400" y="9675063"/>
                  </a:lnTo>
                  <a:lnTo>
                    <a:pt x="660400" y="9616326"/>
                  </a:lnTo>
                  <a:close/>
                </a:path>
                <a:path w="3530600" h="10287000">
                  <a:moveTo>
                    <a:pt x="660400" y="9391205"/>
                  </a:moveTo>
                  <a:lnTo>
                    <a:pt x="609600" y="9391205"/>
                  </a:lnTo>
                  <a:lnTo>
                    <a:pt x="609600" y="9332468"/>
                  </a:lnTo>
                  <a:lnTo>
                    <a:pt x="558800" y="9332468"/>
                  </a:lnTo>
                  <a:lnTo>
                    <a:pt x="558800" y="9391205"/>
                  </a:lnTo>
                  <a:lnTo>
                    <a:pt x="508000" y="9391205"/>
                  </a:lnTo>
                  <a:lnTo>
                    <a:pt x="508000" y="9449943"/>
                  </a:lnTo>
                  <a:lnTo>
                    <a:pt x="558800" y="9449943"/>
                  </a:lnTo>
                  <a:lnTo>
                    <a:pt x="558800" y="9508680"/>
                  </a:lnTo>
                  <a:lnTo>
                    <a:pt x="609600" y="9508680"/>
                  </a:lnTo>
                  <a:lnTo>
                    <a:pt x="609600" y="9449943"/>
                  </a:lnTo>
                  <a:lnTo>
                    <a:pt x="660400" y="9449943"/>
                  </a:lnTo>
                  <a:lnTo>
                    <a:pt x="660400" y="9391205"/>
                  </a:lnTo>
                  <a:close/>
                </a:path>
                <a:path w="3530600" h="10287000">
                  <a:moveTo>
                    <a:pt x="660400" y="9283484"/>
                  </a:moveTo>
                  <a:lnTo>
                    <a:pt x="609600" y="9283484"/>
                  </a:lnTo>
                  <a:lnTo>
                    <a:pt x="609600" y="9332468"/>
                  </a:lnTo>
                  <a:lnTo>
                    <a:pt x="660400" y="9332468"/>
                  </a:lnTo>
                  <a:lnTo>
                    <a:pt x="660400" y="9283484"/>
                  </a:lnTo>
                  <a:close/>
                </a:path>
                <a:path w="3530600" h="10287000">
                  <a:moveTo>
                    <a:pt x="660400" y="9166009"/>
                  </a:moveTo>
                  <a:lnTo>
                    <a:pt x="609600" y="9166009"/>
                  </a:lnTo>
                  <a:lnTo>
                    <a:pt x="609600" y="9107272"/>
                  </a:lnTo>
                  <a:lnTo>
                    <a:pt x="558800" y="9107272"/>
                  </a:lnTo>
                  <a:lnTo>
                    <a:pt x="558800" y="9166009"/>
                  </a:lnTo>
                  <a:lnTo>
                    <a:pt x="508000" y="9166009"/>
                  </a:lnTo>
                  <a:lnTo>
                    <a:pt x="508000" y="9224747"/>
                  </a:lnTo>
                  <a:lnTo>
                    <a:pt x="558800" y="9224747"/>
                  </a:lnTo>
                  <a:lnTo>
                    <a:pt x="558800" y="9283484"/>
                  </a:lnTo>
                  <a:lnTo>
                    <a:pt x="609600" y="9283484"/>
                  </a:lnTo>
                  <a:lnTo>
                    <a:pt x="609600" y="9224747"/>
                  </a:lnTo>
                  <a:lnTo>
                    <a:pt x="660400" y="9224747"/>
                  </a:lnTo>
                  <a:lnTo>
                    <a:pt x="660400" y="9166009"/>
                  </a:lnTo>
                  <a:close/>
                </a:path>
                <a:path w="3530600" h="10287000">
                  <a:moveTo>
                    <a:pt x="660400" y="8265388"/>
                  </a:moveTo>
                  <a:lnTo>
                    <a:pt x="609600" y="8265388"/>
                  </a:lnTo>
                  <a:lnTo>
                    <a:pt x="609600" y="8324126"/>
                  </a:lnTo>
                  <a:lnTo>
                    <a:pt x="660400" y="8324126"/>
                  </a:lnTo>
                  <a:lnTo>
                    <a:pt x="660400" y="8265388"/>
                  </a:lnTo>
                  <a:close/>
                </a:path>
                <a:path w="3530600" h="10287000">
                  <a:moveTo>
                    <a:pt x="660400" y="8157654"/>
                  </a:moveTo>
                  <a:lnTo>
                    <a:pt x="609600" y="8157654"/>
                  </a:lnTo>
                  <a:lnTo>
                    <a:pt x="609600" y="8206651"/>
                  </a:lnTo>
                  <a:lnTo>
                    <a:pt x="660400" y="8206651"/>
                  </a:lnTo>
                  <a:lnTo>
                    <a:pt x="660400" y="8157654"/>
                  </a:lnTo>
                  <a:close/>
                </a:path>
                <a:path w="3530600" h="10287000">
                  <a:moveTo>
                    <a:pt x="660400" y="8040192"/>
                  </a:moveTo>
                  <a:lnTo>
                    <a:pt x="609600" y="8040192"/>
                  </a:lnTo>
                  <a:lnTo>
                    <a:pt x="609600" y="8098930"/>
                  </a:lnTo>
                  <a:lnTo>
                    <a:pt x="660400" y="8098930"/>
                  </a:lnTo>
                  <a:lnTo>
                    <a:pt x="660400" y="8040192"/>
                  </a:lnTo>
                  <a:close/>
                </a:path>
                <a:path w="3530600" h="10287000">
                  <a:moveTo>
                    <a:pt x="660400" y="7815072"/>
                  </a:moveTo>
                  <a:lnTo>
                    <a:pt x="609600" y="7815072"/>
                  </a:lnTo>
                  <a:lnTo>
                    <a:pt x="609600" y="7756334"/>
                  </a:lnTo>
                  <a:lnTo>
                    <a:pt x="558800" y="7756334"/>
                  </a:lnTo>
                  <a:lnTo>
                    <a:pt x="558800" y="7815072"/>
                  </a:lnTo>
                  <a:lnTo>
                    <a:pt x="508000" y="7815072"/>
                  </a:lnTo>
                  <a:lnTo>
                    <a:pt x="508000" y="7873809"/>
                  </a:lnTo>
                  <a:lnTo>
                    <a:pt x="558800" y="7873809"/>
                  </a:lnTo>
                  <a:lnTo>
                    <a:pt x="558800" y="7932547"/>
                  </a:lnTo>
                  <a:lnTo>
                    <a:pt x="609600" y="7932547"/>
                  </a:lnTo>
                  <a:lnTo>
                    <a:pt x="609600" y="7873809"/>
                  </a:lnTo>
                  <a:lnTo>
                    <a:pt x="660400" y="7873809"/>
                  </a:lnTo>
                  <a:lnTo>
                    <a:pt x="660400" y="7815072"/>
                  </a:lnTo>
                  <a:close/>
                </a:path>
                <a:path w="3530600" h="10287000">
                  <a:moveTo>
                    <a:pt x="660400" y="6301943"/>
                  </a:moveTo>
                  <a:lnTo>
                    <a:pt x="609600" y="6301943"/>
                  </a:lnTo>
                  <a:lnTo>
                    <a:pt x="609600" y="6360681"/>
                  </a:lnTo>
                  <a:lnTo>
                    <a:pt x="660400" y="6360681"/>
                  </a:lnTo>
                  <a:lnTo>
                    <a:pt x="660400" y="6301943"/>
                  </a:lnTo>
                  <a:close/>
                </a:path>
                <a:path w="3530600" h="10287000">
                  <a:moveTo>
                    <a:pt x="660400" y="6076823"/>
                  </a:moveTo>
                  <a:lnTo>
                    <a:pt x="609600" y="6076823"/>
                  </a:lnTo>
                  <a:lnTo>
                    <a:pt x="609600" y="6018085"/>
                  </a:lnTo>
                  <a:lnTo>
                    <a:pt x="558800" y="6018085"/>
                  </a:lnTo>
                  <a:lnTo>
                    <a:pt x="558800" y="6076823"/>
                  </a:lnTo>
                  <a:lnTo>
                    <a:pt x="508000" y="6076823"/>
                  </a:lnTo>
                  <a:lnTo>
                    <a:pt x="508000" y="6135560"/>
                  </a:lnTo>
                  <a:lnTo>
                    <a:pt x="558800" y="6135560"/>
                  </a:lnTo>
                  <a:lnTo>
                    <a:pt x="558800" y="6194298"/>
                  </a:lnTo>
                  <a:lnTo>
                    <a:pt x="609600" y="6194298"/>
                  </a:lnTo>
                  <a:lnTo>
                    <a:pt x="609600" y="6135560"/>
                  </a:lnTo>
                  <a:lnTo>
                    <a:pt x="660400" y="6135560"/>
                  </a:lnTo>
                  <a:lnTo>
                    <a:pt x="660400" y="6076823"/>
                  </a:lnTo>
                  <a:close/>
                </a:path>
                <a:path w="3530600" h="10287000">
                  <a:moveTo>
                    <a:pt x="660400" y="5969101"/>
                  </a:moveTo>
                  <a:lnTo>
                    <a:pt x="609600" y="5969101"/>
                  </a:lnTo>
                  <a:lnTo>
                    <a:pt x="609600" y="6018085"/>
                  </a:lnTo>
                  <a:lnTo>
                    <a:pt x="660400" y="6018085"/>
                  </a:lnTo>
                  <a:lnTo>
                    <a:pt x="660400" y="5969101"/>
                  </a:lnTo>
                  <a:close/>
                </a:path>
                <a:path w="3530600" h="10287000">
                  <a:moveTo>
                    <a:pt x="660400" y="5851626"/>
                  </a:moveTo>
                  <a:lnTo>
                    <a:pt x="609600" y="5851626"/>
                  </a:lnTo>
                  <a:lnTo>
                    <a:pt x="609600" y="5792889"/>
                  </a:lnTo>
                  <a:lnTo>
                    <a:pt x="558800" y="5792889"/>
                  </a:lnTo>
                  <a:lnTo>
                    <a:pt x="558800" y="5851626"/>
                  </a:lnTo>
                  <a:lnTo>
                    <a:pt x="508000" y="5851626"/>
                  </a:lnTo>
                  <a:lnTo>
                    <a:pt x="508000" y="5910364"/>
                  </a:lnTo>
                  <a:lnTo>
                    <a:pt x="558800" y="5910364"/>
                  </a:lnTo>
                  <a:lnTo>
                    <a:pt x="558800" y="5969101"/>
                  </a:lnTo>
                  <a:lnTo>
                    <a:pt x="609600" y="5969101"/>
                  </a:lnTo>
                  <a:lnTo>
                    <a:pt x="609600" y="5910364"/>
                  </a:lnTo>
                  <a:lnTo>
                    <a:pt x="660400" y="5910364"/>
                  </a:lnTo>
                  <a:lnTo>
                    <a:pt x="660400" y="5851626"/>
                  </a:lnTo>
                  <a:close/>
                </a:path>
                <a:path w="3530600" h="10287000">
                  <a:moveTo>
                    <a:pt x="660400" y="4951006"/>
                  </a:moveTo>
                  <a:lnTo>
                    <a:pt x="609600" y="4951006"/>
                  </a:lnTo>
                  <a:lnTo>
                    <a:pt x="609600" y="5009743"/>
                  </a:lnTo>
                  <a:lnTo>
                    <a:pt x="660400" y="5009743"/>
                  </a:lnTo>
                  <a:lnTo>
                    <a:pt x="660400" y="4951006"/>
                  </a:lnTo>
                  <a:close/>
                </a:path>
                <a:path w="3530600" h="10287000">
                  <a:moveTo>
                    <a:pt x="660400" y="4843272"/>
                  </a:moveTo>
                  <a:lnTo>
                    <a:pt x="609600" y="4843272"/>
                  </a:lnTo>
                  <a:lnTo>
                    <a:pt x="609600" y="4892268"/>
                  </a:lnTo>
                  <a:lnTo>
                    <a:pt x="660400" y="4892268"/>
                  </a:lnTo>
                  <a:lnTo>
                    <a:pt x="660400" y="4843272"/>
                  </a:lnTo>
                  <a:close/>
                </a:path>
                <a:path w="3530600" h="10287000">
                  <a:moveTo>
                    <a:pt x="660400" y="4725809"/>
                  </a:moveTo>
                  <a:lnTo>
                    <a:pt x="609600" y="4725809"/>
                  </a:lnTo>
                  <a:lnTo>
                    <a:pt x="609600" y="4784547"/>
                  </a:lnTo>
                  <a:lnTo>
                    <a:pt x="660400" y="4784547"/>
                  </a:lnTo>
                  <a:lnTo>
                    <a:pt x="660400" y="4725809"/>
                  </a:lnTo>
                  <a:close/>
                </a:path>
                <a:path w="3530600" h="10287000">
                  <a:moveTo>
                    <a:pt x="660400" y="4500689"/>
                  </a:moveTo>
                  <a:lnTo>
                    <a:pt x="609600" y="4500689"/>
                  </a:lnTo>
                  <a:lnTo>
                    <a:pt x="609600" y="4441952"/>
                  </a:lnTo>
                  <a:lnTo>
                    <a:pt x="558800" y="4441952"/>
                  </a:lnTo>
                  <a:lnTo>
                    <a:pt x="558800" y="4500689"/>
                  </a:lnTo>
                  <a:lnTo>
                    <a:pt x="508000" y="4500689"/>
                  </a:lnTo>
                  <a:lnTo>
                    <a:pt x="508000" y="4559427"/>
                  </a:lnTo>
                  <a:lnTo>
                    <a:pt x="558800" y="4559427"/>
                  </a:lnTo>
                  <a:lnTo>
                    <a:pt x="558800" y="4618164"/>
                  </a:lnTo>
                  <a:lnTo>
                    <a:pt x="609600" y="4618164"/>
                  </a:lnTo>
                  <a:lnTo>
                    <a:pt x="609600" y="4559427"/>
                  </a:lnTo>
                  <a:lnTo>
                    <a:pt x="660400" y="4559427"/>
                  </a:lnTo>
                  <a:lnTo>
                    <a:pt x="660400" y="4500689"/>
                  </a:lnTo>
                  <a:close/>
                </a:path>
                <a:path w="3530600" h="10287000">
                  <a:moveTo>
                    <a:pt x="660400" y="2989656"/>
                  </a:moveTo>
                  <a:lnTo>
                    <a:pt x="609600" y="2989656"/>
                  </a:lnTo>
                  <a:lnTo>
                    <a:pt x="609600" y="3048393"/>
                  </a:lnTo>
                  <a:lnTo>
                    <a:pt x="660400" y="3048393"/>
                  </a:lnTo>
                  <a:lnTo>
                    <a:pt x="660400" y="2989656"/>
                  </a:lnTo>
                  <a:close/>
                </a:path>
                <a:path w="3530600" h="10287000">
                  <a:moveTo>
                    <a:pt x="660400" y="2764548"/>
                  </a:moveTo>
                  <a:lnTo>
                    <a:pt x="609600" y="2764548"/>
                  </a:lnTo>
                  <a:lnTo>
                    <a:pt x="609600" y="2705811"/>
                  </a:lnTo>
                  <a:lnTo>
                    <a:pt x="558800" y="2705811"/>
                  </a:lnTo>
                  <a:lnTo>
                    <a:pt x="558800" y="2764548"/>
                  </a:lnTo>
                  <a:lnTo>
                    <a:pt x="508000" y="2764548"/>
                  </a:lnTo>
                  <a:lnTo>
                    <a:pt x="508000" y="2823286"/>
                  </a:lnTo>
                  <a:lnTo>
                    <a:pt x="558800" y="2823286"/>
                  </a:lnTo>
                  <a:lnTo>
                    <a:pt x="558800" y="2882023"/>
                  </a:lnTo>
                  <a:lnTo>
                    <a:pt x="609600" y="2882023"/>
                  </a:lnTo>
                  <a:lnTo>
                    <a:pt x="609600" y="2823286"/>
                  </a:lnTo>
                  <a:lnTo>
                    <a:pt x="660400" y="2823286"/>
                  </a:lnTo>
                  <a:lnTo>
                    <a:pt x="660400" y="2764548"/>
                  </a:lnTo>
                  <a:close/>
                </a:path>
                <a:path w="3530600" h="10287000">
                  <a:moveTo>
                    <a:pt x="660400" y="2656827"/>
                  </a:moveTo>
                  <a:lnTo>
                    <a:pt x="609600" y="2656827"/>
                  </a:lnTo>
                  <a:lnTo>
                    <a:pt x="609600" y="2705811"/>
                  </a:lnTo>
                  <a:lnTo>
                    <a:pt x="660400" y="2705811"/>
                  </a:lnTo>
                  <a:lnTo>
                    <a:pt x="660400" y="2656827"/>
                  </a:lnTo>
                  <a:close/>
                </a:path>
                <a:path w="3530600" h="10287000">
                  <a:moveTo>
                    <a:pt x="660400" y="2539352"/>
                  </a:moveTo>
                  <a:lnTo>
                    <a:pt x="609600" y="2539352"/>
                  </a:lnTo>
                  <a:lnTo>
                    <a:pt x="609600" y="2480614"/>
                  </a:lnTo>
                  <a:lnTo>
                    <a:pt x="558800" y="2480614"/>
                  </a:lnTo>
                  <a:lnTo>
                    <a:pt x="558800" y="2539352"/>
                  </a:lnTo>
                  <a:lnTo>
                    <a:pt x="508000" y="2539352"/>
                  </a:lnTo>
                  <a:lnTo>
                    <a:pt x="508000" y="2598089"/>
                  </a:lnTo>
                  <a:lnTo>
                    <a:pt x="558800" y="2598089"/>
                  </a:lnTo>
                  <a:lnTo>
                    <a:pt x="558800" y="2656827"/>
                  </a:lnTo>
                  <a:lnTo>
                    <a:pt x="609600" y="2656827"/>
                  </a:lnTo>
                  <a:lnTo>
                    <a:pt x="609600" y="2598089"/>
                  </a:lnTo>
                  <a:lnTo>
                    <a:pt x="660400" y="2598089"/>
                  </a:lnTo>
                  <a:lnTo>
                    <a:pt x="660400" y="2539352"/>
                  </a:lnTo>
                  <a:close/>
                </a:path>
                <a:path w="3530600" h="10287000">
                  <a:moveTo>
                    <a:pt x="660400" y="1638719"/>
                  </a:moveTo>
                  <a:lnTo>
                    <a:pt x="609600" y="1638719"/>
                  </a:lnTo>
                  <a:lnTo>
                    <a:pt x="609600" y="1697456"/>
                  </a:lnTo>
                  <a:lnTo>
                    <a:pt x="660400" y="1697456"/>
                  </a:lnTo>
                  <a:lnTo>
                    <a:pt x="660400" y="1638719"/>
                  </a:lnTo>
                  <a:close/>
                </a:path>
                <a:path w="3530600" h="10287000">
                  <a:moveTo>
                    <a:pt x="660400" y="1530997"/>
                  </a:moveTo>
                  <a:lnTo>
                    <a:pt x="609600" y="1530997"/>
                  </a:lnTo>
                  <a:lnTo>
                    <a:pt x="609600" y="1579981"/>
                  </a:lnTo>
                  <a:lnTo>
                    <a:pt x="660400" y="1579981"/>
                  </a:lnTo>
                  <a:lnTo>
                    <a:pt x="660400" y="1530997"/>
                  </a:lnTo>
                  <a:close/>
                </a:path>
                <a:path w="3530600" h="10287000">
                  <a:moveTo>
                    <a:pt x="660400" y="1413522"/>
                  </a:moveTo>
                  <a:lnTo>
                    <a:pt x="609600" y="1413522"/>
                  </a:lnTo>
                  <a:lnTo>
                    <a:pt x="609600" y="1472260"/>
                  </a:lnTo>
                  <a:lnTo>
                    <a:pt x="660400" y="1472260"/>
                  </a:lnTo>
                  <a:lnTo>
                    <a:pt x="660400" y="1413522"/>
                  </a:lnTo>
                  <a:close/>
                </a:path>
                <a:path w="3530600" h="10287000">
                  <a:moveTo>
                    <a:pt x="660400" y="1188415"/>
                  </a:moveTo>
                  <a:lnTo>
                    <a:pt x="609600" y="1188415"/>
                  </a:lnTo>
                  <a:lnTo>
                    <a:pt x="609600" y="1129677"/>
                  </a:lnTo>
                  <a:lnTo>
                    <a:pt x="558800" y="1129677"/>
                  </a:lnTo>
                  <a:lnTo>
                    <a:pt x="558800" y="1188415"/>
                  </a:lnTo>
                  <a:lnTo>
                    <a:pt x="508000" y="1188415"/>
                  </a:lnTo>
                  <a:lnTo>
                    <a:pt x="508000" y="1247140"/>
                  </a:lnTo>
                  <a:lnTo>
                    <a:pt x="558800" y="1247140"/>
                  </a:lnTo>
                  <a:lnTo>
                    <a:pt x="558800" y="1305877"/>
                  </a:lnTo>
                  <a:lnTo>
                    <a:pt x="609600" y="1305877"/>
                  </a:lnTo>
                  <a:lnTo>
                    <a:pt x="609600" y="1247140"/>
                  </a:lnTo>
                  <a:lnTo>
                    <a:pt x="660400" y="1247140"/>
                  </a:lnTo>
                  <a:lnTo>
                    <a:pt x="660400" y="1188415"/>
                  </a:lnTo>
                  <a:close/>
                </a:path>
                <a:path w="3530600" h="10287000">
                  <a:moveTo>
                    <a:pt x="723900" y="9675063"/>
                  </a:moveTo>
                  <a:lnTo>
                    <a:pt x="660400" y="9675063"/>
                  </a:lnTo>
                  <a:lnTo>
                    <a:pt x="660400" y="9733801"/>
                  </a:lnTo>
                  <a:lnTo>
                    <a:pt x="723900" y="9733801"/>
                  </a:lnTo>
                  <a:lnTo>
                    <a:pt x="723900" y="9675063"/>
                  </a:lnTo>
                  <a:close/>
                </a:path>
                <a:path w="3530600" h="10287000">
                  <a:moveTo>
                    <a:pt x="723900" y="9557588"/>
                  </a:moveTo>
                  <a:lnTo>
                    <a:pt x="660400" y="9557588"/>
                  </a:lnTo>
                  <a:lnTo>
                    <a:pt x="660400" y="9508680"/>
                  </a:lnTo>
                  <a:lnTo>
                    <a:pt x="609600" y="9508680"/>
                  </a:lnTo>
                  <a:lnTo>
                    <a:pt x="609600" y="9557588"/>
                  </a:lnTo>
                  <a:lnTo>
                    <a:pt x="558800" y="9557588"/>
                  </a:lnTo>
                  <a:lnTo>
                    <a:pt x="558800" y="9508680"/>
                  </a:lnTo>
                  <a:lnTo>
                    <a:pt x="508000" y="9508680"/>
                  </a:lnTo>
                  <a:lnTo>
                    <a:pt x="508000" y="9557588"/>
                  </a:lnTo>
                  <a:lnTo>
                    <a:pt x="444500" y="9557588"/>
                  </a:lnTo>
                  <a:lnTo>
                    <a:pt x="444500" y="9508680"/>
                  </a:lnTo>
                  <a:lnTo>
                    <a:pt x="393700" y="9508680"/>
                  </a:lnTo>
                  <a:lnTo>
                    <a:pt x="393700" y="9557588"/>
                  </a:lnTo>
                  <a:lnTo>
                    <a:pt x="330200" y="9557588"/>
                  </a:lnTo>
                  <a:lnTo>
                    <a:pt x="330200" y="9616326"/>
                  </a:lnTo>
                  <a:lnTo>
                    <a:pt x="393700" y="9616326"/>
                  </a:lnTo>
                  <a:lnTo>
                    <a:pt x="393700" y="9557677"/>
                  </a:lnTo>
                  <a:lnTo>
                    <a:pt x="444500" y="9557677"/>
                  </a:lnTo>
                  <a:lnTo>
                    <a:pt x="444500" y="9616326"/>
                  </a:lnTo>
                  <a:lnTo>
                    <a:pt x="508000" y="9616326"/>
                  </a:lnTo>
                  <a:lnTo>
                    <a:pt x="508000" y="9557677"/>
                  </a:lnTo>
                  <a:lnTo>
                    <a:pt x="558800" y="9557677"/>
                  </a:lnTo>
                  <a:lnTo>
                    <a:pt x="558800" y="9616326"/>
                  </a:lnTo>
                  <a:lnTo>
                    <a:pt x="609600" y="9616326"/>
                  </a:lnTo>
                  <a:lnTo>
                    <a:pt x="609600" y="9557677"/>
                  </a:lnTo>
                  <a:lnTo>
                    <a:pt x="660400" y="9557677"/>
                  </a:lnTo>
                  <a:lnTo>
                    <a:pt x="660400" y="9616326"/>
                  </a:lnTo>
                  <a:lnTo>
                    <a:pt x="723900" y="9616326"/>
                  </a:lnTo>
                  <a:lnTo>
                    <a:pt x="723900" y="9557588"/>
                  </a:lnTo>
                  <a:close/>
                </a:path>
                <a:path w="3530600" h="10287000">
                  <a:moveTo>
                    <a:pt x="723900" y="9332468"/>
                  </a:moveTo>
                  <a:lnTo>
                    <a:pt x="660400" y="9332468"/>
                  </a:lnTo>
                  <a:lnTo>
                    <a:pt x="660400" y="9391205"/>
                  </a:lnTo>
                  <a:lnTo>
                    <a:pt x="723900" y="9391205"/>
                  </a:lnTo>
                  <a:lnTo>
                    <a:pt x="723900" y="9332468"/>
                  </a:lnTo>
                  <a:close/>
                </a:path>
                <a:path w="3530600" h="10287000">
                  <a:moveTo>
                    <a:pt x="723900" y="9224747"/>
                  </a:moveTo>
                  <a:lnTo>
                    <a:pt x="660400" y="9224747"/>
                  </a:lnTo>
                  <a:lnTo>
                    <a:pt x="660400" y="9283484"/>
                  </a:lnTo>
                  <a:lnTo>
                    <a:pt x="723900" y="9283484"/>
                  </a:lnTo>
                  <a:lnTo>
                    <a:pt x="723900" y="9224747"/>
                  </a:lnTo>
                  <a:close/>
                </a:path>
                <a:path w="3530600" h="10287000">
                  <a:moveTo>
                    <a:pt x="723900" y="8206651"/>
                  </a:moveTo>
                  <a:lnTo>
                    <a:pt x="660400" y="8206651"/>
                  </a:lnTo>
                  <a:lnTo>
                    <a:pt x="660400" y="8265388"/>
                  </a:lnTo>
                  <a:lnTo>
                    <a:pt x="723900" y="8265388"/>
                  </a:lnTo>
                  <a:lnTo>
                    <a:pt x="723900" y="8206651"/>
                  </a:lnTo>
                  <a:close/>
                </a:path>
                <a:path w="3530600" h="10287000">
                  <a:moveTo>
                    <a:pt x="723900" y="8098930"/>
                  </a:moveTo>
                  <a:lnTo>
                    <a:pt x="660400" y="8098930"/>
                  </a:lnTo>
                  <a:lnTo>
                    <a:pt x="660400" y="8157654"/>
                  </a:lnTo>
                  <a:lnTo>
                    <a:pt x="723900" y="8157654"/>
                  </a:lnTo>
                  <a:lnTo>
                    <a:pt x="723900" y="8098930"/>
                  </a:lnTo>
                  <a:close/>
                </a:path>
                <a:path w="3530600" h="10287000">
                  <a:moveTo>
                    <a:pt x="723900" y="7981455"/>
                  </a:moveTo>
                  <a:lnTo>
                    <a:pt x="660400" y="7981455"/>
                  </a:lnTo>
                  <a:lnTo>
                    <a:pt x="660400" y="7932547"/>
                  </a:lnTo>
                  <a:lnTo>
                    <a:pt x="609600" y="7932547"/>
                  </a:lnTo>
                  <a:lnTo>
                    <a:pt x="609600" y="7981455"/>
                  </a:lnTo>
                  <a:lnTo>
                    <a:pt x="558800" y="7981455"/>
                  </a:lnTo>
                  <a:lnTo>
                    <a:pt x="558800" y="7932547"/>
                  </a:lnTo>
                  <a:lnTo>
                    <a:pt x="508000" y="7932547"/>
                  </a:lnTo>
                  <a:lnTo>
                    <a:pt x="508000" y="7981455"/>
                  </a:lnTo>
                  <a:lnTo>
                    <a:pt x="444500" y="7981455"/>
                  </a:lnTo>
                  <a:lnTo>
                    <a:pt x="444500" y="7932547"/>
                  </a:lnTo>
                  <a:lnTo>
                    <a:pt x="393700" y="7932547"/>
                  </a:lnTo>
                  <a:lnTo>
                    <a:pt x="393700" y="7981455"/>
                  </a:lnTo>
                  <a:lnTo>
                    <a:pt x="330200" y="7981455"/>
                  </a:lnTo>
                  <a:lnTo>
                    <a:pt x="330200" y="8040192"/>
                  </a:lnTo>
                  <a:lnTo>
                    <a:pt x="393700" y="8040192"/>
                  </a:lnTo>
                  <a:lnTo>
                    <a:pt x="393700" y="7981531"/>
                  </a:lnTo>
                  <a:lnTo>
                    <a:pt x="444500" y="7981531"/>
                  </a:lnTo>
                  <a:lnTo>
                    <a:pt x="444500" y="8040192"/>
                  </a:lnTo>
                  <a:lnTo>
                    <a:pt x="508000" y="8040192"/>
                  </a:lnTo>
                  <a:lnTo>
                    <a:pt x="508000" y="7981531"/>
                  </a:lnTo>
                  <a:lnTo>
                    <a:pt x="558800" y="7981531"/>
                  </a:lnTo>
                  <a:lnTo>
                    <a:pt x="558800" y="8040192"/>
                  </a:lnTo>
                  <a:lnTo>
                    <a:pt x="609600" y="8040192"/>
                  </a:lnTo>
                  <a:lnTo>
                    <a:pt x="609600" y="7981531"/>
                  </a:lnTo>
                  <a:lnTo>
                    <a:pt x="660400" y="7981531"/>
                  </a:lnTo>
                  <a:lnTo>
                    <a:pt x="660400" y="8040192"/>
                  </a:lnTo>
                  <a:lnTo>
                    <a:pt x="723900" y="8040192"/>
                  </a:lnTo>
                  <a:lnTo>
                    <a:pt x="723900" y="7981455"/>
                  </a:lnTo>
                  <a:close/>
                </a:path>
                <a:path w="3530600" h="10287000">
                  <a:moveTo>
                    <a:pt x="723900" y="6360681"/>
                  </a:moveTo>
                  <a:lnTo>
                    <a:pt x="660400" y="6360681"/>
                  </a:lnTo>
                  <a:lnTo>
                    <a:pt x="660400" y="6419418"/>
                  </a:lnTo>
                  <a:lnTo>
                    <a:pt x="723900" y="6419418"/>
                  </a:lnTo>
                  <a:lnTo>
                    <a:pt x="723900" y="6360681"/>
                  </a:lnTo>
                  <a:close/>
                </a:path>
                <a:path w="3530600" h="10287000">
                  <a:moveTo>
                    <a:pt x="723900" y="6243205"/>
                  </a:moveTo>
                  <a:lnTo>
                    <a:pt x="660400" y="6243205"/>
                  </a:lnTo>
                  <a:lnTo>
                    <a:pt x="660400" y="6194298"/>
                  </a:lnTo>
                  <a:lnTo>
                    <a:pt x="609600" y="6194298"/>
                  </a:lnTo>
                  <a:lnTo>
                    <a:pt x="609600" y="6243205"/>
                  </a:lnTo>
                  <a:lnTo>
                    <a:pt x="558800" y="6243205"/>
                  </a:lnTo>
                  <a:lnTo>
                    <a:pt x="558800" y="6194298"/>
                  </a:lnTo>
                  <a:lnTo>
                    <a:pt x="508000" y="6194298"/>
                  </a:lnTo>
                  <a:lnTo>
                    <a:pt x="508000" y="6243205"/>
                  </a:lnTo>
                  <a:lnTo>
                    <a:pt x="444500" y="6243205"/>
                  </a:lnTo>
                  <a:lnTo>
                    <a:pt x="444500" y="6194298"/>
                  </a:lnTo>
                  <a:lnTo>
                    <a:pt x="393700" y="6194298"/>
                  </a:lnTo>
                  <a:lnTo>
                    <a:pt x="393700" y="6243205"/>
                  </a:lnTo>
                  <a:lnTo>
                    <a:pt x="330200" y="6243205"/>
                  </a:lnTo>
                  <a:lnTo>
                    <a:pt x="330200" y="6301943"/>
                  </a:lnTo>
                  <a:lnTo>
                    <a:pt x="393700" y="6301943"/>
                  </a:lnTo>
                  <a:lnTo>
                    <a:pt x="393700" y="6243294"/>
                  </a:lnTo>
                  <a:lnTo>
                    <a:pt x="444500" y="6243294"/>
                  </a:lnTo>
                  <a:lnTo>
                    <a:pt x="444500" y="6301943"/>
                  </a:lnTo>
                  <a:lnTo>
                    <a:pt x="508000" y="6301943"/>
                  </a:lnTo>
                  <a:lnTo>
                    <a:pt x="508000" y="6243294"/>
                  </a:lnTo>
                  <a:lnTo>
                    <a:pt x="558800" y="6243294"/>
                  </a:lnTo>
                  <a:lnTo>
                    <a:pt x="558800" y="6301943"/>
                  </a:lnTo>
                  <a:lnTo>
                    <a:pt x="609600" y="6301943"/>
                  </a:lnTo>
                  <a:lnTo>
                    <a:pt x="609600" y="6243294"/>
                  </a:lnTo>
                  <a:lnTo>
                    <a:pt x="660400" y="6243294"/>
                  </a:lnTo>
                  <a:lnTo>
                    <a:pt x="660400" y="6301943"/>
                  </a:lnTo>
                  <a:lnTo>
                    <a:pt x="723900" y="6301943"/>
                  </a:lnTo>
                  <a:lnTo>
                    <a:pt x="723900" y="6243205"/>
                  </a:lnTo>
                  <a:close/>
                </a:path>
                <a:path w="3530600" h="10287000">
                  <a:moveTo>
                    <a:pt x="723900" y="6018085"/>
                  </a:moveTo>
                  <a:lnTo>
                    <a:pt x="660400" y="6018085"/>
                  </a:lnTo>
                  <a:lnTo>
                    <a:pt x="660400" y="6076823"/>
                  </a:lnTo>
                  <a:lnTo>
                    <a:pt x="723900" y="6076823"/>
                  </a:lnTo>
                  <a:lnTo>
                    <a:pt x="723900" y="6018085"/>
                  </a:lnTo>
                  <a:close/>
                </a:path>
                <a:path w="3530600" h="10287000">
                  <a:moveTo>
                    <a:pt x="723900" y="5910364"/>
                  </a:moveTo>
                  <a:lnTo>
                    <a:pt x="660400" y="5910364"/>
                  </a:lnTo>
                  <a:lnTo>
                    <a:pt x="660400" y="5969101"/>
                  </a:lnTo>
                  <a:lnTo>
                    <a:pt x="723900" y="5969101"/>
                  </a:lnTo>
                  <a:lnTo>
                    <a:pt x="723900" y="5910364"/>
                  </a:lnTo>
                  <a:close/>
                </a:path>
                <a:path w="3530600" h="10287000">
                  <a:moveTo>
                    <a:pt x="723900" y="4892268"/>
                  </a:moveTo>
                  <a:lnTo>
                    <a:pt x="660400" y="4892268"/>
                  </a:lnTo>
                  <a:lnTo>
                    <a:pt x="660400" y="4951006"/>
                  </a:lnTo>
                  <a:lnTo>
                    <a:pt x="723900" y="4951006"/>
                  </a:lnTo>
                  <a:lnTo>
                    <a:pt x="723900" y="4892268"/>
                  </a:lnTo>
                  <a:close/>
                </a:path>
                <a:path w="3530600" h="10287000">
                  <a:moveTo>
                    <a:pt x="723900" y="4784547"/>
                  </a:moveTo>
                  <a:lnTo>
                    <a:pt x="660400" y="4784547"/>
                  </a:lnTo>
                  <a:lnTo>
                    <a:pt x="660400" y="4843272"/>
                  </a:lnTo>
                  <a:lnTo>
                    <a:pt x="723900" y="4843272"/>
                  </a:lnTo>
                  <a:lnTo>
                    <a:pt x="723900" y="4784547"/>
                  </a:lnTo>
                  <a:close/>
                </a:path>
                <a:path w="3530600" h="10287000">
                  <a:moveTo>
                    <a:pt x="723900" y="4667072"/>
                  </a:moveTo>
                  <a:lnTo>
                    <a:pt x="660400" y="4667072"/>
                  </a:lnTo>
                  <a:lnTo>
                    <a:pt x="660400" y="4618164"/>
                  </a:lnTo>
                  <a:lnTo>
                    <a:pt x="609600" y="4618164"/>
                  </a:lnTo>
                  <a:lnTo>
                    <a:pt x="609600" y="4667072"/>
                  </a:lnTo>
                  <a:lnTo>
                    <a:pt x="558800" y="4667072"/>
                  </a:lnTo>
                  <a:lnTo>
                    <a:pt x="558800" y="4618164"/>
                  </a:lnTo>
                  <a:lnTo>
                    <a:pt x="508000" y="4618164"/>
                  </a:lnTo>
                  <a:lnTo>
                    <a:pt x="508000" y="4667072"/>
                  </a:lnTo>
                  <a:lnTo>
                    <a:pt x="444500" y="4667072"/>
                  </a:lnTo>
                  <a:lnTo>
                    <a:pt x="444500" y="4618164"/>
                  </a:lnTo>
                  <a:lnTo>
                    <a:pt x="393700" y="4618164"/>
                  </a:lnTo>
                  <a:lnTo>
                    <a:pt x="393700" y="4667072"/>
                  </a:lnTo>
                  <a:lnTo>
                    <a:pt x="330200" y="4667072"/>
                  </a:lnTo>
                  <a:lnTo>
                    <a:pt x="330200" y="4725809"/>
                  </a:lnTo>
                  <a:lnTo>
                    <a:pt x="393700" y="4725809"/>
                  </a:lnTo>
                  <a:lnTo>
                    <a:pt x="393700" y="4667148"/>
                  </a:lnTo>
                  <a:lnTo>
                    <a:pt x="444500" y="4667148"/>
                  </a:lnTo>
                  <a:lnTo>
                    <a:pt x="444500" y="4725809"/>
                  </a:lnTo>
                  <a:lnTo>
                    <a:pt x="508000" y="4725809"/>
                  </a:lnTo>
                  <a:lnTo>
                    <a:pt x="508000" y="4667148"/>
                  </a:lnTo>
                  <a:lnTo>
                    <a:pt x="558800" y="4667148"/>
                  </a:lnTo>
                  <a:lnTo>
                    <a:pt x="558800" y="4725809"/>
                  </a:lnTo>
                  <a:lnTo>
                    <a:pt x="609600" y="4725809"/>
                  </a:lnTo>
                  <a:lnTo>
                    <a:pt x="609600" y="4667148"/>
                  </a:lnTo>
                  <a:lnTo>
                    <a:pt x="660400" y="4667148"/>
                  </a:lnTo>
                  <a:lnTo>
                    <a:pt x="660400" y="4725809"/>
                  </a:lnTo>
                  <a:lnTo>
                    <a:pt x="723900" y="4725809"/>
                  </a:lnTo>
                  <a:lnTo>
                    <a:pt x="723900" y="4667072"/>
                  </a:lnTo>
                  <a:close/>
                </a:path>
                <a:path w="3530600" h="10287000">
                  <a:moveTo>
                    <a:pt x="723900" y="3048393"/>
                  </a:moveTo>
                  <a:lnTo>
                    <a:pt x="660400" y="3048393"/>
                  </a:lnTo>
                  <a:lnTo>
                    <a:pt x="660400" y="3107131"/>
                  </a:lnTo>
                  <a:lnTo>
                    <a:pt x="723900" y="3107131"/>
                  </a:lnTo>
                  <a:lnTo>
                    <a:pt x="723900" y="3048393"/>
                  </a:lnTo>
                  <a:close/>
                </a:path>
                <a:path w="3530600" h="10287000">
                  <a:moveTo>
                    <a:pt x="723900" y="2930918"/>
                  </a:moveTo>
                  <a:lnTo>
                    <a:pt x="660400" y="2930918"/>
                  </a:lnTo>
                  <a:lnTo>
                    <a:pt x="660400" y="2882023"/>
                  </a:lnTo>
                  <a:lnTo>
                    <a:pt x="609600" y="2882023"/>
                  </a:lnTo>
                  <a:lnTo>
                    <a:pt x="609600" y="2930918"/>
                  </a:lnTo>
                  <a:lnTo>
                    <a:pt x="558800" y="2930918"/>
                  </a:lnTo>
                  <a:lnTo>
                    <a:pt x="558800" y="2882023"/>
                  </a:lnTo>
                  <a:lnTo>
                    <a:pt x="508000" y="2882023"/>
                  </a:lnTo>
                  <a:lnTo>
                    <a:pt x="508000" y="2930918"/>
                  </a:lnTo>
                  <a:lnTo>
                    <a:pt x="444500" y="2930918"/>
                  </a:lnTo>
                  <a:lnTo>
                    <a:pt x="444500" y="2882023"/>
                  </a:lnTo>
                  <a:lnTo>
                    <a:pt x="393700" y="2882023"/>
                  </a:lnTo>
                  <a:lnTo>
                    <a:pt x="393700" y="2930918"/>
                  </a:lnTo>
                  <a:lnTo>
                    <a:pt x="330200" y="2930918"/>
                  </a:lnTo>
                  <a:lnTo>
                    <a:pt x="330200" y="2989656"/>
                  </a:lnTo>
                  <a:lnTo>
                    <a:pt x="393700" y="2989656"/>
                  </a:lnTo>
                  <a:lnTo>
                    <a:pt x="393700" y="2931007"/>
                  </a:lnTo>
                  <a:lnTo>
                    <a:pt x="444500" y="2931007"/>
                  </a:lnTo>
                  <a:lnTo>
                    <a:pt x="444500" y="2989656"/>
                  </a:lnTo>
                  <a:lnTo>
                    <a:pt x="508000" y="2989656"/>
                  </a:lnTo>
                  <a:lnTo>
                    <a:pt x="508000" y="2931007"/>
                  </a:lnTo>
                  <a:lnTo>
                    <a:pt x="558800" y="2931007"/>
                  </a:lnTo>
                  <a:lnTo>
                    <a:pt x="558800" y="2989656"/>
                  </a:lnTo>
                  <a:lnTo>
                    <a:pt x="609600" y="2989656"/>
                  </a:lnTo>
                  <a:lnTo>
                    <a:pt x="609600" y="2931007"/>
                  </a:lnTo>
                  <a:lnTo>
                    <a:pt x="660400" y="2931007"/>
                  </a:lnTo>
                  <a:lnTo>
                    <a:pt x="660400" y="2989656"/>
                  </a:lnTo>
                  <a:lnTo>
                    <a:pt x="723900" y="2989656"/>
                  </a:lnTo>
                  <a:lnTo>
                    <a:pt x="723900" y="2930918"/>
                  </a:lnTo>
                  <a:close/>
                </a:path>
                <a:path w="3530600" h="10287000">
                  <a:moveTo>
                    <a:pt x="723900" y="2705811"/>
                  </a:moveTo>
                  <a:lnTo>
                    <a:pt x="660400" y="2705811"/>
                  </a:lnTo>
                  <a:lnTo>
                    <a:pt x="660400" y="2764548"/>
                  </a:lnTo>
                  <a:lnTo>
                    <a:pt x="723900" y="2764548"/>
                  </a:lnTo>
                  <a:lnTo>
                    <a:pt x="723900" y="2705811"/>
                  </a:lnTo>
                  <a:close/>
                </a:path>
                <a:path w="3530600" h="10287000">
                  <a:moveTo>
                    <a:pt x="723900" y="2598089"/>
                  </a:moveTo>
                  <a:lnTo>
                    <a:pt x="660400" y="2598089"/>
                  </a:lnTo>
                  <a:lnTo>
                    <a:pt x="660400" y="2656827"/>
                  </a:lnTo>
                  <a:lnTo>
                    <a:pt x="723900" y="2656827"/>
                  </a:lnTo>
                  <a:lnTo>
                    <a:pt x="723900" y="2598089"/>
                  </a:lnTo>
                  <a:close/>
                </a:path>
                <a:path w="3530600" h="10287000">
                  <a:moveTo>
                    <a:pt x="723900" y="1579981"/>
                  </a:moveTo>
                  <a:lnTo>
                    <a:pt x="660400" y="1579981"/>
                  </a:lnTo>
                  <a:lnTo>
                    <a:pt x="660400" y="1638719"/>
                  </a:lnTo>
                  <a:lnTo>
                    <a:pt x="723900" y="1638719"/>
                  </a:lnTo>
                  <a:lnTo>
                    <a:pt x="723900" y="1579981"/>
                  </a:lnTo>
                  <a:close/>
                </a:path>
                <a:path w="3530600" h="10287000">
                  <a:moveTo>
                    <a:pt x="723900" y="1472260"/>
                  </a:moveTo>
                  <a:lnTo>
                    <a:pt x="660400" y="1472260"/>
                  </a:lnTo>
                  <a:lnTo>
                    <a:pt x="660400" y="1530997"/>
                  </a:lnTo>
                  <a:lnTo>
                    <a:pt x="723900" y="1530997"/>
                  </a:lnTo>
                  <a:lnTo>
                    <a:pt x="723900" y="1472260"/>
                  </a:lnTo>
                  <a:close/>
                </a:path>
                <a:path w="3530600" h="10287000">
                  <a:moveTo>
                    <a:pt x="723900" y="1354785"/>
                  </a:moveTo>
                  <a:lnTo>
                    <a:pt x="660400" y="1354785"/>
                  </a:lnTo>
                  <a:lnTo>
                    <a:pt x="660400" y="1305877"/>
                  </a:lnTo>
                  <a:lnTo>
                    <a:pt x="609600" y="1305877"/>
                  </a:lnTo>
                  <a:lnTo>
                    <a:pt x="609600" y="1354785"/>
                  </a:lnTo>
                  <a:lnTo>
                    <a:pt x="558800" y="1354785"/>
                  </a:lnTo>
                  <a:lnTo>
                    <a:pt x="558800" y="1305877"/>
                  </a:lnTo>
                  <a:lnTo>
                    <a:pt x="508000" y="1305877"/>
                  </a:lnTo>
                  <a:lnTo>
                    <a:pt x="508000" y="1354785"/>
                  </a:lnTo>
                  <a:lnTo>
                    <a:pt x="444500" y="1354785"/>
                  </a:lnTo>
                  <a:lnTo>
                    <a:pt x="444500" y="1305877"/>
                  </a:lnTo>
                  <a:lnTo>
                    <a:pt x="393700" y="1305877"/>
                  </a:lnTo>
                  <a:lnTo>
                    <a:pt x="393700" y="1354785"/>
                  </a:lnTo>
                  <a:lnTo>
                    <a:pt x="330200" y="1354785"/>
                  </a:lnTo>
                  <a:lnTo>
                    <a:pt x="330200" y="1413522"/>
                  </a:lnTo>
                  <a:lnTo>
                    <a:pt x="393700" y="1413522"/>
                  </a:lnTo>
                  <a:lnTo>
                    <a:pt x="393700" y="1354874"/>
                  </a:lnTo>
                  <a:lnTo>
                    <a:pt x="444500" y="1354874"/>
                  </a:lnTo>
                  <a:lnTo>
                    <a:pt x="444500" y="1413522"/>
                  </a:lnTo>
                  <a:lnTo>
                    <a:pt x="508000" y="1413522"/>
                  </a:lnTo>
                  <a:lnTo>
                    <a:pt x="508000" y="1354874"/>
                  </a:lnTo>
                  <a:lnTo>
                    <a:pt x="558800" y="1354874"/>
                  </a:lnTo>
                  <a:lnTo>
                    <a:pt x="558800" y="1413522"/>
                  </a:lnTo>
                  <a:lnTo>
                    <a:pt x="609600" y="1413522"/>
                  </a:lnTo>
                  <a:lnTo>
                    <a:pt x="609600" y="1354874"/>
                  </a:lnTo>
                  <a:lnTo>
                    <a:pt x="660400" y="1354874"/>
                  </a:lnTo>
                  <a:lnTo>
                    <a:pt x="660400" y="1413522"/>
                  </a:lnTo>
                  <a:lnTo>
                    <a:pt x="723900" y="1413522"/>
                  </a:lnTo>
                  <a:lnTo>
                    <a:pt x="723900" y="1354785"/>
                  </a:lnTo>
                  <a:close/>
                </a:path>
                <a:path w="3530600" h="10287000">
                  <a:moveTo>
                    <a:pt x="787400" y="9616326"/>
                  </a:moveTo>
                  <a:lnTo>
                    <a:pt x="723900" y="9616326"/>
                  </a:lnTo>
                  <a:lnTo>
                    <a:pt x="723900" y="9675063"/>
                  </a:lnTo>
                  <a:lnTo>
                    <a:pt x="787400" y="9675063"/>
                  </a:lnTo>
                  <a:lnTo>
                    <a:pt x="787400" y="9616326"/>
                  </a:lnTo>
                  <a:close/>
                </a:path>
                <a:path w="3530600" h="10287000">
                  <a:moveTo>
                    <a:pt x="787400" y="9283484"/>
                  </a:moveTo>
                  <a:lnTo>
                    <a:pt x="723900" y="9283484"/>
                  </a:lnTo>
                  <a:lnTo>
                    <a:pt x="723900" y="9332468"/>
                  </a:lnTo>
                  <a:lnTo>
                    <a:pt x="787400" y="9332468"/>
                  </a:lnTo>
                  <a:lnTo>
                    <a:pt x="787400" y="9283484"/>
                  </a:lnTo>
                  <a:close/>
                </a:path>
                <a:path w="3530600" h="10287000">
                  <a:moveTo>
                    <a:pt x="787400" y="8157654"/>
                  </a:moveTo>
                  <a:lnTo>
                    <a:pt x="723900" y="8157654"/>
                  </a:lnTo>
                  <a:lnTo>
                    <a:pt x="723900" y="8206651"/>
                  </a:lnTo>
                  <a:lnTo>
                    <a:pt x="787400" y="8206651"/>
                  </a:lnTo>
                  <a:lnTo>
                    <a:pt x="787400" y="8157654"/>
                  </a:lnTo>
                  <a:close/>
                </a:path>
                <a:path w="3530600" h="10287000">
                  <a:moveTo>
                    <a:pt x="787400" y="7482154"/>
                  </a:moveTo>
                  <a:lnTo>
                    <a:pt x="723900" y="7482154"/>
                  </a:lnTo>
                  <a:lnTo>
                    <a:pt x="723900" y="7423417"/>
                  </a:lnTo>
                  <a:lnTo>
                    <a:pt x="660400" y="7423417"/>
                  </a:lnTo>
                  <a:lnTo>
                    <a:pt x="660400" y="7482154"/>
                  </a:lnTo>
                  <a:lnTo>
                    <a:pt x="609600" y="7482154"/>
                  </a:lnTo>
                  <a:lnTo>
                    <a:pt x="609600" y="7423417"/>
                  </a:lnTo>
                  <a:lnTo>
                    <a:pt x="660400" y="7423417"/>
                  </a:lnTo>
                  <a:lnTo>
                    <a:pt x="660400" y="7364679"/>
                  </a:lnTo>
                  <a:lnTo>
                    <a:pt x="609600" y="7364679"/>
                  </a:lnTo>
                  <a:lnTo>
                    <a:pt x="609600" y="7305942"/>
                  </a:lnTo>
                  <a:lnTo>
                    <a:pt x="558800" y="7305942"/>
                  </a:lnTo>
                  <a:lnTo>
                    <a:pt x="558800" y="7364679"/>
                  </a:lnTo>
                  <a:lnTo>
                    <a:pt x="508000" y="7364679"/>
                  </a:lnTo>
                  <a:lnTo>
                    <a:pt x="508000" y="7423417"/>
                  </a:lnTo>
                  <a:lnTo>
                    <a:pt x="558800" y="7423417"/>
                  </a:lnTo>
                  <a:lnTo>
                    <a:pt x="558800" y="7482154"/>
                  </a:lnTo>
                  <a:lnTo>
                    <a:pt x="508000" y="7482154"/>
                  </a:lnTo>
                  <a:lnTo>
                    <a:pt x="508000" y="7423417"/>
                  </a:lnTo>
                  <a:lnTo>
                    <a:pt x="444500" y="7423417"/>
                  </a:lnTo>
                  <a:lnTo>
                    <a:pt x="444500" y="7482154"/>
                  </a:lnTo>
                  <a:lnTo>
                    <a:pt x="393700" y="7482154"/>
                  </a:lnTo>
                  <a:lnTo>
                    <a:pt x="393700" y="7423417"/>
                  </a:lnTo>
                  <a:lnTo>
                    <a:pt x="444500" y="7423417"/>
                  </a:lnTo>
                  <a:lnTo>
                    <a:pt x="444500" y="7364679"/>
                  </a:lnTo>
                  <a:lnTo>
                    <a:pt x="393700" y="7364679"/>
                  </a:lnTo>
                  <a:lnTo>
                    <a:pt x="393700" y="7305942"/>
                  </a:lnTo>
                  <a:lnTo>
                    <a:pt x="330200" y="7305942"/>
                  </a:lnTo>
                  <a:lnTo>
                    <a:pt x="330200" y="7364679"/>
                  </a:lnTo>
                  <a:lnTo>
                    <a:pt x="330200" y="7423493"/>
                  </a:lnTo>
                  <a:lnTo>
                    <a:pt x="330200" y="7482230"/>
                  </a:lnTo>
                  <a:lnTo>
                    <a:pt x="279400" y="7482230"/>
                  </a:lnTo>
                  <a:lnTo>
                    <a:pt x="279400" y="7423493"/>
                  </a:lnTo>
                  <a:lnTo>
                    <a:pt x="330200" y="7423493"/>
                  </a:lnTo>
                  <a:lnTo>
                    <a:pt x="330200" y="7364679"/>
                  </a:lnTo>
                  <a:lnTo>
                    <a:pt x="215900" y="7364679"/>
                  </a:lnTo>
                  <a:lnTo>
                    <a:pt x="215900" y="7482154"/>
                  </a:lnTo>
                  <a:lnTo>
                    <a:pt x="101600" y="7482154"/>
                  </a:lnTo>
                  <a:lnTo>
                    <a:pt x="101600" y="7589875"/>
                  </a:lnTo>
                  <a:lnTo>
                    <a:pt x="50800" y="7589875"/>
                  </a:lnTo>
                  <a:lnTo>
                    <a:pt x="50800" y="7648613"/>
                  </a:lnTo>
                  <a:lnTo>
                    <a:pt x="101600" y="7648613"/>
                  </a:lnTo>
                  <a:lnTo>
                    <a:pt x="101600" y="7707350"/>
                  </a:lnTo>
                  <a:lnTo>
                    <a:pt x="165100" y="7707350"/>
                  </a:lnTo>
                  <a:lnTo>
                    <a:pt x="165100" y="7648613"/>
                  </a:lnTo>
                  <a:lnTo>
                    <a:pt x="215900" y="7648613"/>
                  </a:lnTo>
                  <a:lnTo>
                    <a:pt x="215900" y="7589875"/>
                  </a:lnTo>
                  <a:lnTo>
                    <a:pt x="165100" y="7589875"/>
                  </a:lnTo>
                  <a:lnTo>
                    <a:pt x="165100" y="7531138"/>
                  </a:lnTo>
                  <a:lnTo>
                    <a:pt x="215900" y="7531138"/>
                  </a:lnTo>
                  <a:lnTo>
                    <a:pt x="215900" y="7589875"/>
                  </a:lnTo>
                  <a:lnTo>
                    <a:pt x="279400" y="7589875"/>
                  </a:lnTo>
                  <a:lnTo>
                    <a:pt x="279400" y="7531138"/>
                  </a:lnTo>
                  <a:lnTo>
                    <a:pt x="330200" y="7531138"/>
                  </a:lnTo>
                  <a:lnTo>
                    <a:pt x="330200" y="7589875"/>
                  </a:lnTo>
                  <a:lnTo>
                    <a:pt x="279400" y="7589875"/>
                  </a:lnTo>
                  <a:lnTo>
                    <a:pt x="279400" y="7648613"/>
                  </a:lnTo>
                  <a:lnTo>
                    <a:pt x="330200" y="7648613"/>
                  </a:lnTo>
                  <a:lnTo>
                    <a:pt x="330200" y="7707350"/>
                  </a:lnTo>
                  <a:lnTo>
                    <a:pt x="393700" y="7707350"/>
                  </a:lnTo>
                  <a:lnTo>
                    <a:pt x="393700" y="7648613"/>
                  </a:lnTo>
                  <a:lnTo>
                    <a:pt x="444500" y="7648613"/>
                  </a:lnTo>
                  <a:lnTo>
                    <a:pt x="444500" y="7589875"/>
                  </a:lnTo>
                  <a:lnTo>
                    <a:pt x="393700" y="7589875"/>
                  </a:lnTo>
                  <a:lnTo>
                    <a:pt x="393700" y="7531138"/>
                  </a:lnTo>
                  <a:lnTo>
                    <a:pt x="444500" y="7531138"/>
                  </a:lnTo>
                  <a:lnTo>
                    <a:pt x="444500" y="7589875"/>
                  </a:lnTo>
                  <a:lnTo>
                    <a:pt x="508000" y="7589875"/>
                  </a:lnTo>
                  <a:lnTo>
                    <a:pt x="508000" y="7531138"/>
                  </a:lnTo>
                  <a:lnTo>
                    <a:pt x="558800" y="7531138"/>
                  </a:lnTo>
                  <a:lnTo>
                    <a:pt x="558800" y="7589875"/>
                  </a:lnTo>
                  <a:lnTo>
                    <a:pt x="508000" y="7589875"/>
                  </a:lnTo>
                  <a:lnTo>
                    <a:pt x="508000" y="7648613"/>
                  </a:lnTo>
                  <a:lnTo>
                    <a:pt x="558800" y="7648613"/>
                  </a:lnTo>
                  <a:lnTo>
                    <a:pt x="558800" y="7707350"/>
                  </a:lnTo>
                  <a:lnTo>
                    <a:pt x="609600" y="7707350"/>
                  </a:lnTo>
                  <a:lnTo>
                    <a:pt x="609600" y="7648613"/>
                  </a:lnTo>
                  <a:lnTo>
                    <a:pt x="660400" y="7648613"/>
                  </a:lnTo>
                  <a:lnTo>
                    <a:pt x="660400" y="7589875"/>
                  </a:lnTo>
                  <a:lnTo>
                    <a:pt x="609600" y="7589875"/>
                  </a:lnTo>
                  <a:lnTo>
                    <a:pt x="609600" y="7531138"/>
                  </a:lnTo>
                  <a:lnTo>
                    <a:pt x="660400" y="7531138"/>
                  </a:lnTo>
                  <a:lnTo>
                    <a:pt x="660400" y="7589875"/>
                  </a:lnTo>
                  <a:lnTo>
                    <a:pt x="723900" y="7589875"/>
                  </a:lnTo>
                  <a:lnTo>
                    <a:pt x="723900" y="7531138"/>
                  </a:lnTo>
                  <a:lnTo>
                    <a:pt x="787400" y="7531138"/>
                  </a:lnTo>
                  <a:lnTo>
                    <a:pt x="787400" y="7482154"/>
                  </a:lnTo>
                  <a:close/>
                </a:path>
                <a:path w="3530600" h="10287000">
                  <a:moveTo>
                    <a:pt x="787400" y="6301943"/>
                  </a:moveTo>
                  <a:lnTo>
                    <a:pt x="723900" y="6301943"/>
                  </a:lnTo>
                  <a:lnTo>
                    <a:pt x="723900" y="6360681"/>
                  </a:lnTo>
                  <a:lnTo>
                    <a:pt x="787400" y="6360681"/>
                  </a:lnTo>
                  <a:lnTo>
                    <a:pt x="787400" y="6301943"/>
                  </a:lnTo>
                  <a:close/>
                </a:path>
                <a:path w="3530600" h="10287000">
                  <a:moveTo>
                    <a:pt x="787400" y="5969101"/>
                  </a:moveTo>
                  <a:lnTo>
                    <a:pt x="723900" y="5969101"/>
                  </a:lnTo>
                  <a:lnTo>
                    <a:pt x="723900" y="6018085"/>
                  </a:lnTo>
                  <a:lnTo>
                    <a:pt x="787400" y="6018085"/>
                  </a:lnTo>
                  <a:lnTo>
                    <a:pt x="787400" y="5969101"/>
                  </a:lnTo>
                  <a:close/>
                </a:path>
                <a:path w="3530600" h="10287000">
                  <a:moveTo>
                    <a:pt x="787400" y="4843272"/>
                  </a:moveTo>
                  <a:lnTo>
                    <a:pt x="723900" y="4843272"/>
                  </a:lnTo>
                  <a:lnTo>
                    <a:pt x="723900" y="4892268"/>
                  </a:lnTo>
                  <a:lnTo>
                    <a:pt x="787400" y="4892268"/>
                  </a:lnTo>
                  <a:lnTo>
                    <a:pt x="787400" y="4843272"/>
                  </a:lnTo>
                  <a:close/>
                </a:path>
                <a:path w="3530600" h="10287000">
                  <a:moveTo>
                    <a:pt x="787400" y="4167771"/>
                  </a:moveTo>
                  <a:lnTo>
                    <a:pt x="723900" y="4167771"/>
                  </a:lnTo>
                  <a:lnTo>
                    <a:pt x="723900" y="4109034"/>
                  </a:lnTo>
                  <a:lnTo>
                    <a:pt x="660400" y="4109034"/>
                  </a:lnTo>
                  <a:lnTo>
                    <a:pt x="660400" y="4167771"/>
                  </a:lnTo>
                  <a:lnTo>
                    <a:pt x="609600" y="4167771"/>
                  </a:lnTo>
                  <a:lnTo>
                    <a:pt x="609600" y="4109034"/>
                  </a:lnTo>
                  <a:lnTo>
                    <a:pt x="660400" y="4109034"/>
                  </a:lnTo>
                  <a:lnTo>
                    <a:pt x="660400" y="4050296"/>
                  </a:lnTo>
                  <a:lnTo>
                    <a:pt x="609600" y="4050296"/>
                  </a:lnTo>
                  <a:lnTo>
                    <a:pt x="609600" y="3991559"/>
                  </a:lnTo>
                  <a:lnTo>
                    <a:pt x="558800" y="3991559"/>
                  </a:lnTo>
                  <a:lnTo>
                    <a:pt x="558800" y="4050296"/>
                  </a:lnTo>
                  <a:lnTo>
                    <a:pt x="508000" y="4050296"/>
                  </a:lnTo>
                  <a:lnTo>
                    <a:pt x="508000" y="4109034"/>
                  </a:lnTo>
                  <a:lnTo>
                    <a:pt x="558800" y="4109034"/>
                  </a:lnTo>
                  <a:lnTo>
                    <a:pt x="558800" y="4167771"/>
                  </a:lnTo>
                  <a:lnTo>
                    <a:pt x="508000" y="4167771"/>
                  </a:lnTo>
                  <a:lnTo>
                    <a:pt x="508000" y="4109034"/>
                  </a:lnTo>
                  <a:lnTo>
                    <a:pt x="444500" y="4109034"/>
                  </a:lnTo>
                  <a:lnTo>
                    <a:pt x="444500" y="4167771"/>
                  </a:lnTo>
                  <a:lnTo>
                    <a:pt x="393700" y="4167771"/>
                  </a:lnTo>
                  <a:lnTo>
                    <a:pt x="393700" y="4109034"/>
                  </a:lnTo>
                  <a:lnTo>
                    <a:pt x="444500" y="4109034"/>
                  </a:lnTo>
                  <a:lnTo>
                    <a:pt x="444500" y="4050296"/>
                  </a:lnTo>
                  <a:lnTo>
                    <a:pt x="393700" y="4050296"/>
                  </a:lnTo>
                  <a:lnTo>
                    <a:pt x="393700" y="3991559"/>
                  </a:lnTo>
                  <a:lnTo>
                    <a:pt x="330200" y="3991559"/>
                  </a:lnTo>
                  <a:lnTo>
                    <a:pt x="330200" y="4050296"/>
                  </a:lnTo>
                  <a:lnTo>
                    <a:pt x="330200" y="4109110"/>
                  </a:lnTo>
                  <a:lnTo>
                    <a:pt x="330200" y="4167848"/>
                  </a:lnTo>
                  <a:lnTo>
                    <a:pt x="279400" y="4167848"/>
                  </a:lnTo>
                  <a:lnTo>
                    <a:pt x="279400" y="4109110"/>
                  </a:lnTo>
                  <a:lnTo>
                    <a:pt x="330200" y="4109110"/>
                  </a:lnTo>
                  <a:lnTo>
                    <a:pt x="330200" y="4050296"/>
                  </a:lnTo>
                  <a:lnTo>
                    <a:pt x="215900" y="4050296"/>
                  </a:lnTo>
                  <a:lnTo>
                    <a:pt x="215900" y="4167771"/>
                  </a:lnTo>
                  <a:lnTo>
                    <a:pt x="101600" y="4167771"/>
                  </a:lnTo>
                  <a:lnTo>
                    <a:pt x="101600" y="4275493"/>
                  </a:lnTo>
                  <a:lnTo>
                    <a:pt x="50800" y="4275493"/>
                  </a:lnTo>
                  <a:lnTo>
                    <a:pt x="50800" y="4334230"/>
                  </a:lnTo>
                  <a:lnTo>
                    <a:pt x="101600" y="4334230"/>
                  </a:lnTo>
                  <a:lnTo>
                    <a:pt x="101600" y="4392968"/>
                  </a:lnTo>
                  <a:lnTo>
                    <a:pt x="165100" y="4392968"/>
                  </a:lnTo>
                  <a:lnTo>
                    <a:pt x="165100" y="4334230"/>
                  </a:lnTo>
                  <a:lnTo>
                    <a:pt x="215900" y="4334230"/>
                  </a:lnTo>
                  <a:lnTo>
                    <a:pt x="215900" y="4275493"/>
                  </a:lnTo>
                  <a:lnTo>
                    <a:pt x="165100" y="4275493"/>
                  </a:lnTo>
                  <a:lnTo>
                    <a:pt x="165100" y="4216755"/>
                  </a:lnTo>
                  <a:lnTo>
                    <a:pt x="215900" y="4216755"/>
                  </a:lnTo>
                  <a:lnTo>
                    <a:pt x="215900" y="4275493"/>
                  </a:lnTo>
                  <a:lnTo>
                    <a:pt x="279400" y="4275493"/>
                  </a:lnTo>
                  <a:lnTo>
                    <a:pt x="279400" y="4216755"/>
                  </a:lnTo>
                  <a:lnTo>
                    <a:pt x="330200" y="4216755"/>
                  </a:lnTo>
                  <a:lnTo>
                    <a:pt x="330200" y="4275493"/>
                  </a:lnTo>
                  <a:lnTo>
                    <a:pt x="279400" y="4275493"/>
                  </a:lnTo>
                  <a:lnTo>
                    <a:pt x="279400" y="4334230"/>
                  </a:lnTo>
                  <a:lnTo>
                    <a:pt x="330200" y="4334230"/>
                  </a:lnTo>
                  <a:lnTo>
                    <a:pt x="330200" y="4392968"/>
                  </a:lnTo>
                  <a:lnTo>
                    <a:pt x="393700" y="4392968"/>
                  </a:lnTo>
                  <a:lnTo>
                    <a:pt x="393700" y="4334230"/>
                  </a:lnTo>
                  <a:lnTo>
                    <a:pt x="444500" y="4334230"/>
                  </a:lnTo>
                  <a:lnTo>
                    <a:pt x="444500" y="4275493"/>
                  </a:lnTo>
                  <a:lnTo>
                    <a:pt x="393700" y="4275493"/>
                  </a:lnTo>
                  <a:lnTo>
                    <a:pt x="393700" y="4216755"/>
                  </a:lnTo>
                  <a:lnTo>
                    <a:pt x="444500" y="4216755"/>
                  </a:lnTo>
                  <a:lnTo>
                    <a:pt x="444500" y="4275493"/>
                  </a:lnTo>
                  <a:lnTo>
                    <a:pt x="508000" y="4275493"/>
                  </a:lnTo>
                  <a:lnTo>
                    <a:pt x="508000" y="4216755"/>
                  </a:lnTo>
                  <a:lnTo>
                    <a:pt x="558800" y="4216755"/>
                  </a:lnTo>
                  <a:lnTo>
                    <a:pt x="558800" y="4275493"/>
                  </a:lnTo>
                  <a:lnTo>
                    <a:pt x="508000" y="4275493"/>
                  </a:lnTo>
                  <a:lnTo>
                    <a:pt x="508000" y="4334230"/>
                  </a:lnTo>
                  <a:lnTo>
                    <a:pt x="558800" y="4334230"/>
                  </a:lnTo>
                  <a:lnTo>
                    <a:pt x="558800" y="4392968"/>
                  </a:lnTo>
                  <a:lnTo>
                    <a:pt x="609600" y="4392968"/>
                  </a:lnTo>
                  <a:lnTo>
                    <a:pt x="609600" y="4334230"/>
                  </a:lnTo>
                  <a:lnTo>
                    <a:pt x="660400" y="4334230"/>
                  </a:lnTo>
                  <a:lnTo>
                    <a:pt x="660400" y="4275493"/>
                  </a:lnTo>
                  <a:lnTo>
                    <a:pt x="609600" y="4275493"/>
                  </a:lnTo>
                  <a:lnTo>
                    <a:pt x="609600" y="4216755"/>
                  </a:lnTo>
                  <a:lnTo>
                    <a:pt x="660400" y="4216755"/>
                  </a:lnTo>
                  <a:lnTo>
                    <a:pt x="660400" y="4275493"/>
                  </a:lnTo>
                  <a:lnTo>
                    <a:pt x="723900" y="4275493"/>
                  </a:lnTo>
                  <a:lnTo>
                    <a:pt x="723900" y="4216755"/>
                  </a:lnTo>
                  <a:lnTo>
                    <a:pt x="787400" y="4216755"/>
                  </a:lnTo>
                  <a:lnTo>
                    <a:pt x="787400" y="4167771"/>
                  </a:lnTo>
                  <a:close/>
                </a:path>
                <a:path w="3530600" h="10287000">
                  <a:moveTo>
                    <a:pt x="787400" y="2989656"/>
                  </a:moveTo>
                  <a:lnTo>
                    <a:pt x="723900" y="2989656"/>
                  </a:lnTo>
                  <a:lnTo>
                    <a:pt x="723900" y="3048393"/>
                  </a:lnTo>
                  <a:lnTo>
                    <a:pt x="787400" y="3048393"/>
                  </a:lnTo>
                  <a:lnTo>
                    <a:pt x="787400" y="2989656"/>
                  </a:lnTo>
                  <a:close/>
                </a:path>
                <a:path w="3530600" h="10287000">
                  <a:moveTo>
                    <a:pt x="787400" y="2656827"/>
                  </a:moveTo>
                  <a:lnTo>
                    <a:pt x="723900" y="2656827"/>
                  </a:lnTo>
                  <a:lnTo>
                    <a:pt x="723900" y="2705811"/>
                  </a:lnTo>
                  <a:lnTo>
                    <a:pt x="787400" y="2705811"/>
                  </a:lnTo>
                  <a:lnTo>
                    <a:pt x="787400" y="2656827"/>
                  </a:lnTo>
                  <a:close/>
                </a:path>
                <a:path w="3530600" h="10287000">
                  <a:moveTo>
                    <a:pt x="787400" y="1530997"/>
                  </a:moveTo>
                  <a:lnTo>
                    <a:pt x="723900" y="1530997"/>
                  </a:lnTo>
                  <a:lnTo>
                    <a:pt x="723900" y="1579981"/>
                  </a:lnTo>
                  <a:lnTo>
                    <a:pt x="787400" y="1579981"/>
                  </a:lnTo>
                  <a:lnTo>
                    <a:pt x="787400" y="1530997"/>
                  </a:lnTo>
                  <a:close/>
                </a:path>
                <a:path w="3530600" h="10287000">
                  <a:moveTo>
                    <a:pt x="787400" y="855484"/>
                  </a:moveTo>
                  <a:lnTo>
                    <a:pt x="723900" y="855484"/>
                  </a:lnTo>
                  <a:lnTo>
                    <a:pt x="723900" y="796747"/>
                  </a:lnTo>
                  <a:lnTo>
                    <a:pt x="660400" y="796747"/>
                  </a:lnTo>
                  <a:lnTo>
                    <a:pt x="660400" y="855484"/>
                  </a:lnTo>
                  <a:lnTo>
                    <a:pt x="609600" y="855484"/>
                  </a:lnTo>
                  <a:lnTo>
                    <a:pt x="609600" y="796747"/>
                  </a:lnTo>
                  <a:lnTo>
                    <a:pt x="660400" y="796747"/>
                  </a:lnTo>
                  <a:lnTo>
                    <a:pt x="660400" y="738009"/>
                  </a:lnTo>
                  <a:lnTo>
                    <a:pt x="609600" y="738009"/>
                  </a:lnTo>
                  <a:lnTo>
                    <a:pt x="609600" y="679272"/>
                  </a:lnTo>
                  <a:lnTo>
                    <a:pt x="558800" y="679272"/>
                  </a:lnTo>
                  <a:lnTo>
                    <a:pt x="558800" y="738009"/>
                  </a:lnTo>
                  <a:lnTo>
                    <a:pt x="508000" y="738009"/>
                  </a:lnTo>
                  <a:lnTo>
                    <a:pt x="508000" y="796747"/>
                  </a:lnTo>
                  <a:lnTo>
                    <a:pt x="558800" y="796747"/>
                  </a:lnTo>
                  <a:lnTo>
                    <a:pt x="558800" y="855484"/>
                  </a:lnTo>
                  <a:lnTo>
                    <a:pt x="508000" y="855484"/>
                  </a:lnTo>
                  <a:lnTo>
                    <a:pt x="508000" y="796747"/>
                  </a:lnTo>
                  <a:lnTo>
                    <a:pt x="444500" y="796747"/>
                  </a:lnTo>
                  <a:lnTo>
                    <a:pt x="444500" y="855484"/>
                  </a:lnTo>
                  <a:lnTo>
                    <a:pt x="393700" y="855484"/>
                  </a:lnTo>
                  <a:lnTo>
                    <a:pt x="393700" y="796747"/>
                  </a:lnTo>
                  <a:lnTo>
                    <a:pt x="444500" y="796747"/>
                  </a:lnTo>
                  <a:lnTo>
                    <a:pt x="444500" y="738009"/>
                  </a:lnTo>
                  <a:lnTo>
                    <a:pt x="393700" y="738009"/>
                  </a:lnTo>
                  <a:lnTo>
                    <a:pt x="393700" y="679272"/>
                  </a:lnTo>
                  <a:lnTo>
                    <a:pt x="330200" y="679272"/>
                  </a:lnTo>
                  <a:lnTo>
                    <a:pt x="330200" y="738009"/>
                  </a:lnTo>
                  <a:lnTo>
                    <a:pt x="330200" y="796836"/>
                  </a:lnTo>
                  <a:lnTo>
                    <a:pt x="330200" y="855573"/>
                  </a:lnTo>
                  <a:lnTo>
                    <a:pt x="279400" y="855573"/>
                  </a:lnTo>
                  <a:lnTo>
                    <a:pt x="279400" y="796836"/>
                  </a:lnTo>
                  <a:lnTo>
                    <a:pt x="330200" y="796836"/>
                  </a:lnTo>
                  <a:lnTo>
                    <a:pt x="330200" y="738009"/>
                  </a:lnTo>
                  <a:lnTo>
                    <a:pt x="215900" y="738009"/>
                  </a:lnTo>
                  <a:lnTo>
                    <a:pt x="215900" y="855484"/>
                  </a:lnTo>
                  <a:lnTo>
                    <a:pt x="101600" y="855484"/>
                  </a:lnTo>
                  <a:lnTo>
                    <a:pt x="101600" y="963206"/>
                  </a:lnTo>
                  <a:lnTo>
                    <a:pt x="50800" y="963206"/>
                  </a:lnTo>
                  <a:lnTo>
                    <a:pt x="50800" y="1021943"/>
                  </a:lnTo>
                  <a:lnTo>
                    <a:pt x="101600" y="1021943"/>
                  </a:lnTo>
                  <a:lnTo>
                    <a:pt x="101600" y="1080681"/>
                  </a:lnTo>
                  <a:lnTo>
                    <a:pt x="165100" y="1080681"/>
                  </a:lnTo>
                  <a:lnTo>
                    <a:pt x="165100" y="1021943"/>
                  </a:lnTo>
                  <a:lnTo>
                    <a:pt x="215900" y="1021943"/>
                  </a:lnTo>
                  <a:lnTo>
                    <a:pt x="215900" y="963206"/>
                  </a:lnTo>
                  <a:lnTo>
                    <a:pt x="165100" y="963206"/>
                  </a:lnTo>
                  <a:lnTo>
                    <a:pt x="165100" y="904468"/>
                  </a:lnTo>
                  <a:lnTo>
                    <a:pt x="215900" y="904468"/>
                  </a:lnTo>
                  <a:lnTo>
                    <a:pt x="215900" y="963206"/>
                  </a:lnTo>
                  <a:lnTo>
                    <a:pt x="279400" y="963206"/>
                  </a:lnTo>
                  <a:lnTo>
                    <a:pt x="279400" y="904468"/>
                  </a:lnTo>
                  <a:lnTo>
                    <a:pt x="330200" y="904468"/>
                  </a:lnTo>
                  <a:lnTo>
                    <a:pt x="330200" y="963206"/>
                  </a:lnTo>
                  <a:lnTo>
                    <a:pt x="279400" y="963206"/>
                  </a:lnTo>
                  <a:lnTo>
                    <a:pt x="279400" y="1021943"/>
                  </a:lnTo>
                  <a:lnTo>
                    <a:pt x="330200" y="1021943"/>
                  </a:lnTo>
                  <a:lnTo>
                    <a:pt x="330200" y="1080681"/>
                  </a:lnTo>
                  <a:lnTo>
                    <a:pt x="393700" y="1080681"/>
                  </a:lnTo>
                  <a:lnTo>
                    <a:pt x="393700" y="1021943"/>
                  </a:lnTo>
                  <a:lnTo>
                    <a:pt x="444500" y="1021943"/>
                  </a:lnTo>
                  <a:lnTo>
                    <a:pt x="444500" y="963206"/>
                  </a:lnTo>
                  <a:lnTo>
                    <a:pt x="393700" y="963206"/>
                  </a:lnTo>
                  <a:lnTo>
                    <a:pt x="393700" y="904468"/>
                  </a:lnTo>
                  <a:lnTo>
                    <a:pt x="444500" y="904468"/>
                  </a:lnTo>
                  <a:lnTo>
                    <a:pt x="444500" y="963206"/>
                  </a:lnTo>
                  <a:lnTo>
                    <a:pt x="508000" y="963206"/>
                  </a:lnTo>
                  <a:lnTo>
                    <a:pt x="508000" y="904468"/>
                  </a:lnTo>
                  <a:lnTo>
                    <a:pt x="558800" y="904468"/>
                  </a:lnTo>
                  <a:lnTo>
                    <a:pt x="558800" y="963206"/>
                  </a:lnTo>
                  <a:lnTo>
                    <a:pt x="508000" y="963206"/>
                  </a:lnTo>
                  <a:lnTo>
                    <a:pt x="508000" y="1021943"/>
                  </a:lnTo>
                  <a:lnTo>
                    <a:pt x="558800" y="1021943"/>
                  </a:lnTo>
                  <a:lnTo>
                    <a:pt x="558800" y="1080681"/>
                  </a:lnTo>
                  <a:lnTo>
                    <a:pt x="609600" y="1080681"/>
                  </a:lnTo>
                  <a:lnTo>
                    <a:pt x="609600" y="1021943"/>
                  </a:lnTo>
                  <a:lnTo>
                    <a:pt x="660400" y="1021943"/>
                  </a:lnTo>
                  <a:lnTo>
                    <a:pt x="660400" y="963206"/>
                  </a:lnTo>
                  <a:lnTo>
                    <a:pt x="609600" y="963206"/>
                  </a:lnTo>
                  <a:lnTo>
                    <a:pt x="609600" y="904468"/>
                  </a:lnTo>
                  <a:lnTo>
                    <a:pt x="660400" y="904468"/>
                  </a:lnTo>
                  <a:lnTo>
                    <a:pt x="660400" y="963206"/>
                  </a:lnTo>
                  <a:lnTo>
                    <a:pt x="723900" y="963206"/>
                  </a:lnTo>
                  <a:lnTo>
                    <a:pt x="723900" y="904468"/>
                  </a:lnTo>
                  <a:lnTo>
                    <a:pt x="787400" y="904468"/>
                  </a:lnTo>
                  <a:lnTo>
                    <a:pt x="787400" y="855484"/>
                  </a:lnTo>
                  <a:close/>
                </a:path>
                <a:path w="3530600" h="10287000">
                  <a:moveTo>
                    <a:pt x="838200" y="9557588"/>
                  </a:moveTo>
                  <a:lnTo>
                    <a:pt x="787400" y="9557588"/>
                  </a:lnTo>
                  <a:lnTo>
                    <a:pt x="787400" y="9616326"/>
                  </a:lnTo>
                  <a:lnTo>
                    <a:pt x="838200" y="9616326"/>
                  </a:lnTo>
                  <a:lnTo>
                    <a:pt x="838200" y="9557588"/>
                  </a:lnTo>
                  <a:close/>
                </a:path>
                <a:path w="3530600" h="10287000">
                  <a:moveTo>
                    <a:pt x="838200" y="8999550"/>
                  </a:moveTo>
                  <a:lnTo>
                    <a:pt x="787400" y="8999550"/>
                  </a:lnTo>
                  <a:lnTo>
                    <a:pt x="787400" y="9058288"/>
                  </a:lnTo>
                  <a:lnTo>
                    <a:pt x="838200" y="9058288"/>
                  </a:lnTo>
                  <a:lnTo>
                    <a:pt x="838200" y="8999550"/>
                  </a:lnTo>
                  <a:close/>
                </a:path>
                <a:path w="3530600" h="10287000">
                  <a:moveTo>
                    <a:pt x="838200" y="8882075"/>
                  </a:moveTo>
                  <a:lnTo>
                    <a:pt x="787400" y="8882075"/>
                  </a:lnTo>
                  <a:lnTo>
                    <a:pt x="787400" y="8833167"/>
                  </a:lnTo>
                  <a:lnTo>
                    <a:pt x="723900" y="8833167"/>
                  </a:lnTo>
                  <a:lnTo>
                    <a:pt x="723900" y="8774430"/>
                  </a:lnTo>
                  <a:lnTo>
                    <a:pt x="660400" y="8774430"/>
                  </a:lnTo>
                  <a:lnTo>
                    <a:pt x="660400" y="8833167"/>
                  </a:lnTo>
                  <a:lnTo>
                    <a:pt x="609600" y="8833167"/>
                  </a:lnTo>
                  <a:lnTo>
                    <a:pt x="609600" y="8774430"/>
                  </a:lnTo>
                  <a:lnTo>
                    <a:pt x="660400" y="8774430"/>
                  </a:lnTo>
                  <a:lnTo>
                    <a:pt x="660400" y="8715705"/>
                  </a:lnTo>
                  <a:lnTo>
                    <a:pt x="609600" y="8715705"/>
                  </a:lnTo>
                  <a:lnTo>
                    <a:pt x="609600" y="8656968"/>
                  </a:lnTo>
                  <a:lnTo>
                    <a:pt x="558800" y="8656968"/>
                  </a:lnTo>
                  <a:lnTo>
                    <a:pt x="558800" y="8715705"/>
                  </a:lnTo>
                  <a:lnTo>
                    <a:pt x="508000" y="8715705"/>
                  </a:lnTo>
                  <a:lnTo>
                    <a:pt x="508000" y="8774430"/>
                  </a:lnTo>
                  <a:lnTo>
                    <a:pt x="558800" y="8774430"/>
                  </a:lnTo>
                  <a:lnTo>
                    <a:pt x="558800" y="8833167"/>
                  </a:lnTo>
                  <a:lnTo>
                    <a:pt x="558800" y="8882164"/>
                  </a:lnTo>
                  <a:lnTo>
                    <a:pt x="558800" y="8940902"/>
                  </a:lnTo>
                  <a:lnTo>
                    <a:pt x="508000" y="8940902"/>
                  </a:lnTo>
                  <a:lnTo>
                    <a:pt x="508000" y="8999550"/>
                  </a:lnTo>
                  <a:lnTo>
                    <a:pt x="444500" y="8999550"/>
                  </a:lnTo>
                  <a:lnTo>
                    <a:pt x="444500" y="9058288"/>
                  </a:lnTo>
                  <a:lnTo>
                    <a:pt x="393700" y="9058288"/>
                  </a:lnTo>
                  <a:lnTo>
                    <a:pt x="393700" y="8999550"/>
                  </a:lnTo>
                  <a:lnTo>
                    <a:pt x="444500" y="8999550"/>
                  </a:lnTo>
                  <a:lnTo>
                    <a:pt x="444500" y="8940902"/>
                  </a:lnTo>
                  <a:lnTo>
                    <a:pt x="508000" y="8940902"/>
                  </a:lnTo>
                  <a:lnTo>
                    <a:pt x="508000" y="8882164"/>
                  </a:lnTo>
                  <a:lnTo>
                    <a:pt x="558800" y="8882164"/>
                  </a:lnTo>
                  <a:lnTo>
                    <a:pt x="558800" y="8833167"/>
                  </a:lnTo>
                  <a:lnTo>
                    <a:pt x="508000" y="8833167"/>
                  </a:lnTo>
                  <a:lnTo>
                    <a:pt x="508000" y="8774430"/>
                  </a:lnTo>
                  <a:lnTo>
                    <a:pt x="444500" y="8774430"/>
                  </a:lnTo>
                  <a:lnTo>
                    <a:pt x="444500" y="8833167"/>
                  </a:lnTo>
                  <a:lnTo>
                    <a:pt x="444500" y="8882164"/>
                  </a:lnTo>
                  <a:lnTo>
                    <a:pt x="444500" y="8940813"/>
                  </a:lnTo>
                  <a:lnTo>
                    <a:pt x="393700" y="8940813"/>
                  </a:lnTo>
                  <a:lnTo>
                    <a:pt x="393700" y="8882164"/>
                  </a:lnTo>
                  <a:lnTo>
                    <a:pt x="444500" y="8882164"/>
                  </a:lnTo>
                  <a:lnTo>
                    <a:pt x="444500" y="8833167"/>
                  </a:lnTo>
                  <a:lnTo>
                    <a:pt x="393700" y="8833167"/>
                  </a:lnTo>
                  <a:lnTo>
                    <a:pt x="393700" y="8882075"/>
                  </a:lnTo>
                  <a:lnTo>
                    <a:pt x="330200" y="8882075"/>
                  </a:lnTo>
                  <a:lnTo>
                    <a:pt x="330200" y="8940813"/>
                  </a:lnTo>
                  <a:lnTo>
                    <a:pt x="330200" y="8999550"/>
                  </a:lnTo>
                  <a:lnTo>
                    <a:pt x="330200" y="9058288"/>
                  </a:lnTo>
                  <a:lnTo>
                    <a:pt x="279400" y="9058288"/>
                  </a:lnTo>
                  <a:lnTo>
                    <a:pt x="279400" y="8999550"/>
                  </a:lnTo>
                  <a:lnTo>
                    <a:pt x="330200" y="8999550"/>
                  </a:lnTo>
                  <a:lnTo>
                    <a:pt x="330200" y="8940813"/>
                  </a:lnTo>
                  <a:lnTo>
                    <a:pt x="215900" y="8940813"/>
                  </a:lnTo>
                  <a:lnTo>
                    <a:pt x="215900" y="9058288"/>
                  </a:lnTo>
                  <a:lnTo>
                    <a:pt x="165100" y="9058288"/>
                  </a:lnTo>
                  <a:lnTo>
                    <a:pt x="165100" y="9107272"/>
                  </a:lnTo>
                  <a:lnTo>
                    <a:pt x="215900" y="9107272"/>
                  </a:lnTo>
                  <a:lnTo>
                    <a:pt x="215900" y="9166009"/>
                  </a:lnTo>
                  <a:lnTo>
                    <a:pt x="279400" y="9166009"/>
                  </a:lnTo>
                  <a:lnTo>
                    <a:pt x="279400" y="9107272"/>
                  </a:lnTo>
                  <a:lnTo>
                    <a:pt x="330200" y="9107272"/>
                  </a:lnTo>
                  <a:lnTo>
                    <a:pt x="330200" y="9166009"/>
                  </a:lnTo>
                  <a:lnTo>
                    <a:pt x="279400" y="9166009"/>
                  </a:lnTo>
                  <a:lnTo>
                    <a:pt x="279400" y="9224747"/>
                  </a:lnTo>
                  <a:lnTo>
                    <a:pt x="330200" y="9224747"/>
                  </a:lnTo>
                  <a:lnTo>
                    <a:pt x="330200" y="9283484"/>
                  </a:lnTo>
                  <a:lnTo>
                    <a:pt x="393700" y="9283484"/>
                  </a:lnTo>
                  <a:lnTo>
                    <a:pt x="393700" y="9224747"/>
                  </a:lnTo>
                  <a:lnTo>
                    <a:pt x="444500" y="9224747"/>
                  </a:lnTo>
                  <a:lnTo>
                    <a:pt x="444500" y="9166009"/>
                  </a:lnTo>
                  <a:lnTo>
                    <a:pt x="393700" y="9166009"/>
                  </a:lnTo>
                  <a:lnTo>
                    <a:pt x="393700" y="9107272"/>
                  </a:lnTo>
                  <a:lnTo>
                    <a:pt x="444500" y="9107272"/>
                  </a:lnTo>
                  <a:lnTo>
                    <a:pt x="444500" y="9166009"/>
                  </a:lnTo>
                  <a:lnTo>
                    <a:pt x="508000" y="9166009"/>
                  </a:lnTo>
                  <a:lnTo>
                    <a:pt x="508000" y="9107272"/>
                  </a:lnTo>
                  <a:lnTo>
                    <a:pt x="558800" y="9107272"/>
                  </a:lnTo>
                  <a:lnTo>
                    <a:pt x="558800" y="9058377"/>
                  </a:lnTo>
                  <a:lnTo>
                    <a:pt x="508000" y="9058288"/>
                  </a:lnTo>
                  <a:lnTo>
                    <a:pt x="508000" y="8999639"/>
                  </a:lnTo>
                  <a:lnTo>
                    <a:pt x="558800" y="8999639"/>
                  </a:lnTo>
                  <a:lnTo>
                    <a:pt x="558800" y="9058288"/>
                  </a:lnTo>
                  <a:lnTo>
                    <a:pt x="609600" y="9058288"/>
                  </a:lnTo>
                  <a:lnTo>
                    <a:pt x="609600" y="8999639"/>
                  </a:lnTo>
                  <a:lnTo>
                    <a:pt x="660400" y="8999639"/>
                  </a:lnTo>
                  <a:lnTo>
                    <a:pt x="660400" y="9058288"/>
                  </a:lnTo>
                  <a:lnTo>
                    <a:pt x="609600" y="9058288"/>
                  </a:lnTo>
                  <a:lnTo>
                    <a:pt x="609600" y="9107272"/>
                  </a:lnTo>
                  <a:lnTo>
                    <a:pt x="660400" y="9107272"/>
                  </a:lnTo>
                  <a:lnTo>
                    <a:pt x="660400" y="9166009"/>
                  </a:lnTo>
                  <a:lnTo>
                    <a:pt x="723900" y="9166009"/>
                  </a:lnTo>
                  <a:lnTo>
                    <a:pt x="723900" y="9107272"/>
                  </a:lnTo>
                  <a:lnTo>
                    <a:pt x="787400" y="9107272"/>
                  </a:lnTo>
                  <a:lnTo>
                    <a:pt x="787400" y="9058288"/>
                  </a:lnTo>
                  <a:lnTo>
                    <a:pt x="723900" y="9058288"/>
                  </a:lnTo>
                  <a:lnTo>
                    <a:pt x="723900" y="8999550"/>
                  </a:lnTo>
                  <a:lnTo>
                    <a:pt x="660400" y="8999550"/>
                  </a:lnTo>
                  <a:lnTo>
                    <a:pt x="660400" y="8940902"/>
                  </a:lnTo>
                  <a:lnTo>
                    <a:pt x="609600" y="8940902"/>
                  </a:lnTo>
                  <a:lnTo>
                    <a:pt x="609600" y="8882164"/>
                  </a:lnTo>
                  <a:lnTo>
                    <a:pt x="660400" y="8882164"/>
                  </a:lnTo>
                  <a:lnTo>
                    <a:pt x="660400" y="8940902"/>
                  </a:lnTo>
                  <a:lnTo>
                    <a:pt x="723900" y="8940902"/>
                  </a:lnTo>
                  <a:lnTo>
                    <a:pt x="723900" y="8999550"/>
                  </a:lnTo>
                  <a:lnTo>
                    <a:pt x="787400" y="8999550"/>
                  </a:lnTo>
                  <a:lnTo>
                    <a:pt x="787400" y="8940813"/>
                  </a:lnTo>
                  <a:lnTo>
                    <a:pt x="723900" y="8940813"/>
                  </a:lnTo>
                  <a:lnTo>
                    <a:pt x="723900" y="8882164"/>
                  </a:lnTo>
                  <a:lnTo>
                    <a:pt x="787400" y="8882164"/>
                  </a:lnTo>
                  <a:lnTo>
                    <a:pt x="787400" y="8940813"/>
                  </a:lnTo>
                  <a:lnTo>
                    <a:pt x="838200" y="8940813"/>
                  </a:lnTo>
                  <a:lnTo>
                    <a:pt x="838200" y="8882075"/>
                  </a:lnTo>
                  <a:close/>
                </a:path>
                <a:path w="3530600" h="10287000">
                  <a:moveTo>
                    <a:pt x="838200" y="8774430"/>
                  </a:moveTo>
                  <a:lnTo>
                    <a:pt x="787400" y="8774430"/>
                  </a:lnTo>
                  <a:lnTo>
                    <a:pt x="787400" y="8833167"/>
                  </a:lnTo>
                  <a:lnTo>
                    <a:pt x="838200" y="8833167"/>
                  </a:lnTo>
                  <a:lnTo>
                    <a:pt x="838200" y="8774430"/>
                  </a:lnTo>
                  <a:close/>
                </a:path>
                <a:path w="3530600" h="10287000">
                  <a:moveTo>
                    <a:pt x="838200" y="8656968"/>
                  </a:moveTo>
                  <a:lnTo>
                    <a:pt x="787400" y="8656968"/>
                  </a:lnTo>
                  <a:lnTo>
                    <a:pt x="787400" y="8715705"/>
                  </a:lnTo>
                  <a:lnTo>
                    <a:pt x="838200" y="8715705"/>
                  </a:lnTo>
                  <a:lnTo>
                    <a:pt x="838200" y="8656968"/>
                  </a:lnTo>
                  <a:close/>
                </a:path>
                <a:path w="3530600" h="10287000">
                  <a:moveTo>
                    <a:pt x="838200" y="8549234"/>
                  </a:moveTo>
                  <a:lnTo>
                    <a:pt x="787400" y="8549234"/>
                  </a:lnTo>
                  <a:lnTo>
                    <a:pt x="787400" y="8607971"/>
                  </a:lnTo>
                  <a:lnTo>
                    <a:pt x="838200" y="8607971"/>
                  </a:lnTo>
                  <a:lnTo>
                    <a:pt x="838200" y="8549234"/>
                  </a:lnTo>
                  <a:close/>
                </a:path>
                <a:path w="3530600" h="10287000">
                  <a:moveTo>
                    <a:pt x="838200" y="6243205"/>
                  </a:moveTo>
                  <a:lnTo>
                    <a:pt x="787400" y="6243205"/>
                  </a:lnTo>
                  <a:lnTo>
                    <a:pt x="787400" y="6301943"/>
                  </a:lnTo>
                  <a:lnTo>
                    <a:pt x="838200" y="6301943"/>
                  </a:lnTo>
                  <a:lnTo>
                    <a:pt x="838200" y="6243205"/>
                  </a:lnTo>
                  <a:close/>
                </a:path>
                <a:path w="3530600" h="10287000">
                  <a:moveTo>
                    <a:pt x="838200" y="5685167"/>
                  </a:moveTo>
                  <a:lnTo>
                    <a:pt x="787400" y="5685167"/>
                  </a:lnTo>
                  <a:lnTo>
                    <a:pt x="787400" y="5743905"/>
                  </a:lnTo>
                  <a:lnTo>
                    <a:pt x="838200" y="5743905"/>
                  </a:lnTo>
                  <a:lnTo>
                    <a:pt x="838200" y="5685167"/>
                  </a:lnTo>
                  <a:close/>
                </a:path>
                <a:path w="3530600" h="10287000">
                  <a:moveTo>
                    <a:pt x="838200" y="5567692"/>
                  </a:moveTo>
                  <a:lnTo>
                    <a:pt x="787400" y="5567692"/>
                  </a:lnTo>
                  <a:lnTo>
                    <a:pt x="787400" y="5518785"/>
                  </a:lnTo>
                  <a:lnTo>
                    <a:pt x="723900" y="5518785"/>
                  </a:lnTo>
                  <a:lnTo>
                    <a:pt x="723900" y="5460047"/>
                  </a:lnTo>
                  <a:lnTo>
                    <a:pt x="660400" y="5460047"/>
                  </a:lnTo>
                  <a:lnTo>
                    <a:pt x="660400" y="5518785"/>
                  </a:lnTo>
                  <a:lnTo>
                    <a:pt x="609600" y="5518785"/>
                  </a:lnTo>
                  <a:lnTo>
                    <a:pt x="609600" y="5460047"/>
                  </a:lnTo>
                  <a:lnTo>
                    <a:pt x="660400" y="5460047"/>
                  </a:lnTo>
                  <a:lnTo>
                    <a:pt x="660400" y="5401322"/>
                  </a:lnTo>
                  <a:lnTo>
                    <a:pt x="609600" y="5401322"/>
                  </a:lnTo>
                  <a:lnTo>
                    <a:pt x="609600" y="5342585"/>
                  </a:lnTo>
                  <a:lnTo>
                    <a:pt x="558800" y="5342585"/>
                  </a:lnTo>
                  <a:lnTo>
                    <a:pt x="558800" y="5401322"/>
                  </a:lnTo>
                  <a:lnTo>
                    <a:pt x="508000" y="5401322"/>
                  </a:lnTo>
                  <a:lnTo>
                    <a:pt x="508000" y="5460047"/>
                  </a:lnTo>
                  <a:lnTo>
                    <a:pt x="558800" y="5460047"/>
                  </a:lnTo>
                  <a:lnTo>
                    <a:pt x="558800" y="5518785"/>
                  </a:lnTo>
                  <a:lnTo>
                    <a:pt x="558800" y="5567781"/>
                  </a:lnTo>
                  <a:lnTo>
                    <a:pt x="558800" y="5626519"/>
                  </a:lnTo>
                  <a:lnTo>
                    <a:pt x="508000" y="5626519"/>
                  </a:lnTo>
                  <a:lnTo>
                    <a:pt x="508000" y="5685167"/>
                  </a:lnTo>
                  <a:lnTo>
                    <a:pt x="444500" y="5685167"/>
                  </a:lnTo>
                  <a:lnTo>
                    <a:pt x="444500" y="5743905"/>
                  </a:lnTo>
                  <a:lnTo>
                    <a:pt x="393700" y="5743905"/>
                  </a:lnTo>
                  <a:lnTo>
                    <a:pt x="393700" y="5685167"/>
                  </a:lnTo>
                  <a:lnTo>
                    <a:pt x="444500" y="5685167"/>
                  </a:lnTo>
                  <a:lnTo>
                    <a:pt x="444500" y="5626519"/>
                  </a:lnTo>
                  <a:lnTo>
                    <a:pt x="508000" y="5626519"/>
                  </a:lnTo>
                  <a:lnTo>
                    <a:pt x="508000" y="5567781"/>
                  </a:lnTo>
                  <a:lnTo>
                    <a:pt x="558800" y="5567781"/>
                  </a:lnTo>
                  <a:lnTo>
                    <a:pt x="558800" y="5518785"/>
                  </a:lnTo>
                  <a:lnTo>
                    <a:pt x="508000" y="5518785"/>
                  </a:lnTo>
                  <a:lnTo>
                    <a:pt x="508000" y="5460047"/>
                  </a:lnTo>
                  <a:lnTo>
                    <a:pt x="444500" y="5460047"/>
                  </a:lnTo>
                  <a:lnTo>
                    <a:pt x="444500" y="5518785"/>
                  </a:lnTo>
                  <a:lnTo>
                    <a:pt x="444500" y="5567781"/>
                  </a:lnTo>
                  <a:lnTo>
                    <a:pt x="444500" y="5626430"/>
                  </a:lnTo>
                  <a:lnTo>
                    <a:pt x="393700" y="5626430"/>
                  </a:lnTo>
                  <a:lnTo>
                    <a:pt x="393700" y="5567781"/>
                  </a:lnTo>
                  <a:lnTo>
                    <a:pt x="444500" y="5567781"/>
                  </a:lnTo>
                  <a:lnTo>
                    <a:pt x="444500" y="5518785"/>
                  </a:lnTo>
                  <a:lnTo>
                    <a:pt x="393700" y="5518785"/>
                  </a:lnTo>
                  <a:lnTo>
                    <a:pt x="393700" y="5567692"/>
                  </a:lnTo>
                  <a:lnTo>
                    <a:pt x="330200" y="5567692"/>
                  </a:lnTo>
                  <a:lnTo>
                    <a:pt x="330200" y="5626430"/>
                  </a:lnTo>
                  <a:lnTo>
                    <a:pt x="330200" y="5685167"/>
                  </a:lnTo>
                  <a:lnTo>
                    <a:pt x="330200" y="5743905"/>
                  </a:lnTo>
                  <a:lnTo>
                    <a:pt x="279400" y="5743905"/>
                  </a:lnTo>
                  <a:lnTo>
                    <a:pt x="279400" y="5685167"/>
                  </a:lnTo>
                  <a:lnTo>
                    <a:pt x="330200" y="5685167"/>
                  </a:lnTo>
                  <a:lnTo>
                    <a:pt x="330200" y="5626430"/>
                  </a:lnTo>
                  <a:lnTo>
                    <a:pt x="215900" y="5626430"/>
                  </a:lnTo>
                  <a:lnTo>
                    <a:pt x="215900" y="5743905"/>
                  </a:lnTo>
                  <a:lnTo>
                    <a:pt x="165100" y="5743905"/>
                  </a:lnTo>
                  <a:lnTo>
                    <a:pt x="165100" y="5792889"/>
                  </a:lnTo>
                  <a:lnTo>
                    <a:pt x="215900" y="5792889"/>
                  </a:lnTo>
                  <a:lnTo>
                    <a:pt x="215900" y="5851626"/>
                  </a:lnTo>
                  <a:lnTo>
                    <a:pt x="279400" y="5851626"/>
                  </a:lnTo>
                  <a:lnTo>
                    <a:pt x="279400" y="5792889"/>
                  </a:lnTo>
                  <a:lnTo>
                    <a:pt x="330200" y="5792889"/>
                  </a:lnTo>
                  <a:lnTo>
                    <a:pt x="330200" y="5851626"/>
                  </a:lnTo>
                  <a:lnTo>
                    <a:pt x="279400" y="5851626"/>
                  </a:lnTo>
                  <a:lnTo>
                    <a:pt x="279400" y="5910364"/>
                  </a:lnTo>
                  <a:lnTo>
                    <a:pt x="330200" y="5910364"/>
                  </a:lnTo>
                  <a:lnTo>
                    <a:pt x="330200" y="5969101"/>
                  </a:lnTo>
                  <a:lnTo>
                    <a:pt x="393700" y="5969101"/>
                  </a:lnTo>
                  <a:lnTo>
                    <a:pt x="393700" y="5910364"/>
                  </a:lnTo>
                  <a:lnTo>
                    <a:pt x="444500" y="5910364"/>
                  </a:lnTo>
                  <a:lnTo>
                    <a:pt x="444500" y="5851626"/>
                  </a:lnTo>
                  <a:lnTo>
                    <a:pt x="393700" y="5851626"/>
                  </a:lnTo>
                  <a:lnTo>
                    <a:pt x="393700" y="5792889"/>
                  </a:lnTo>
                  <a:lnTo>
                    <a:pt x="444500" y="5792889"/>
                  </a:lnTo>
                  <a:lnTo>
                    <a:pt x="444500" y="5851626"/>
                  </a:lnTo>
                  <a:lnTo>
                    <a:pt x="508000" y="5851626"/>
                  </a:lnTo>
                  <a:lnTo>
                    <a:pt x="508000" y="5792889"/>
                  </a:lnTo>
                  <a:lnTo>
                    <a:pt x="558800" y="5792889"/>
                  </a:lnTo>
                  <a:lnTo>
                    <a:pt x="558800" y="5743994"/>
                  </a:lnTo>
                  <a:lnTo>
                    <a:pt x="508000" y="5743905"/>
                  </a:lnTo>
                  <a:lnTo>
                    <a:pt x="508000" y="5685256"/>
                  </a:lnTo>
                  <a:lnTo>
                    <a:pt x="558800" y="5685256"/>
                  </a:lnTo>
                  <a:lnTo>
                    <a:pt x="558800" y="5743905"/>
                  </a:lnTo>
                  <a:lnTo>
                    <a:pt x="609600" y="5743905"/>
                  </a:lnTo>
                  <a:lnTo>
                    <a:pt x="609600" y="5685256"/>
                  </a:lnTo>
                  <a:lnTo>
                    <a:pt x="660400" y="5685256"/>
                  </a:lnTo>
                  <a:lnTo>
                    <a:pt x="660400" y="5743905"/>
                  </a:lnTo>
                  <a:lnTo>
                    <a:pt x="609600" y="5743905"/>
                  </a:lnTo>
                  <a:lnTo>
                    <a:pt x="609600" y="5792889"/>
                  </a:lnTo>
                  <a:lnTo>
                    <a:pt x="660400" y="5792889"/>
                  </a:lnTo>
                  <a:lnTo>
                    <a:pt x="660400" y="5851626"/>
                  </a:lnTo>
                  <a:lnTo>
                    <a:pt x="723900" y="5851626"/>
                  </a:lnTo>
                  <a:lnTo>
                    <a:pt x="723900" y="5792889"/>
                  </a:lnTo>
                  <a:lnTo>
                    <a:pt x="787400" y="5792889"/>
                  </a:lnTo>
                  <a:lnTo>
                    <a:pt x="787400" y="5743905"/>
                  </a:lnTo>
                  <a:lnTo>
                    <a:pt x="723900" y="5743905"/>
                  </a:lnTo>
                  <a:lnTo>
                    <a:pt x="723900" y="5685167"/>
                  </a:lnTo>
                  <a:lnTo>
                    <a:pt x="660400" y="5685167"/>
                  </a:lnTo>
                  <a:lnTo>
                    <a:pt x="660400" y="5626519"/>
                  </a:lnTo>
                  <a:lnTo>
                    <a:pt x="609600" y="5626519"/>
                  </a:lnTo>
                  <a:lnTo>
                    <a:pt x="609600" y="5567781"/>
                  </a:lnTo>
                  <a:lnTo>
                    <a:pt x="660400" y="5567781"/>
                  </a:lnTo>
                  <a:lnTo>
                    <a:pt x="660400" y="5626519"/>
                  </a:lnTo>
                  <a:lnTo>
                    <a:pt x="723900" y="5626519"/>
                  </a:lnTo>
                  <a:lnTo>
                    <a:pt x="723900" y="5685167"/>
                  </a:lnTo>
                  <a:lnTo>
                    <a:pt x="787400" y="5685167"/>
                  </a:lnTo>
                  <a:lnTo>
                    <a:pt x="787400" y="5626430"/>
                  </a:lnTo>
                  <a:lnTo>
                    <a:pt x="723900" y="5626430"/>
                  </a:lnTo>
                  <a:lnTo>
                    <a:pt x="723900" y="5567781"/>
                  </a:lnTo>
                  <a:lnTo>
                    <a:pt x="787400" y="5567781"/>
                  </a:lnTo>
                  <a:lnTo>
                    <a:pt x="787400" y="5626430"/>
                  </a:lnTo>
                  <a:lnTo>
                    <a:pt x="838200" y="5626430"/>
                  </a:lnTo>
                  <a:lnTo>
                    <a:pt x="838200" y="5567692"/>
                  </a:lnTo>
                  <a:close/>
                </a:path>
                <a:path w="3530600" h="10287000">
                  <a:moveTo>
                    <a:pt x="838200" y="5460047"/>
                  </a:moveTo>
                  <a:lnTo>
                    <a:pt x="787400" y="5460047"/>
                  </a:lnTo>
                  <a:lnTo>
                    <a:pt x="787400" y="5518785"/>
                  </a:lnTo>
                  <a:lnTo>
                    <a:pt x="838200" y="5518785"/>
                  </a:lnTo>
                  <a:lnTo>
                    <a:pt x="838200" y="5460047"/>
                  </a:lnTo>
                  <a:close/>
                </a:path>
                <a:path w="3530600" h="10287000">
                  <a:moveTo>
                    <a:pt x="838200" y="5342585"/>
                  </a:moveTo>
                  <a:lnTo>
                    <a:pt x="787400" y="5342585"/>
                  </a:lnTo>
                  <a:lnTo>
                    <a:pt x="787400" y="5401310"/>
                  </a:lnTo>
                  <a:lnTo>
                    <a:pt x="838200" y="5401310"/>
                  </a:lnTo>
                  <a:lnTo>
                    <a:pt x="838200" y="5342585"/>
                  </a:lnTo>
                  <a:close/>
                </a:path>
                <a:path w="3530600" h="10287000">
                  <a:moveTo>
                    <a:pt x="838200" y="5234851"/>
                  </a:moveTo>
                  <a:lnTo>
                    <a:pt x="787400" y="5234851"/>
                  </a:lnTo>
                  <a:lnTo>
                    <a:pt x="787400" y="5293588"/>
                  </a:lnTo>
                  <a:lnTo>
                    <a:pt x="838200" y="5293588"/>
                  </a:lnTo>
                  <a:lnTo>
                    <a:pt x="838200" y="5234851"/>
                  </a:lnTo>
                  <a:close/>
                </a:path>
                <a:path w="3530600" h="10287000">
                  <a:moveTo>
                    <a:pt x="838200" y="2930918"/>
                  </a:moveTo>
                  <a:lnTo>
                    <a:pt x="787400" y="2930918"/>
                  </a:lnTo>
                  <a:lnTo>
                    <a:pt x="787400" y="2989656"/>
                  </a:lnTo>
                  <a:lnTo>
                    <a:pt x="838200" y="2989656"/>
                  </a:lnTo>
                  <a:lnTo>
                    <a:pt x="838200" y="2930918"/>
                  </a:lnTo>
                  <a:close/>
                </a:path>
                <a:path w="3530600" h="10287000">
                  <a:moveTo>
                    <a:pt x="838200" y="2372880"/>
                  </a:moveTo>
                  <a:lnTo>
                    <a:pt x="787400" y="2372880"/>
                  </a:lnTo>
                  <a:lnTo>
                    <a:pt x="787400" y="2431618"/>
                  </a:lnTo>
                  <a:lnTo>
                    <a:pt x="838200" y="2431618"/>
                  </a:lnTo>
                  <a:lnTo>
                    <a:pt x="838200" y="2372880"/>
                  </a:lnTo>
                  <a:close/>
                </a:path>
                <a:path w="3530600" h="10287000">
                  <a:moveTo>
                    <a:pt x="838200" y="2255418"/>
                  </a:moveTo>
                  <a:lnTo>
                    <a:pt x="787400" y="2255418"/>
                  </a:lnTo>
                  <a:lnTo>
                    <a:pt x="787400" y="2206510"/>
                  </a:lnTo>
                  <a:lnTo>
                    <a:pt x="723900" y="2206510"/>
                  </a:lnTo>
                  <a:lnTo>
                    <a:pt x="723900" y="2147773"/>
                  </a:lnTo>
                  <a:lnTo>
                    <a:pt x="660400" y="2147773"/>
                  </a:lnTo>
                  <a:lnTo>
                    <a:pt x="660400" y="2206510"/>
                  </a:lnTo>
                  <a:lnTo>
                    <a:pt x="609600" y="2206510"/>
                  </a:lnTo>
                  <a:lnTo>
                    <a:pt x="609600" y="2147773"/>
                  </a:lnTo>
                  <a:lnTo>
                    <a:pt x="660400" y="2147773"/>
                  </a:lnTo>
                  <a:lnTo>
                    <a:pt x="660400" y="2089035"/>
                  </a:lnTo>
                  <a:lnTo>
                    <a:pt x="609600" y="2089035"/>
                  </a:lnTo>
                  <a:lnTo>
                    <a:pt x="609600" y="2030298"/>
                  </a:lnTo>
                  <a:lnTo>
                    <a:pt x="558800" y="2030298"/>
                  </a:lnTo>
                  <a:lnTo>
                    <a:pt x="558800" y="2089035"/>
                  </a:lnTo>
                  <a:lnTo>
                    <a:pt x="508000" y="2089035"/>
                  </a:lnTo>
                  <a:lnTo>
                    <a:pt x="508000" y="2147773"/>
                  </a:lnTo>
                  <a:lnTo>
                    <a:pt x="558800" y="2147773"/>
                  </a:lnTo>
                  <a:lnTo>
                    <a:pt x="558800" y="2206510"/>
                  </a:lnTo>
                  <a:lnTo>
                    <a:pt x="558800" y="2255494"/>
                  </a:lnTo>
                  <a:lnTo>
                    <a:pt x="558800" y="2314232"/>
                  </a:lnTo>
                  <a:lnTo>
                    <a:pt x="508000" y="2314232"/>
                  </a:lnTo>
                  <a:lnTo>
                    <a:pt x="508000" y="2372880"/>
                  </a:lnTo>
                  <a:lnTo>
                    <a:pt x="444500" y="2372880"/>
                  </a:lnTo>
                  <a:lnTo>
                    <a:pt x="444500" y="2431618"/>
                  </a:lnTo>
                  <a:lnTo>
                    <a:pt x="393700" y="2431618"/>
                  </a:lnTo>
                  <a:lnTo>
                    <a:pt x="393700" y="2372880"/>
                  </a:lnTo>
                  <a:lnTo>
                    <a:pt x="444500" y="2372880"/>
                  </a:lnTo>
                  <a:lnTo>
                    <a:pt x="444500" y="2314232"/>
                  </a:lnTo>
                  <a:lnTo>
                    <a:pt x="508000" y="2314232"/>
                  </a:lnTo>
                  <a:lnTo>
                    <a:pt x="508000" y="2255494"/>
                  </a:lnTo>
                  <a:lnTo>
                    <a:pt x="558800" y="2255494"/>
                  </a:lnTo>
                  <a:lnTo>
                    <a:pt x="558800" y="2206510"/>
                  </a:lnTo>
                  <a:lnTo>
                    <a:pt x="508000" y="2206510"/>
                  </a:lnTo>
                  <a:lnTo>
                    <a:pt x="508000" y="2147773"/>
                  </a:lnTo>
                  <a:lnTo>
                    <a:pt x="444500" y="2147773"/>
                  </a:lnTo>
                  <a:lnTo>
                    <a:pt x="444500" y="2206510"/>
                  </a:lnTo>
                  <a:lnTo>
                    <a:pt x="444500" y="2255494"/>
                  </a:lnTo>
                  <a:lnTo>
                    <a:pt x="444500" y="2314143"/>
                  </a:lnTo>
                  <a:lnTo>
                    <a:pt x="393700" y="2314143"/>
                  </a:lnTo>
                  <a:lnTo>
                    <a:pt x="393700" y="2255494"/>
                  </a:lnTo>
                  <a:lnTo>
                    <a:pt x="444500" y="2255494"/>
                  </a:lnTo>
                  <a:lnTo>
                    <a:pt x="444500" y="2206510"/>
                  </a:lnTo>
                  <a:lnTo>
                    <a:pt x="393700" y="2206510"/>
                  </a:lnTo>
                  <a:lnTo>
                    <a:pt x="393700" y="2255418"/>
                  </a:lnTo>
                  <a:lnTo>
                    <a:pt x="330200" y="2255418"/>
                  </a:lnTo>
                  <a:lnTo>
                    <a:pt x="330200" y="2314143"/>
                  </a:lnTo>
                  <a:lnTo>
                    <a:pt x="330200" y="2372880"/>
                  </a:lnTo>
                  <a:lnTo>
                    <a:pt x="330200" y="2431618"/>
                  </a:lnTo>
                  <a:lnTo>
                    <a:pt x="279400" y="2431618"/>
                  </a:lnTo>
                  <a:lnTo>
                    <a:pt x="279400" y="2372880"/>
                  </a:lnTo>
                  <a:lnTo>
                    <a:pt x="330200" y="2372880"/>
                  </a:lnTo>
                  <a:lnTo>
                    <a:pt x="330200" y="2314143"/>
                  </a:lnTo>
                  <a:lnTo>
                    <a:pt x="215900" y="2314143"/>
                  </a:lnTo>
                  <a:lnTo>
                    <a:pt x="215900" y="2431618"/>
                  </a:lnTo>
                  <a:lnTo>
                    <a:pt x="165100" y="2431618"/>
                  </a:lnTo>
                  <a:lnTo>
                    <a:pt x="165100" y="2480614"/>
                  </a:lnTo>
                  <a:lnTo>
                    <a:pt x="215900" y="2480614"/>
                  </a:lnTo>
                  <a:lnTo>
                    <a:pt x="215900" y="2539352"/>
                  </a:lnTo>
                  <a:lnTo>
                    <a:pt x="279400" y="2539352"/>
                  </a:lnTo>
                  <a:lnTo>
                    <a:pt x="279400" y="2480614"/>
                  </a:lnTo>
                  <a:lnTo>
                    <a:pt x="330200" y="2480614"/>
                  </a:lnTo>
                  <a:lnTo>
                    <a:pt x="330200" y="2539352"/>
                  </a:lnTo>
                  <a:lnTo>
                    <a:pt x="279400" y="2539352"/>
                  </a:lnTo>
                  <a:lnTo>
                    <a:pt x="279400" y="2598089"/>
                  </a:lnTo>
                  <a:lnTo>
                    <a:pt x="330200" y="2598089"/>
                  </a:lnTo>
                  <a:lnTo>
                    <a:pt x="330200" y="2656814"/>
                  </a:lnTo>
                  <a:lnTo>
                    <a:pt x="393700" y="2656814"/>
                  </a:lnTo>
                  <a:lnTo>
                    <a:pt x="393700" y="2598089"/>
                  </a:lnTo>
                  <a:lnTo>
                    <a:pt x="444500" y="2598089"/>
                  </a:lnTo>
                  <a:lnTo>
                    <a:pt x="444500" y="2539352"/>
                  </a:lnTo>
                  <a:lnTo>
                    <a:pt x="393700" y="2539352"/>
                  </a:lnTo>
                  <a:lnTo>
                    <a:pt x="393700" y="2480614"/>
                  </a:lnTo>
                  <a:lnTo>
                    <a:pt x="444500" y="2480614"/>
                  </a:lnTo>
                  <a:lnTo>
                    <a:pt x="444500" y="2539352"/>
                  </a:lnTo>
                  <a:lnTo>
                    <a:pt x="508000" y="2539352"/>
                  </a:lnTo>
                  <a:lnTo>
                    <a:pt x="508000" y="2480614"/>
                  </a:lnTo>
                  <a:lnTo>
                    <a:pt x="558800" y="2480614"/>
                  </a:lnTo>
                  <a:lnTo>
                    <a:pt x="558800" y="2431707"/>
                  </a:lnTo>
                  <a:lnTo>
                    <a:pt x="508000" y="2431618"/>
                  </a:lnTo>
                  <a:lnTo>
                    <a:pt x="508000" y="2372969"/>
                  </a:lnTo>
                  <a:lnTo>
                    <a:pt x="558800" y="2372969"/>
                  </a:lnTo>
                  <a:lnTo>
                    <a:pt x="558800" y="2431618"/>
                  </a:lnTo>
                  <a:lnTo>
                    <a:pt x="609600" y="2431618"/>
                  </a:lnTo>
                  <a:lnTo>
                    <a:pt x="609600" y="2372969"/>
                  </a:lnTo>
                  <a:lnTo>
                    <a:pt x="660400" y="2372969"/>
                  </a:lnTo>
                  <a:lnTo>
                    <a:pt x="660400" y="2431618"/>
                  </a:lnTo>
                  <a:lnTo>
                    <a:pt x="609600" y="2431618"/>
                  </a:lnTo>
                  <a:lnTo>
                    <a:pt x="609600" y="2480614"/>
                  </a:lnTo>
                  <a:lnTo>
                    <a:pt x="660400" y="2480614"/>
                  </a:lnTo>
                  <a:lnTo>
                    <a:pt x="660400" y="2539352"/>
                  </a:lnTo>
                  <a:lnTo>
                    <a:pt x="723900" y="2539352"/>
                  </a:lnTo>
                  <a:lnTo>
                    <a:pt x="723900" y="2480614"/>
                  </a:lnTo>
                  <a:lnTo>
                    <a:pt x="787400" y="2480614"/>
                  </a:lnTo>
                  <a:lnTo>
                    <a:pt x="787400" y="2431618"/>
                  </a:lnTo>
                  <a:lnTo>
                    <a:pt x="723900" y="2431618"/>
                  </a:lnTo>
                  <a:lnTo>
                    <a:pt x="723900" y="2372880"/>
                  </a:lnTo>
                  <a:lnTo>
                    <a:pt x="660400" y="2372880"/>
                  </a:lnTo>
                  <a:lnTo>
                    <a:pt x="660400" y="2314232"/>
                  </a:lnTo>
                  <a:lnTo>
                    <a:pt x="609600" y="2314232"/>
                  </a:lnTo>
                  <a:lnTo>
                    <a:pt x="609600" y="2255494"/>
                  </a:lnTo>
                  <a:lnTo>
                    <a:pt x="660400" y="2255494"/>
                  </a:lnTo>
                  <a:lnTo>
                    <a:pt x="660400" y="2314232"/>
                  </a:lnTo>
                  <a:lnTo>
                    <a:pt x="723900" y="2314232"/>
                  </a:lnTo>
                  <a:lnTo>
                    <a:pt x="723900" y="2372880"/>
                  </a:lnTo>
                  <a:lnTo>
                    <a:pt x="787400" y="2372880"/>
                  </a:lnTo>
                  <a:lnTo>
                    <a:pt x="787400" y="2314143"/>
                  </a:lnTo>
                  <a:lnTo>
                    <a:pt x="723900" y="2314143"/>
                  </a:lnTo>
                  <a:lnTo>
                    <a:pt x="723900" y="2255494"/>
                  </a:lnTo>
                  <a:lnTo>
                    <a:pt x="787400" y="2255494"/>
                  </a:lnTo>
                  <a:lnTo>
                    <a:pt x="787400" y="2314143"/>
                  </a:lnTo>
                  <a:lnTo>
                    <a:pt x="838200" y="2314143"/>
                  </a:lnTo>
                  <a:lnTo>
                    <a:pt x="838200" y="2255418"/>
                  </a:lnTo>
                  <a:close/>
                </a:path>
                <a:path w="3530600" h="10287000">
                  <a:moveTo>
                    <a:pt x="838200" y="2147773"/>
                  </a:moveTo>
                  <a:lnTo>
                    <a:pt x="787400" y="2147773"/>
                  </a:lnTo>
                  <a:lnTo>
                    <a:pt x="787400" y="2206510"/>
                  </a:lnTo>
                  <a:lnTo>
                    <a:pt x="838200" y="2206510"/>
                  </a:lnTo>
                  <a:lnTo>
                    <a:pt x="838200" y="2147773"/>
                  </a:lnTo>
                  <a:close/>
                </a:path>
                <a:path w="3530600" h="10287000">
                  <a:moveTo>
                    <a:pt x="838200" y="2030298"/>
                  </a:moveTo>
                  <a:lnTo>
                    <a:pt x="787400" y="2030298"/>
                  </a:lnTo>
                  <a:lnTo>
                    <a:pt x="787400" y="2089035"/>
                  </a:lnTo>
                  <a:lnTo>
                    <a:pt x="838200" y="2089035"/>
                  </a:lnTo>
                  <a:lnTo>
                    <a:pt x="838200" y="2030298"/>
                  </a:lnTo>
                  <a:close/>
                </a:path>
                <a:path w="3530600" h="10287000">
                  <a:moveTo>
                    <a:pt x="838200" y="1922576"/>
                  </a:moveTo>
                  <a:lnTo>
                    <a:pt x="787400" y="1922576"/>
                  </a:lnTo>
                  <a:lnTo>
                    <a:pt x="787400" y="1981314"/>
                  </a:lnTo>
                  <a:lnTo>
                    <a:pt x="838200" y="1981314"/>
                  </a:lnTo>
                  <a:lnTo>
                    <a:pt x="838200" y="1922576"/>
                  </a:lnTo>
                  <a:close/>
                </a:path>
                <a:path w="3530600" h="10287000">
                  <a:moveTo>
                    <a:pt x="889000" y="9166009"/>
                  </a:moveTo>
                  <a:lnTo>
                    <a:pt x="838200" y="9166009"/>
                  </a:lnTo>
                  <a:lnTo>
                    <a:pt x="838200" y="9107272"/>
                  </a:lnTo>
                  <a:lnTo>
                    <a:pt x="787400" y="9107272"/>
                  </a:lnTo>
                  <a:lnTo>
                    <a:pt x="787400" y="9166009"/>
                  </a:lnTo>
                  <a:lnTo>
                    <a:pt x="723900" y="9166009"/>
                  </a:lnTo>
                  <a:lnTo>
                    <a:pt x="723900" y="9224747"/>
                  </a:lnTo>
                  <a:lnTo>
                    <a:pt x="787400" y="9224747"/>
                  </a:lnTo>
                  <a:lnTo>
                    <a:pt x="787400" y="9283484"/>
                  </a:lnTo>
                  <a:lnTo>
                    <a:pt x="838200" y="9283484"/>
                  </a:lnTo>
                  <a:lnTo>
                    <a:pt x="838200" y="9224747"/>
                  </a:lnTo>
                  <a:lnTo>
                    <a:pt x="889000" y="9224747"/>
                  </a:lnTo>
                  <a:lnTo>
                    <a:pt x="889000" y="9166009"/>
                  </a:lnTo>
                  <a:close/>
                </a:path>
                <a:path w="3530600" h="10287000">
                  <a:moveTo>
                    <a:pt x="889000" y="9058288"/>
                  </a:moveTo>
                  <a:lnTo>
                    <a:pt x="838200" y="9058288"/>
                  </a:lnTo>
                  <a:lnTo>
                    <a:pt x="838200" y="9107272"/>
                  </a:lnTo>
                  <a:lnTo>
                    <a:pt x="889000" y="9107272"/>
                  </a:lnTo>
                  <a:lnTo>
                    <a:pt x="889000" y="9058288"/>
                  </a:lnTo>
                  <a:close/>
                </a:path>
                <a:path w="3530600" h="10287000">
                  <a:moveTo>
                    <a:pt x="889000" y="8715705"/>
                  </a:moveTo>
                  <a:lnTo>
                    <a:pt x="838200" y="8715705"/>
                  </a:lnTo>
                  <a:lnTo>
                    <a:pt x="838200" y="8774430"/>
                  </a:lnTo>
                  <a:lnTo>
                    <a:pt x="889000" y="8774430"/>
                  </a:lnTo>
                  <a:lnTo>
                    <a:pt x="889000" y="8715705"/>
                  </a:lnTo>
                  <a:close/>
                </a:path>
                <a:path w="3530600" h="10287000">
                  <a:moveTo>
                    <a:pt x="889000" y="8607971"/>
                  </a:moveTo>
                  <a:lnTo>
                    <a:pt x="838200" y="8607971"/>
                  </a:lnTo>
                  <a:lnTo>
                    <a:pt x="838200" y="8656968"/>
                  </a:lnTo>
                  <a:lnTo>
                    <a:pt x="889000" y="8656968"/>
                  </a:lnTo>
                  <a:lnTo>
                    <a:pt x="889000" y="8607971"/>
                  </a:lnTo>
                  <a:close/>
                </a:path>
                <a:path w="3530600" h="10287000">
                  <a:moveTo>
                    <a:pt x="889000" y="5851626"/>
                  </a:moveTo>
                  <a:lnTo>
                    <a:pt x="838200" y="5851626"/>
                  </a:lnTo>
                  <a:lnTo>
                    <a:pt x="838200" y="5792889"/>
                  </a:lnTo>
                  <a:lnTo>
                    <a:pt x="787400" y="5792889"/>
                  </a:lnTo>
                  <a:lnTo>
                    <a:pt x="787400" y="5851626"/>
                  </a:lnTo>
                  <a:lnTo>
                    <a:pt x="723900" y="5851626"/>
                  </a:lnTo>
                  <a:lnTo>
                    <a:pt x="723900" y="5910364"/>
                  </a:lnTo>
                  <a:lnTo>
                    <a:pt x="787400" y="5910364"/>
                  </a:lnTo>
                  <a:lnTo>
                    <a:pt x="787400" y="5969101"/>
                  </a:lnTo>
                  <a:lnTo>
                    <a:pt x="838200" y="5969101"/>
                  </a:lnTo>
                  <a:lnTo>
                    <a:pt x="838200" y="5910364"/>
                  </a:lnTo>
                  <a:lnTo>
                    <a:pt x="889000" y="5910364"/>
                  </a:lnTo>
                  <a:lnTo>
                    <a:pt x="889000" y="5851626"/>
                  </a:lnTo>
                  <a:close/>
                </a:path>
                <a:path w="3530600" h="10287000">
                  <a:moveTo>
                    <a:pt x="889000" y="5743905"/>
                  </a:moveTo>
                  <a:lnTo>
                    <a:pt x="838200" y="5743905"/>
                  </a:lnTo>
                  <a:lnTo>
                    <a:pt x="838200" y="5792889"/>
                  </a:lnTo>
                  <a:lnTo>
                    <a:pt x="889000" y="5792889"/>
                  </a:lnTo>
                  <a:lnTo>
                    <a:pt x="889000" y="5743905"/>
                  </a:lnTo>
                  <a:close/>
                </a:path>
                <a:path w="3530600" h="10287000">
                  <a:moveTo>
                    <a:pt x="889000" y="5401310"/>
                  </a:moveTo>
                  <a:lnTo>
                    <a:pt x="838200" y="5401310"/>
                  </a:lnTo>
                  <a:lnTo>
                    <a:pt x="838200" y="5460047"/>
                  </a:lnTo>
                  <a:lnTo>
                    <a:pt x="889000" y="5460047"/>
                  </a:lnTo>
                  <a:lnTo>
                    <a:pt x="889000" y="5401310"/>
                  </a:lnTo>
                  <a:close/>
                </a:path>
                <a:path w="3530600" h="10287000">
                  <a:moveTo>
                    <a:pt x="889000" y="5293588"/>
                  </a:moveTo>
                  <a:lnTo>
                    <a:pt x="838200" y="5293588"/>
                  </a:lnTo>
                  <a:lnTo>
                    <a:pt x="838200" y="5342585"/>
                  </a:lnTo>
                  <a:lnTo>
                    <a:pt x="889000" y="5342585"/>
                  </a:lnTo>
                  <a:lnTo>
                    <a:pt x="889000" y="5293588"/>
                  </a:lnTo>
                  <a:close/>
                </a:path>
                <a:path w="3530600" h="10287000">
                  <a:moveTo>
                    <a:pt x="889000" y="2539352"/>
                  </a:moveTo>
                  <a:lnTo>
                    <a:pt x="838200" y="2539352"/>
                  </a:lnTo>
                  <a:lnTo>
                    <a:pt x="838200" y="2480614"/>
                  </a:lnTo>
                  <a:lnTo>
                    <a:pt x="787400" y="2480614"/>
                  </a:lnTo>
                  <a:lnTo>
                    <a:pt x="787400" y="2539352"/>
                  </a:lnTo>
                  <a:lnTo>
                    <a:pt x="723900" y="2539352"/>
                  </a:lnTo>
                  <a:lnTo>
                    <a:pt x="723900" y="2598089"/>
                  </a:lnTo>
                  <a:lnTo>
                    <a:pt x="787400" y="2598089"/>
                  </a:lnTo>
                  <a:lnTo>
                    <a:pt x="787400" y="2656827"/>
                  </a:lnTo>
                  <a:lnTo>
                    <a:pt x="838200" y="2656827"/>
                  </a:lnTo>
                  <a:lnTo>
                    <a:pt x="838200" y="2598089"/>
                  </a:lnTo>
                  <a:lnTo>
                    <a:pt x="889000" y="2598089"/>
                  </a:lnTo>
                  <a:lnTo>
                    <a:pt x="889000" y="2539352"/>
                  </a:lnTo>
                  <a:close/>
                </a:path>
                <a:path w="3530600" h="10287000">
                  <a:moveTo>
                    <a:pt x="889000" y="2431618"/>
                  </a:moveTo>
                  <a:lnTo>
                    <a:pt x="838200" y="2431618"/>
                  </a:lnTo>
                  <a:lnTo>
                    <a:pt x="838200" y="2480614"/>
                  </a:lnTo>
                  <a:lnTo>
                    <a:pt x="889000" y="2480614"/>
                  </a:lnTo>
                  <a:lnTo>
                    <a:pt x="889000" y="2431618"/>
                  </a:lnTo>
                  <a:close/>
                </a:path>
                <a:path w="3530600" h="10287000">
                  <a:moveTo>
                    <a:pt x="889000" y="2089035"/>
                  </a:moveTo>
                  <a:lnTo>
                    <a:pt x="838200" y="2089035"/>
                  </a:lnTo>
                  <a:lnTo>
                    <a:pt x="838200" y="2147773"/>
                  </a:lnTo>
                  <a:lnTo>
                    <a:pt x="889000" y="2147773"/>
                  </a:lnTo>
                  <a:lnTo>
                    <a:pt x="889000" y="2089035"/>
                  </a:lnTo>
                  <a:close/>
                </a:path>
                <a:path w="3530600" h="10287000">
                  <a:moveTo>
                    <a:pt x="889000" y="1981314"/>
                  </a:moveTo>
                  <a:lnTo>
                    <a:pt x="838200" y="1981314"/>
                  </a:lnTo>
                  <a:lnTo>
                    <a:pt x="838200" y="2030298"/>
                  </a:lnTo>
                  <a:lnTo>
                    <a:pt x="889000" y="2030298"/>
                  </a:lnTo>
                  <a:lnTo>
                    <a:pt x="889000" y="1981314"/>
                  </a:lnTo>
                  <a:close/>
                </a:path>
                <a:path w="3530600" h="10287000">
                  <a:moveTo>
                    <a:pt x="952500" y="9449943"/>
                  </a:moveTo>
                  <a:lnTo>
                    <a:pt x="889000" y="9449943"/>
                  </a:lnTo>
                  <a:lnTo>
                    <a:pt x="889000" y="9508604"/>
                  </a:lnTo>
                  <a:lnTo>
                    <a:pt x="838200" y="9508604"/>
                  </a:lnTo>
                  <a:lnTo>
                    <a:pt x="838200" y="9449943"/>
                  </a:lnTo>
                  <a:lnTo>
                    <a:pt x="889000" y="9449943"/>
                  </a:lnTo>
                  <a:lnTo>
                    <a:pt x="889000" y="9391205"/>
                  </a:lnTo>
                  <a:lnTo>
                    <a:pt x="838200" y="9391205"/>
                  </a:lnTo>
                  <a:lnTo>
                    <a:pt x="838200" y="9332468"/>
                  </a:lnTo>
                  <a:lnTo>
                    <a:pt x="787400" y="9332468"/>
                  </a:lnTo>
                  <a:lnTo>
                    <a:pt x="787400" y="9391205"/>
                  </a:lnTo>
                  <a:lnTo>
                    <a:pt x="723900" y="9391205"/>
                  </a:lnTo>
                  <a:lnTo>
                    <a:pt x="723900" y="9449943"/>
                  </a:lnTo>
                  <a:lnTo>
                    <a:pt x="787400" y="9449943"/>
                  </a:lnTo>
                  <a:lnTo>
                    <a:pt x="787400" y="9508604"/>
                  </a:lnTo>
                  <a:lnTo>
                    <a:pt x="723900" y="9508604"/>
                  </a:lnTo>
                  <a:lnTo>
                    <a:pt x="723900" y="9449943"/>
                  </a:lnTo>
                  <a:lnTo>
                    <a:pt x="660400" y="9449943"/>
                  </a:lnTo>
                  <a:lnTo>
                    <a:pt x="660400" y="9508680"/>
                  </a:lnTo>
                  <a:lnTo>
                    <a:pt x="723900" y="9508680"/>
                  </a:lnTo>
                  <a:lnTo>
                    <a:pt x="723900" y="9557588"/>
                  </a:lnTo>
                  <a:lnTo>
                    <a:pt x="787400" y="9557588"/>
                  </a:lnTo>
                  <a:lnTo>
                    <a:pt x="787400" y="9508680"/>
                  </a:lnTo>
                  <a:lnTo>
                    <a:pt x="838200" y="9508680"/>
                  </a:lnTo>
                  <a:lnTo>
                    <a:pt x="838200" y="9557588"/>
                  </a:lnTo>
                  <a:lnTo>
                    <a:pt x="889000" y="9557588"/>
                  </a:lnTo>
                  <a:lnTo>
                    <a:pt x="889000" y="9508680"/>
                  </a:lnTo>
                  <a:lnTo>
                    <a:pt x="952500" y="9508680"/>
                  </a:lnTo>
                  <a:lnTo>
                    <a:pt x="952500" y="9449943"/>
                  </a:lnTo>
                  <a:close/>
                </a:path>
                <a:path w="3530600" h="10287000">
                  <a:moveTo>
                    <a:pt x="952500" y="9224747"/>
                  </a:moveTo>
                  <a:lnTo>
                    <a:pt x="889000" y="9224747"/>
                  </a:lnTo>
                  <a:lnTo>
                    <a:pt x="889000" y="9283484"/>
                  </a:lnTo>
                  <a:lnTo>
                    <a:pt x="838200" y="9283484"/>
                  </a:lnTo>
                  <a:lnTo>
                    <a:pt x="838200" y="9332468"/>
                  </a:lnTo>
                  <a:lnTo>
                    <a:pt x="889000" y="9332468"/>
                  </a:lnTo>
                  <a:lnTo>
                    <a:pt x="889000" y="9391205"/>
                  </a:lnTo>
                  <a:lnTo>
                    <a:pt x="952500" y="9391205"/>
                  </a:lnTo>
                  <a:lnTo>
                    <a:pt x="952500" y="9224747"/>
                  </a:lnTo>
                  <a:close/>
                </a:path>
                <a:path w="3530600" h="10287000">
                  <a:moveTo>
                    <a:pt x="952500" y="9107272"/>
                  </a:moveTo>
                  <a:lnTo>
                    <a:pt x="889000" y="9107272"/>
                  </a:lnTo>
                  <a:lnTo>
                    <a:pt x="889000" y="9166009"/>
                  </a:lnTo>
                  <a:lnTo>
                    <a:pt x="952500" y="9166009"/>
                  </a:lnTo>
                  <a:lnTo>
                    <a:pt x="952500" y="9107272"/>
                  </a:lnTo>
                  <a:close/>
                </a:path>
                <a:path w="3530600" h="10287000">
                  <a:moveTo>
                    <a:pt x="952500" y="8999550"/>
                  </a:moveTo>
                  <a:lnTo>
                    <a:pt x="889000" y="8999550"/>
                  </a:lnTo>
                  <a:lnTo>
                    <a:pt x="889000" y="9058288"/>
                  </a:lnTo>
                  <a:lnTo>
                    <a:pt x="952500" y="9058288"/>
                  </a:lnTo>
                  <a:lnTo>
                    <a:pt x="952500" y="8999550"/>
                  </a:lnTo>
                  <a:close/>
                </a:path>
                <a:path w="3530600" h="10287000">
                  <a:moveTo>
                    <a:pt x="952500" y="8774430"/>
                  </a:moveTo>
                  <a:lnTo>
                    <a:pt x="889000" y="8774430"/>
                  </a:lnTo>
                  <a:lnTo>
                    <a:pt x="889000" y="8833167"/>
                  </a:lnTo>
                  <a:lnTo>
                    <a:pt x="952500" y="8833167"/>
                  </a:lnTo>
                  <a:lnTo>
                    <a:pt x="952500" y="8774430"/>
                  </a:lnTo>
                  <a:close/>
                </a:path>
                <a:path w="3530600" h="10287000">
                  <a:moveTo>
                    <a:pt x="952500" y="8656968"/>
                  </a:moveTo>
                  <a:lnTo>
                    <a:pt x="889000" y="8656968"/>
                  </a:lnTo>
                  <a:lnTo>
                    <a:pt x="889000" y="8715705"/>
                  </a:lnTo>
                  <a:lnTo>
                    <a:pt x="952500" y="8715705"/>
                  </a:lnTo>
                  <a:lnTo>
                    <a:pt x="952500" y="8656968"/>
                  </a:lnTo>
                  <a:close/>
                </a:path>
                <a:path w="3530600" h="10287000">
                  <a:moveTo>
                    <a:pt x="952500" y="7873809"/>
                  </a:moveTo>
                  <a:lnTo>
                    <a:pt x="889000" y="7873809"/>
                  </a:lnTo>
                  <a:lnTo>
                    <a:pt x="889000" y="7932547"/>
                  </a:lnTo>
                  <a:lnTo>
                    <a:pt x="838200" y="7932547"/>
                  </a:lnTo>
                  <a:lnTo>
                    <a:pt x="838200" y="7981455"/>
                  </a:lnTo>
                  <a:lnTo>
                    <a:pt x="787400" y="7981455"/>
                  </a:lnTo>
                  <a:lnTo>
                    <a:pt x="787400" y="8040192"/>
                  </a:lnTo>
                  <a:lnTo>
                    <a:pt x="723900" y="8040192"/>
                  </a:lnTo>
                  <a:lnTo>
                    <a:pt x="723900" y="8098930"/>
                  </a:lnTo>
                  <a:lnTo>
                    <a:pt x="787400" y="8098930"/>
                  </a:lnTo>
                  <a:lnTo>
                    <a:pt x="787400" y="8157654"/>
                  </a:lnTo>
                  <a:lnTo>
                    <a:pt x="838200" y="8157654"/>
                  </a:lnTo>
                  <a:lnTo>
                    <a:pt x="838200" y="8098930"/>
                  </a:lnTo>
                  <a:lnTo>
                    <a:pt x="889000" y="8098930"/>
                  </a:lnTo>
                  <a:lnTo>
                    <a:pt x="889000" y="8040192"/>
                  </a:lnTo>
                  <a:lnTo>
                    <a:pt x="838200" y="8040192"/>
                  </a:lnTo>
                  <a:lnTo>
                    <a:pt x="838200" y="7981531"/>
                  </a:lnTo>
                  <a:lnTo>
                    <a:pt x="952500" y="7981531"/>
                  </a:lnTo>
                  <a:lnTo>
                    <a:pt x="952500" y="7873809"/>
                  </a:lnTo>
                  <a:close/>
                </a:path>
                <a:path w="3530600" h="10287000">
                  <a:moveTo>
                    <a:pt x="952500" y="7648613"/>
                  </a:moveTo>
                  <a:lnTo>
                    <a:pt x="889000" y="7648613"/>
                  </a:lnTo>
                  <a:lnTo>
                    <a:pt x="889000" y="7707350"/>
                  </a:lnTo>
                  <a:lnTo>
                    <a:pt x="838200" y="7707350"/>
                  </a:lnTo>
                  <a:lnTo>
                    <a:pt x="838200" y="7648613"/>
                  </a:lnTo>
                  <a:lnTo>
                    <a:pt x="889000" y="7648613"/>
                  </a:lnTo>
                  <a:lnTo>
                    <a:pt x="889000" y="7589875"/>
                  </a:lnTo>
                  <a:lnTo>
                    <a:pt x="838200" y="7589875"/>
                  </a:lnTo>
                  <a:lnTo>
                    <a:pt x="838200" y="7531138"/>
                  </a:lnTo>
                  <a:lnTo>
                    <a:pt x="787400" y="7531138"/>
                  </a:lnTo>
                  <a:lnTo>
                    <a:pt x="787400" y="7589875"/>
                  </a:lnTo>
                  <a:lnTo>
                    <a:pt x="723900" y="7589875"/>
                  </a:lnTo>
                  <a:lnTo>
                    <a:pt x="723900" y="7648613"/>
                  </a:lnTo>
                  <a:lnTo>
                    <a:pt x="787400" y="7648613"/>
                  </a:lnTo>
                  <a:lnTo>
                    <a:pt x="787400" y="7707350"/>
                  </a:lnTo>
                  <a:lnTo>
                    <a:pt x="723900" y="7707350"/>
                  </a:lnTo>
                  <a:lnTo>
                    <a:pt x="723900" y="7648613"/>
                  </a:lnTo>
                  <a:lnTo>
                    <a:pt x="660400" y="7648613"/>
                  </a:lnTo>
                  <a:lnTo>
                    <a:pt x="660400" y="7707350"/>
                  </a:lnTo>
                  <a:lnTo>
                    <a:pt x="609600" y="7707350"/>
                  </a:lnTo>
                  <a:lnTo>
                    <a:pt x="609600" y="7756334"/>
                  </a:lnTo>
                  <a:lnTo>
                    <a:pt x="660400" y="7756334"/>
                  </a:lnTo>
                  <a:lnTo>
                    <a:pt x="660400" y="7815072"/>
                  </a:lnTo>
                  <a:lnTo>
                    <a:pt x="723900" y="7815072"/>
                  </a:lnTo>
                  <a:lnTo>
                    <a:pt x="723900" y="7756334"/>
                  </a:lnTo>
                  <a:lnTo>
                    <a:pt x="787400" y="7756334"/>
                  </a:lnTo>
                  <a:lnTo>
                    <a:pt x="787400" y="7815072"/>
                  </a:lnTo>
                  <a:lnTo>
                    <a:pt x="723900" y="7815072"/>
                  </a:lnTo>
                  <a:lnTo>
                    <a:pt x="723900" y="7873809"/>
                  </a:lnTo>
                  <a:lnTo>
                    <a:pt x="787400" y="7873809"/>
                  </a:lnTo>
                  <a:lnTo>
                    <a:pt x="787400" y="7932458"/>
                  </a:lnTo>
                  <a:lnTo>
                    <a:pt x="723900" y="7932458"/>
                  </a:lnTo>
                  <a:lnTo>
                    <a:pt x="723900" y="7873809"/>
                  </a:lnTo>
                  <a:lnTo>
                    <a:pt x="660400" y="7873809"/>
                  </a:lnTo>
                  <a:lnTo>
                    <a:pt x="660400" y="7932547"/>
                  </a:lnTo>
                  <a:lnTo>
                    <a:pt x="723900" y="7932547"/>
                  </a:lnTo>
                  <a:lnTo>
                    <a:pt x="723900" y="7981455"/>
                  </a:lnTo>
                  <a:lnTo>
                    <a:pt x="787400" y="7981455"/>
                  </a:lnTo>
                  <a:lnTo>
                    <a:pt x="787400" y="7932547"/>
                  </a:lnTo>
                  <a:lnTo>
                    <a:pt x="838200" y="7932547"/>
                  </a:lnTo>
                  <a:lnTo>
                    <a:pt x="838200" y="7873809"/>
                  </a:lnTo>
                  <a:lnTo>
                    <a:pt x="889000" y="7873809"/>
                  </a:lnTo>
                  <a:lnTo>
                    <a:pt x="889000" y="7815072"/>
                  </a:lnTo>
                  <a:lnTo>
                    <a:pt x="838200" y="7815072"/>
                  </a:lnTo>
                  <a:lnTo>
                    <a:pt x="838200" y="7756334"/>
                  </a:lnTo>
                  <a:lnTo>
                    <a:pt x="889000" y="7756334"/>
                  </a:lnTo>
                  <a:lnTo>
                    <a:pt x="889000" y="7815072"/>
                  </a:lnTo>
                  <a:lnTo>
                    <a:pt x="952500" y="7815072"/>
                  </a:lnTo>
                  <a:lnTo>
                    <a:pt x="952500" y="7648613"/>
                  </a:lnTo>
                  <a:close/>
                </a:path>
                <a:path w="3530600" h="10287000">
                  <a:moveTo>
                    <a:pt x="952500" y="6135560"/>
                  </a:moveTo>
                  <a:lnTo>
                    <a:pt x="889000" y="6135560"/>
                  </a:lnTo>
                  <a:lnTo>
                    <a:pt x="889000" y="6194222"/>
                  </a:lnTo>
                  <a:lnTo>
                    <a:pt x="838200" y="6194222"/>
                  </a:lnTo>
                  <a:lnTo>
                    <a:pt x="838200" y="6135560"/>
                  </a:lnTo>
                  <a:lnTo>
                    <a:pt x="889000" y="6135560"/>
                  </a:lnTo>
                  <a:lnTo>
                    <a:pt x="889000" y="6076823"/>
                  </a:lnTo>
                  <a:lnTo>
                    <a:pt x="838200" y="6076823"/>
                  </a:lnTo>
                  <a:lnTo>
                    <a:pt x="838200" y="6018085"/>
                  </a:lnTo>
                  <a:lnTo>
                    <a:pt x="787400" y="6018085"/>
                  </a:lnTo>
                  <a:lnTo>
                    <a:pt x="787400" y="6076823"/>
                  </a:lnTo>
                  <a:lnTo>
                    <a:pt x="723900" y="6076823"/>
                  </a:lnTo>
                  <a:lnTo>
                    <a:pt x="723900" y="6135560"/>
                  </a:lnTo>
                  <a:lnTo>
                    <a:pt x="787400" y="6135560"/>
                  </a:lnTo>
                  <a:lnTo>
                    <a:pt x="787400" y="6194222"/>
                  </a:lnTo>
                  <a:lnTo>
                    <a:pt x="723900" y="6194222"/>
                  </a:lnTo>
                  <a:lnTo>
                    <a:pt x="723900" y="6135560"/>
                  </a:lnTo>
                  <a:lnTo>
                    <a:pt x="660400" y="6135560"/>
                  </a:lnTo>
                  <a:lnTo>
                    <a:pt x="660400" y="6194298"/>
                  </a:lnTo>
                  <a:lnTo>
                    <a:pt x="723900" y="6194298"/>
                  </a:lnTo>
                  <a:lnTo>
                    <a:pt x="723900" y="6243205"/>
                  </a:lnTo>
                  <a:lnTo>
                    <a:pt x="787400" y="6243205"/>
                  </a:lnTo>
                  <a:lnTo>
                    <a:pt x="787400" y="6194298"/>
                  </a:lnTo>
                  <a:lnTo>
                    <a:pt x="838200" y="6194298"/>
                  </a:lnTo>
                  <a:lnTo>
                    <a:pt x="838200" y="6243205"/>
                  </a:lnTo>
                  <a:lnTo>
                    <a:pt x="889000" y="6243205"/>
                  </a:lnTo>
                  <a:lnTo>
                    <a:pt x="889000" y="6194298"/>
                  </a:lnTo>
                  <a:lnTo>
                    <a:pt x="952500" y="6194298"/>
                  </a:lnTo>
                  <a:lnTo>
                    <a:pt x="952500" y="6135560"/>
                  </a:lnTo>
                  <a:close/>
                </a:path>
                <a:path w="3530600" h="10287000">
                  <a:moveTo>
                    <a:pt x="952500" y="5910364"/>
                  </a:moveTo>
                  <a:lnTo>
                    <a:pt x="889000" y="5910364"/>
                  </a:lnTo>
                  <a:lnTo>
                    <a:pt x="889000" y="5969101"/>
                  </a:lnTo>
                  <a:lnTo>
                    <a:pt x="838200" y="5969101"/>
                  </a:lnTo>
                  <a:lnTo>
                    <a:pt x="838200" y="6018085"/>
                  </a:lnTo>
                  <a:lnTo>
                    <a:pt x="889000" y="6018085"/>
                  </a:lnTo>
                  <a:lnTo>
                    <a:pt x="889000" y="6076823"/>
                  </a:lnTo>
                  <a:lnTo>
                    <a:pt x="952500" y="6076823"/>
                  </a:lnTo>
                  <a:lnTo>
                    <a:pt x="952500" y="5910364"/>
                  </a:lnTo>
                  <a:close/>
                </a:path>
                <a:path w="3530600" h="10287000">
                  <a:moveTo>
                    <a:pt x="952500" y="5792889"/>
                  </a:moveTo>
                  <a:lnTo>
                    <a:pt x="889000" y="5792889"/>
                  </a:lnTo>
                  <a:lnTo>
                    <a:pt x="889000" y="5851626"/>
                  </a:lnTo>
                  <a:lnTo>
                    <a:pt x="952500" y="5851626"/>
                  </a:lnTo>
                  <a:lnTo>
                    <a:pt x="952500" y="5792889"/>
                  </a:lnTo>
                  <a:close/>
                </a:path>
                <a:path w="3530600" h="10287000">
                  <a:moveTo>
                    <a:pt x="952500" y="5685167"/>
                  </a:moveTo>
                  <a:lnTo>
                    <a:pt x="889000" y="5685167"/>
                  </a:lnTo>
                  <a:lnTo>
                    <a:pt x="889000" y="5743905"/>
                  </a:lnTo>
                  <a:lnTo>
                    <a:pt x="952500" y="5743905"/>
                  </a:lnTo>
                  <a:lnTo>
                    <a:pt x="952500" y="5685167"/>
                  </a:lnTo>
                  <a:close/>
                </a:path>
                <a:path w="3530600" h="10287000">
                  <a:moveTo>
                    <a:pt x="952500" y="5460047"/>
                  </a:moveTo>
                  <a:lnTo>
                    <a:pt x="889000" y="5460047"/>
                  </a:lnTo>
                  <a:lnTo>
                    <a:pt x="889000" y="5518785"/>
                  </a:lnTo>
                  <a:lnTo>
                    <a:pt x="952500" y="5518785"/>
                  </a:lnTo>
                  <a:lnTo>
                    <a:pt x="952500" y="5460047"/>
                  </a:lnTo>
                  <a:close/>
                </a:path>
                <a:path w="3530600" h="10287000">
                  <a:moveTo>
                    <a:pt x="952500" y="5342585"/>
                  </a:moveTo>
                  <a:lnTo>
                    <a:pt x="889000" y="5342585"/>
                  </a:lnTo>
                  <a:lnTo>
                    <a:pt x="889000" y="5401310"/>
                  </a:lnTo>
                  <a:lnTo>
                    <a:pt x="952500" y="5401310"/>
                  </a:lnTo>
                  <a:lnTo>
                    <a:pt x="952500" y="5342585"/>
                  </a:lnTo>
                  <a:close/>
                </a:path>
                <a:path w="3530600" h="10287000">
                  <a:moveTo>
                    <a:pt x="952500" y="4559427"/>
                  </a:moveTo>
                  <a:lnTo>
                    <a:pt x="889000" y="4559427"/>
                  </a:lnTo>
                  <a:lnTo>
                    <a:pt x="889000" y="4618164"/>
                  </a:lnTo>
                  <a:lnTo>
                    <a:pt x="838200" y="4618164"/>
                  </a:lnTo>
                  <a:lnTo>
                    <a:pt x="838200" y="4667072"/>
                  </a:lnTo>
                  <a:lnTo>
                    <a:pt x="787400" y="4667072"/>
                  </a:lnTo>
                  <a:lnTo>
                    <a:pt x="787400" y="4725809"/>
                  </a:lnTo>
                  <a:lnTo>
                    <a:pt x="723900" y="4725809"/>
                  </a:lnTo>
                  <a:lnTo>
                    <a:pt x="723900" y="4784547"/>
                  </a:lnTo>
                  <a:lnTo>
                    <a:pt x="787400" y="4784547"/>
                  </a:lnTo>
                  <a:lnTo>
                    <a:pt x="787400" y="4843272"/>
                  </a:lnTo>
                  <a:lnTo>
                    <a:pt x="838200" y="4843272"/>
                  </a:lnTo>
                  <a:lnTo>
                    <a:pt x="838200" y="4784547"/>
                  </a:lnTo>
                  <a:lnTo>
                    <a:pt x="889000" y="4784547"/>
                  </a:lnTo>
                  <a:lnTo>
                    <a:pt x="889000" y="4725809"/>
                  </a:lnTo>
                  <a:lnTo>
                    <a:pt x="838200" y="4725809"/>
                  </a:lnTo>
                  <a:lnTo>
                    <a:pt x="838200" y="4667148"/>
                  </a:lnTo>
                  <a:lnTo>
                    <a:pt x="952500" y="4667148"/>
                  </a:lnTo>
                  <a:lnTo>
                    <a:pt x="952500" y="4559427"/>
                  </a:lnTo>
                  <a:close/>
                </a:path>
                <a:path w="3530600" h="10287000">
                  <a:moveTo>
                    <a:pt x="952500" y="4334230"/>
                  </a:moveTo>
                  <a:lnTo>
                    <a:pt x="889000" y="4334230"/>
                  </a:lnTo>
                  <a:lnTo>
                    <a:pt x="889000" y="4392968"/>
                  </a:lnTo>
                  <a:lnTo>
                    <a:pt x="838200" y="4392968"/>
                  </a:lnTo>
                  <a:lnTo>
                    <a:pt x="838200" y="4334230"/>
                  </a:lnTo>
                  <a:lnTo>
                    <a:pt x="889000" y="4334230"/>
                  </a:lnTo>
                  <a:lnTo>
                    <a:pt x="889000" y="4275493"/>
                  </a:lnTo>
                  <a:lnTo>
                    <a:pt x="838200" y="4275493"/>
                  </a:lnTo>
                  <a:lnTo>
                    <a:pt x="838200" y="4216755"/>
                  </a:lnTo>
                  <a:lnTo>
                    <a:pt x="787400" y="4216755"/>
                  </a:lnTo>
                  <a:lnTo>
                    <a:pt x="787400" y="4275493"/>
                  </a:lnTo>
                  <a:lnTo>
                    <a:pt x="723900" y="4275493"/>
                  </a:lnTo>
                  <a:lnTo>
                    <a:pt x="723900" y="4334230"/>
                  </a:lnTo>
                  <a:lnTo>
                    <a:pt x="787400" y="4334230"/>
                  </a:lnTo>
                  <a:lnTo>
                    <a:pt x="787400" y="4392968"/>
                  </a:lnTo>
                  <a:lnTo>
                    <a:pt x="723900" y="4392968"/>
                  </a:lnTo>
                  <a:lnTo>
                    <a:pt x="723900" y="4334230"/>
                  </a:lnTo>
                  <a:lnTo>
                    <a:pt x="660400" y="4334230"/>
                  </a:lnTo>
                  <a:lnTo>
                    <a:pt x="660400" y="4392968"/>
                  </a:lnTo>
                  <a:lnTo>
                    <a:pt x="609600" y="4392968"/>
                  </a:lnTo>
                  <a:lnTo>
                    <a:pt x="609600" y="4441952"/>
                  </a:lnTo>
                  <a:lnTo>
                    <a:pt x="660400" y="4441952"/>
                  </a:lnTo>
                  <a:lnTo>
                    <a:pt x="660400" y="4500689"/>
                  </a:lnTo>
                  <a:lnTo>
                    <a:pt x="723900" y="4500689"/>
                  </a:lnTo>
                  <a:lnTo>
                    <a:pt x="723900" y="4441952"/>
                  </a:lnTo>
                  <a:lnTo>
                    <a:pt x="787400" y="4441952"/>
                  </a:lnTo>
                  <a:lnTo>
                    <a:pt x="787400" y="4500689"/>
                  </a:lnTo>
                  <a:lnTo>
                    <a:pt x="723900" y="4500689"/>
                  </a:lnTo>
                  <a:lnTo>
                    <a:pt x="723900" y="4559427"/>
                  </a:lnTo>
                  <a:lnTo>
                    <a:pt x="787400" y="4559427"/>
                  </a:lnTo>
                  <a:lnTo>
                    <a:pt x="787400" y="4618075"/>
                  </a:lnTo>
                  <a:lnTo>
                    <a:pt x="723900" y="4618075"/>
                  </a:lnTo>
                  <a:lnTo>
                    <a:pt x="723900" y="4559427"/>
                  </a:lnTo>
                  <a:lnTo>
                    <a:pt x="660400" y="4559427"/>
                  </a:lnTo>
                  <a:lnTo>
                    <a:pt x="660400" y="4618164"/>
                  </a:lnTo>
                  <a:lnTo>
                    <a:pt x="723900" y="4618164"/>
                  </a:lnTo>
                  <a:lnTo>
                    <a:pt x="723900" y="4667072"/>
                  </a:lnTo>
                  <a:lnTo>
                    <a:pt x="787400" y="4667072"/>
                  </a:lnTo>
                  <a:lnTo>
                    <a:pt x="787400" y="4618164"/>
                  </a:lnTo>
                  <a:lnTo>
                    <a:pt x="838200" y="4618164"/>
                  </a:lnTo>
                  <a:lnTo>
                    <a:pt x="838200" y="4559427"/>
                  </a:lnTo>
                  <a:lnTo>
                    <a:pt x="889000" y="4559427"/>
                  </a:lnTo>
                  <a:lnTo>
                    <a:pt x="889000" y="4500689"/>
                  </a:lnTo>
                  <a:lnTo>
                    <a:pt x="838200" y="4500689"/>
                  </a:lnTo>
                  <a:lnTo>
                    <a:pt x="838200" y="4441952"/>
                  </a:lnTo>
                  <a:lnTo>
                    <a:pt x="889000" y="4441952"/>
                  </a:lnTo>
                  <a:lnTo>
                    <a:pt x="889000" y="4500689"/>
                  </a:lnTo>
                  <a:lnTo>
                    <a:pt x="952500" y="4500689"/>
                  </a:lnTo>
                  <a:lnTo>
                    <a:pt x="952500" y="4334230"/>
                  </a:lnTo>
                  <a:close/>
                </a:path>
                <a:path w="3530600" h="10287000">
                  <a:moveTo>
                    <a:pt x="952500" y="2823286"/>
                  </a:moveTo>
                  <a:lnTo>
                    <a:pt x="889000" y="2823286"/>
                  </a:lnTo>
                  <a:lnTo>
                    <a:pt x="889000" y="2881934"/>
                  </a:lnTo>
                  <a:lnTo>
                    <a:pt x="838200" y="2881934"/>
                  </a:lnTo>
                  <a:lnTo>
                    <a:pt x="838200" y="2823286"/>
                  </a:lnTo>
                  <a:lnTo>
                    <a:pt x="889000" y="2823286"/>
                  </a:lnTo>
                  <a:lnTo>
                    <a:pt x="889000" y="2764548"/>
                  </a:lnTo>
                  <a:lnTo>
                    <a:pt x="838200" y="2764548"/>
                  </a:lnTo>
                  <a:lnTo>
                    <a:pt x="838200" y="2705811"/>
                  </a:lnTo>
                  <a:lnTo>
                    <a:pt x="787400" y="2705811"/>
                  </a:lnTo>
                  <a:lnTo>
                    <a:pt x="787400" y="2764548"/>
                  </a:lnTo>
                  <a:lnTo>
                    <a:pt x="723900" y="2764548"/>
                  </a:lnTo>
                  <a:lnTo>
                    <a:pt x="723900" y="2823286"/>
                  </a:lnTo>
                  <a:lnTo>
                    <a:pt x="787400" y="2823286"/>
                  </a:lnTo>
                  <a:lnTo>
                    <a:pt x="787400" y="2881934"/>
                  </a:lnTo>
                  <a:lnTo>
                    <a:pt x="723900" y="2881934"/>
                  </a:lnTo>
                  <a:lnTo>
                    <a:pt x="723900" y="2823286"/>
                  </a:lnTo>
                  <a:lnTo>
                    <a:pt x="660400" y="2823286"/>
                  </a:lnTo>
                  <a:lnTo>
                    <a:pt x="660400" y="2882023"/>
                  </a:lnTo>
                  <a:lnTo>
                    <a:pt x="723900" y="2882023"/>
                  </a:lnTo>
                  <a:lnTo>
                    <a:pt x="723900" y="2930918"/>
                  </a:lnTo>
                  <a:lnTo>
                    <a:pt x="787400" y="2930918"/>
                  </a:lnTo>
                  <a:lnTo>
                    <a:pt x="787400" y="2882023"/>
                  </a:lnTo>
                  <a:lnTo>
                    <a:pt x="838200" y="2882023"/>
                  </a:lnTo>
                  <a:lnTo>
                    <a:pt x="838200" y="2930918"/>
                  </a:lnTo>
                  <a:lnTo>
                    <a:pt x="889000" y="2930918"/>
                  </a:lnTo>
                  <a:lnTo>
                    <a:pt x="889000" y="2882023"/>
                  </a:lnTo>
                  <a:lnTo>
                    <a:pt x="952500" y="2882023"/>
                  </a:lnTo>
                  <a:lnTo>
                    <a:pt x="952500" y="2823286"/>
                  </a:lnTo>
                  <a:close/>
                </a:path>
                <a:path w="3530600" h="10287000">
                  <a:moveTo>
                    <a:pt x="952500" y="2598089"/>
                  </a:moveTo>
                  <a:lnTo>
                    <a:pt x="889000" y="2598089"/>
                  </a:lnTo>
                  <a:lnTo>
                    <a:pt x="889000" y="2656827"/>
                  </a:lnTo>
                  <a:lnTo>
                    <a:pt x="838200" y="2656827"/>
                  </a:lnTo>
                  <a:lnTo>
                    <a:pt x="838200" y="2705811"/>
                  </a:lnTo>
                  <a:lnTo>
                    <a:pt x="889000" y="2705811"/>
                  </a:lnTo>
                  <a:lnTo>
                    <a:pt x="889000" y="2764548"/>
                  </a:lnTo>
                  <a:lnTo>
                    <a:pt x="952500" y="2764548"/>
                  </a:lnTo>
                  <a:lnTo>
                    <a:pt x="952500" y="2598089"/>
                  </a:lnTo>
                  <a:close/>
                </a:path>
                <a:path w="3530600" h="10287000">
                  <a:moveTo>
                    <a:pt x="952500" y="2480614"/>
                  </a:moveTo>
                  <a:lnTo>
                    <a:pt x="889000" y="2480614"/>
                  </a:lnTo>
                  <a:lnTo>
                    <a:pt x="889000" y="2539352"/>
                  </a:lnTo>
                  <a:lnTo>
                    <a:pt x="952500" y="2539352"/>
                  </a:lnTo>
                  <a:lnTo>
                    <a:pt x="952500" y="2480614"/>
                  </a:lnTo>
                  <a:close/>
                </a:path>
                <a:path w="3530600" h="10287000">
                  <a:moveTo>
                    <a:pt x="952500" y="2372880"/>
                  </a:moveTo>
                  <a:lnTo>
                    <a:pt x="889000" y="2372880"/>
                  </a:lnTo>
                  <a:lnTo>
                    <a:pt x="889000" y="2431618"/>
                  </a:lnTo>
                  <a:lnTo>
                    <a:pt x="952500" y="2431618"/>
                  </a:lnTo>
                  <a:lnTo>
                    <a:pt x="952500" y="2372880"/>
                  </a:lnTo>
                  <a:close/>
                </a:path>
                <a:path w="3530600" h="10287000">
                  <a:moveTo>
                    <a:pt x="952500" y="2147773"/>
                  </a:moveTo>
                  <a:lnTo>
                    <a:pt x="889000" y="2147773"/>
                  </a:lnTo>
                  <a:lnTo>
                    <a:pt x="889000" y="2206510"/>
                  </a:lnTo>
                  <a:lnTo>
                    <a:pt x="952500" y="2206510"/>
                  </a:lnTo>
                  <a:lnTo>
                    <a:pt x="952500" y="2147773"/>
                  </a:lnTo>
                  <a:close/>
                </a:path>
                <a:path w="3530600" h="10287000">
                  <a:moveTo>
                    <a:pt x="952500" y="2030298"/>
                  </a:moveTo>
                  <a:lnTo>
                    <a:pt x="889000" y="2030298"/>
                  </a:lnTo>
                  <a:lnTo>
                    <a:pt x="889000" y="2089035"/>
                  </a:lnTo>
                  <a:lnTo>
                    <a:pt x="952500" y="2089035"/>
                  </a:lnTo>
                  <a:lnTo>
                    <a:pt x="952500" y="2030298"/>
                  </a:lnTo>
                  <a:close/>
                </a:path>
                <a:path w="3530600" h="10287000">
                  <a:moveTo>
                    <a:pt x="952500" y="1247140"/>
                  </a:moveTo>
                  <a:lnTo>
                    <a:pt x="889000" y="1247140"/>
                  </a:lnTo>
                  <a:lnTo>
                    <a:pt x="889000" y="1305877"/>
                  </a:lnTo>
                  <a:lnTo>
                    <a:pt x="838200" y="1305877"/>
                  </a:lnTo>
                  <a:lnTo>
                    <a:pt x="838200" y="1354785"/>
                  </a:lnTo>
                  <a:lnTo>
                    <a:pt x="787400" y="1354785"/>
                  </a:lnTo>
                  <a:lnTo>
                    <a:pt x="787400" y="1413522"/>
                  </a:lnTo>
                  <a:lnTo>
                    <a:pt x="723900" y="1413522"/>
                  </a:lnTo>
                  <a:lnTo>
                    <a:pt x="723900" y="1472260"/>
                  </a:lnTo>
                  <a:lnTo>
                    <a:pt x="787400" y="1472260"/>
                  </a:lnTo>
                  <a:lnTo>
                    <a:pt x="787400" y="1530997"/>
                  </a:lnTo>
                  <a:lnTo>
                    <a:pt x="838200" y="1530997"/>
                  </a:lnTo>
                  <a:lnTo>
                    <a:pt x="838200" y="1472260"/>
                  </a:lnTo>
                  <a:lnTo>
                    <a:pt x="889000" y="1472260"/>
                  </a:lnTo>
                  <a:lnTo>
                    <a:pt x="889000" y="1413522"/>
                  </a:lnTo>
                  <a:lnTo>
                    <a:pt x="838200" y="1413522"/>
                  </a:lnTo>
                  <a:lnTo>
                    <a:pt x="838200" y="1354874"/>
                  </a:lnTo>
                  <a:lnTo>
                    <a:pt x="952500" y="1354874"/>
                  </a:lnTo>
                  <a:lnTo>
                    <a:pt x="952500" y="1247140"/>
                  </a:lnTo>
                  <a:close/>
                </a:path>
                <a:path w="3530600" h="10287000">
                  <a:moveTo>
                    <a:pt x="952500" y="1021943"/>
                  </a:moveTo>
                  <a:lnTo>
                    <a:pt x="889000" y="1021943"/>
                  </a:lnTo>
                  <a:lnTo>
                    <a:pt x="889000" y="1080681"/>
                  </a:lnTo>
                  <a:lnTo>
                    <a:pt x="838200" y="1080681"/>
                  </a:lnTo>
                  <a:lnTo>
                    <a:pt x="838200" y="1021943"/>
                  </a:lnTo>
                  <a:lnTo>
                    <a:pt x="889000" y="1021943"/>
                  </a:lnTo>
                  <a:lnTo>
                    <a:pt x="889000" y="963206"/>
                  </a:lnTo>
                  <a:lnTo>
                    <a:pt x="838200" y="963206"/>
                  </a:lnTo>
                  <a:lnTo>
                    <a:pt x="838200" y="904468"/>
                  </a:lnTo>
                  <a:lnTo>
                    <a:pt x="787400" y="904468"/>
                  </a:lnTo>
                  <a:lnTo>
                    <a:pt x="787400" y="963206"/>
                  </a:lnTo>
                  <a:lnTo>
                    <a:pt x="723900" y="963206"/>
                  </a:lnTo>
                  <a:lnTo>
                    <a:pt x="723900" y="1021943"/>
                  </a:lnTo>
                  <a:lnTo>
                    <a:pt x="787400" y="1021943"/>
                  </a:lnTo>
                  <a:lnTo>
                    <a:pt x="787400" y="1080681"/>
                  </a:lnTo>
                  <a:lnTo>
                    <a:pt x="723900" y="1080681"/>
                  </a:lnTo>
                  <a:lnTo>
                    <a:pt x="723900" y="1021943"/>
                  </a:lnTo>
                  <a:lnTo>
                    <a:pt x="660400" y="1021943"/>
                  </a:lnTo>
                  <a:lnTo>
                    <a:pt x="660400" y="1080681"/>
                  </a:lnTo>
                  <a:lnTo>
                    <a:pt x="609600" y="1080681"/>
                  </a:lnTo>
                  <a:lnTo>
                    <a:pt x="609600" y="1129677"/>
                  </a:lnTo>
                  <a:lnTo>
                    <a:pt x="660400" y="1129677"/>
                  </a:lnTo>
                  <a:lnTo>
                    <a:pt x="660400" y="1188415"/>
                  </a:lnTo>
                  <a:lnTo>
                    <a:pt x="723900" y="1188415"/>
                  </a:lnTo>
                  <a:lnTo>
                    <a:pt x="723900" y="1129677"/>
                  </a:lnTo>
                  <a:lnTo>
                    <a:pt x="787400" y="1129677"/>
                  </a:lnTo>
                  <a:lnTo>
                    <a:pt x="787400" y="1188415"/>
                  </a:lnTo>
                  <a:lnTo>
                    <a:pt x="723900" y="1188415"/>
                  </a:lnTo>
                  <a:lnTo>
                    <a:pt x="723900" y="1247140"/>
                  </a:lnTo>
                  <a:lnTo>
                    <a:pt x="787400" y="1247140"/>
                  </a:lnTo>
                  <a:lnTo>
                    <a:pt x="787400" y="1305801"/>
                  </a:lnTo>
                  <a:lnTo>
                    <a:pt x="723900" y="1305801"/>
                  </a:lnTo>
                  <a:lnTo>
                    <a:pt x="723900" y="1247140"/>
                  </a:lnTo>
                  <a:lnTo>
                    <a:pt x="660400" y="1247140"/>
                  </a:lnTo>
                  <a:lnTo>
                    <a:pt x="660400" y="1305877"/>
                  </a:lnTo>
                  <a:lnTo>
                    <a:pt x="723900" y="1305877"/>
                  </a:lnTo>
                  <a:lnTo>
                    <a:pt x="723900" y="1354785"/>
                  </a:lnTo>
                  <a:lnTo>
                    <a:pt x="787400" y="1354785"/>
                  </a:lnTo>
                  <a:lnTo>
                    <a:pt x="787400" y="1305877"/>
                  </a:lnTo>
                  <a:lnTo>
                    <a:pt x="838200" y="1305877"/>
                  </a:lnTo>
                  <a:lnTo>
                    <a:pt x="838200" y="1247140"/>
                  </a:lnTo>
                  <a:lnTo>
                    <a:pt x="889000" y="1247140"/>
                  </a:lnTo>
                  <a:lnTo>
                    <a:pt x="889000" y="1188415"/>
                  </a:lnTo>
                  <a:lnTo>
                    <a:pt x="838200" y="1188415"/>
                  </a:lnTo>
                  <a:lnTo>
                    <a:pt x="838200" y="1129677"/>
                  </a:lnTo>
                  <a:lnTo>
                    <a:pt x="889000" y="1129677"/>
                  </a:lnTo>
                  <a:lnTo>
                    <a:pt x="889000" y="1188415"/>
                  </a:lnTo>
                  <a:lnTo>
                    <a:pt x="952500" y="1188415"/>
                  </a:lnTo>
                  <a:lnTo>
                    <a:pt x="952500" y="1021943"/>
                  </a:lnTo>
                  <a:close/>
                </a:path>
                <a:path w="3530600" h="10287000">
                  <a:moveTo>
                    <a:pt x="1066800" y="9332468"/>
                  </a:moveTo>
                  <a:lnTo>
                    <a:pt x="1016000" y="9332468"/>
                  </a:lnTo>
                  <a:lnTo>
                    <a:pt x="1016000" y="9391205"/>
                  </a:lnTo>
                  <a:lnTo>
                    <a:pt x="1066800" y="9391205"/>
                  </a:lnTo>
                  <a:lnTo>
                    <a:pt x="1066800" y="9332468"/>
                  </a:lnTo>
                  <a:close/>
                </a:path>
                <a:path w="3530600" h="10287000">
                  <a:moveTo>
                    <a:pt x="1066800" y="8999550"/>
                  </a:moveTo>
                  <a:lnTo>
                    <a:pt x="1016000" y="8999550"/>
                  </a:lnTo>
                  <a:lnTo>
                    <a:pt x="1016000" y="9058288"/>
                  </a:lnTo>
                  <a:lnTo>
                    <a:pt x="1066800" y="9058288"/>
                  </a:lnTo>
                  <a:lnTo>
                    <a:pt x="1066800" y="8999550"/>
                  </a:lnTo>
                  <a:close/>
                </a:path>
                <a:path w="3530600" h="10287000">
                  <a:moveTo>
                    <a:pt x="1066800" y="7981455"/>
                  </a:moveTo>
                  <a:lnTo>
                    <a:pt x="1016000" y="7981455"/>
                  </a:lnTo>
                  <a:lnTo>
                    <a:pt x="1016000" y="8040192"/>
                  </a:lnTo>
                  <a:lnTo>
                    <a:pt x="1066800" y="8040192"/>
                  </a:lnTo>
                  <a:lnTo>
                    <a:pt x="1066800" y="7981455"/>
                  </a:lnTo>
                  <a:close/>
                </a:path>
                <a:path w="3530600" h="10287000">
                  <a:moveTo>
                    <a:pt x="1066800" y="6018085"/>
                  </a:moveTo>
                  <a:lnTo>
                    <a:pt x="1016000" y="6018085"/>
                  </a:lnTo>
                  <a:lnTo>
                    <a:pt x="1016000" y="6076823"/>
                  </a:lnTo>
                  <a:lnTo>
                    <a:pt x="1066800" y="6076823"/>
                  </a:lnTo>
                  <a:lnTo>
                    <a:pt x="1066800" y="6018085"/>
                  </a:lnTo>
                  <a:close/>
                </a:path>
                <a:path w="3530600" h="10287000">
                  <a:moveTo>
                    <a:pt x="1066800" y="5685167"/>
                  </a:moveTo>
                  <a:lnTo>
                    <a:pt x="1016000" y="5685167"/>
                  </a:lnTo>
                  <a:lnTo>
                    <a:pt x="1016000" y="5743905"/>
                  </a:lnTo>
                  <a:lnTo>
                    <a:pt x="1066800" y="5743905"/>
                  </a:lnTo>
                  <a:lnTo>
                    <a:pt x="1066800" y="5685167"/>
                  </a:lnTo>
                  <a:close/>
                </a:path>
                <a:path w="3530600" h="10287000">
                  <a:moveTo>
                    <a:pt x="1066800" y="4667072"/>
                  </a:moveTo>
                  <a:lnTo>
                    <a:pt x="1016000" y="4667072"/>
                  </a:lnTo>
                  <a:lnTo>
                    <a:pt x="1016000" y="4725809"/>
                  </a:lnTo>
                  <a:lnTo>
                    <a:pt x="1066800" y="4725809"/>
                  </a:lnTo>
                  <a:lnTo>
                    <a:pt x="1066800" y="4667072"/>
                  </a:lnTo>
                  <a:close/>
                </a:path>
                <a:path w="3530600" h="10287000">
                  <a:moveTo>
                    <a:pt x="1066800" y="2705811"/>
                  </a:moveTo>
                  <a:lnTo>
                    <a:pt x="1016000" y="2705811"/>
                  </a:lnTo>
                  <a:lnTo>
                    <a:pt x="1016000" y="2764548"/>
                  </a:lnTo>
                  <a:lnTo>
                    <a:pt x="1066800" y="2764548"/>
                  </a:lnTo>
                  <a:lnTo>
                    <a:pt x="1066800" y="2705811"/>
                  </a:lnTo>
                  <a:close/>
                </a:path>
                <a:path w="3530600" h="10287000">
                  <a:moveTo>
                    <a:pt x="1066800" y="2372880"/>
                  </a:moveTo>
                  <a:lnTo>
                    <a:pt x="1016000" y="2372880"/>
                  </a:lnTo>
                  <a:lnTo>
                    <a:pt x="1016000" y="2431618"/>
                  </a:lnTo>
                  <a:lnTo>
                    <a:pt x="1066800" y="2431618"/>
                  </a:lnTo>
                  <a:lnTo>
                    <a:pt x="1066800" y="2372880"/>
                  </a:lnTo>
                  <a:close/>
                </a:path>
                <a:path w="3530600" h="10287000">
                  <a:moveTo>
                    <a:pt x="1066800" y="1354785"/>
                  </a:moveTo>
                  <a:lnTo>
                    <a:pt x="1016000" y="1354785"/>
                  </a:lnTo>
                  <a:lnTo>
                    <a:pt x="1016000" y="1413522"/>
                  </a:lnTo>
                  <a:lnTo>
                    <a:pt x="1066800" y="1413522"/>
                  </a:lnTo>
                  <a:lnTo>
                    <a:pt x="1066800" y="1354785"/>
                  </a:lnTo>
                  <a:close/>
                </a:path>
                <a:path w="3530600" h="10287000">
                  <a:moveTo>
                    <a:pt x="1117600" y="8940813"/>
                  </a:moveTo>
                  <a:lnTo>
                    <a:pt x="1066800" y="8940813"/>
                  </a:lnTo>
                  <a:lnTo>
                    <a:pt x="1066800" y="8999550"/>
                  </a:lnTo>
                  <a:lnTo>
                    <a:pt x="1117600" y="8999550"/>
                  </a:lnTo>
                  <a:lnTo>
                    <a:pt x="1117600" y="8940813"/>
                  </a:lnTo>
                  <a:close/>
                </a:path>
                <a:path w="3530600" h="10287000">
                  <a:moveTo>
                    <a:pt x="1117600" y="5626430"/>
                  </a:moveTo>
                  <a:lnTo>
                    <a:pt x="1066800" y="5626430"/>
                  </a:lnTo>
                  <a:lnTo>
                    <a:pt x="1066800" y="5685167"/>
                  </a:lnTo>
                  <a:lnTo>
                    <a:pt x="1117600" y="5685167"/>
                  </a:lnTo>
                  <a:lnTo>
                    <a:pt x="1117600" y="5626430"/>
                  </a:lnTo>
                  <a:close/>
                </a:path>
                <a:path w="3530600" h="10287000">
                  <a:moveTo>
                    <a:pt x="1117600" y="2314143"/>
                  </a:moveTo>
                  <a:lnTo>
                    <a:pt x="1066800" y="2314143"/>
                  </a:lnTo>
                  <a:lnTo>
                    <a:pt x="1066800" y="2372880"/>
                  </a:lnTo>
                  <a:lnTo>
                    <a:pt x="1117600" y="2372880"/>
                  </a:lnTo>
                  <a:lnTo>
                    <a:pt x="1117600" y="2314143"/>
                  </a:lnTo>
                  <a:close/>
                </a:path>
                <a:path w="3530600" h="10287000">
                  <a:moveTo>
                    <a:pt x="1168400" y="8999550"/>
                  </a:moveTo>
                  <a:lnTo>
                    <a:pt x="1117600" y="8999550"/>
                  </a:lnTo>
                  <a:lnTo>
                    <a:pt x="1117600" y="9058288"/>
                  </a:lnTo>
                  <a:lnTo>
                    <a:pt x="1168400" y="9058288"/>
                  </a:lnTo>
                  <a:lnTo>
                    <a:pt x="1168400" y="8999550"/>
                  </a:lnTo>
                  <a:close/>
                </a:path>
                <a:path w="3530600" h="10287000">
                  <a:moveTo>
                    <a:pt x="1168400" y="8882075"/>
                  </a:moveTo>
                  <a:lnTo>
                    <a:pt x="1117600" y="8882075"/>
                  </a:lnTo>
                  <a:lnTo>
                    <a:pt x="1117600" y="8833167"/>
                  </a:lnTo>
                  <a:lnTo>
                    <a:pt x="1066800" y="8833167"/>
                  </a:lnTo>
                  <a:lnTo>
                    <a:pt x="1066800" y="8882075"/>
                  </a:lnTo>
                  <a:lnTo>
                    <a:pt x="1016000" y="8882075"/>
                  </a:lnTo>
                  <a:lnTo>
                    <a:pt x="1016000" y="8833167"/>
                  </a:lnTo>
                  <a:lnTo>
                    <a:pt x="952500" y="8833167"/>
                  </a:lnTo>
                  <a:lnTo>
                    <a:pt x="952500" y="8882164"/>
                  </a:lnTo>
                  <a:lnTo>
                    <a:pt x="1016000" y="8882164"/>
                  </a:lnTo>
                  <a:lnTo>
                    <a:pt x="1016000" y="8940813"/>
                  </a:lnTo>
                  <a:lnTo>
                    <a:pt x="1066800" y="8940813"/>
                  </a:lnTo>
                  <a:lnTo>
                    <a:pt x="1066800" y="8882164"/>
                  </a:lnTo>
                  <a:lnTo>
                    <a:pt x="1117600" y="8882164"/>
                  </a:lnTo>
                  <a:lnTo>
                    <a:pt x="1117600" y="8940813"/>
                  </a:lnTo>
                  <a:lnTo>
                    <a:pt x="1168400" y="8940813"/>
                  </a:lnTo>
                  <a:lnTo>
                    <a:pt x="1168400" y="8882075"/>
                  </a:lnTo>
                  <a:close/>
                </a:path>
                <a:path w="3530600" h="10287000">
                  <a:moveTo>
                    <a:pt x="1168400" y="5685167"/>
                  </a:moveTo>
                  <a:lnTo>
                    <a:pt x="1117600" y="5685167"/>
                  </a:lnTo>
                  <a:lnTo>
                    <a:pt x="1117600" y="5743905"/>
                  </a:lnTo>
                  <a:lnTo>
                    <a:pt x="1168400" y="5743905"/>
                  </a:lnTo>
                  <a:lnTo>
                    <a:pt x="1168400" y="5685167"/>
                  </a:lnTo>
                  <a:close/>
                </a:path>
                <a:path w="3530600" h="10287000">
                  <a:moveTo>
                    <a:pt x="1168400" y="5567692"/>
                  </a:moveTo>
                  <a:lnTo>
                    <a:pt x="1117600" y="5567692"/>
                  </a:lnTo>
                  <a:lnTo>
                    <a:pt x="1117600" y="5518785"/>
                  </a:lnTo>
                  <a:lnTo>
                    <a:pt x="1066800" y="5518785"/>
                  </a:lnTo>
                  <a:lnTo>
                    <a:pt x="1066800" y="5567692"/>
                  </a:lnTo>
                  <a:lnTo>
                    <a:pt x="1016000" y="5567692"/>
                  </a:lnTo>
                  <a:lnTo>
                    <a:pt x="1016000" y="5518785"/>
                  </a:lnTo>
                  <a:lnTo>
                    <a:pt x="952500" y="5518785"/>
                  </a:lnTo>
                  <a:lnTo>
                    <a:pt x="952500" y="5567781"/>
                  </a:lnTo>
                  <a:lnTo>
                    <a:pt x="1016000" y="5567781"/>
                  </a:lnTo>
                  <a:lnTo>
                    <a:pt x="1016000" y="5626430"/>
                  </a:lnTo>
                  <a:lnTo>
                    <a:pt x="1066800" y="5626430"/>
                  </a:lnTo>
                  <a:lnTo>
                    <a:pt x="1066800" y="5567781"/>
                  </a:lnTo>
                  <a:lnTo>
                    <a:pt x="1117600" y="5567781"/>
                  </a:lnTo>
                  <a:lnTo>
                    <a:pt x="1117600" y="5626430"/>
                  </a:lnTo>
                  <a:lnTo>
                    <a:pt x="1168400" y="5626430"/>
                  </a:lnTo>
                  <a:lnTo>
                    <a:pt x="1168400" y="5567692"/>
                  </a:lnTo>
                  <a:close/>
                </a:path>
                <a:path w="3530600" h="10287000">
                  <a:moveTo>
                    <a:pt x="1168400" y="2372880"/>
                  </a:moveTo>
                  <a:lnTo>
                    <a:pt x="1117600" y="2372880"/>
                  </a:lnTo>
                  <a:lnTo>
                    <a:pt x="1117600" y="2431618"/>
                  </a:lnTo>
                  <a:lnTo>
                    <a:pt x="1168400" y="2431618"/>
                  </a:lnTo>
                  <a:lnTo>
                    <a:pt x="1168400" y="2372880"/>
                  </a:lnTo>
                  <a:close/>
                </a:path>
                <a:path w="3530600" h="10287000">
                  <a:moveTo>
                    <a:pt x="1168400" y="2255418"/>
                  </a:moveTo>
                  <a:lnTo>
                    <a:pt x="1117600" y="2255418"/>
                  </a:lnTo>
                  <a:lnTo>
                    <a:pt x="1117600" y="2206510"/>
                  </a:lnTo>
                  <a:lnTo>
                    <a:pt x="1066800" y="2206510"/>
                  </a:lnTo>
                  <a:lnTo>
                    <a:pt x="1066800" y="2255418"/>
                  </a:lnTo>
                  <a:lnTo>
                    <a:pt x="1016000" y="2255418"/>
                  </a:lnTo>
                  <a:lnTo>
                    <a:pt x="1016000" y="2206510"/>
                  </a:lnTo>
                  <a:lnTo>
                    <a:pt x="952500" y="2206510"/>
                  </a:lnTo>
                  <a:lnTo>
                    <a:pt x="952500" y="2255494"/>
                  </a:lnTo>
                  <a:lnTo>
                    <a:pt x="1016000" y="2255494"/>
                  </a:lnTo>
                  <a:lnTo>
                    <a:pt x="1016000" y="2314143"/>
                  </a:lnTo>
                  <a:lnTo>
                    <a:pt x="1066800" y="2314143"/>
                  </a:lnTo>
                  <a:lnTo>
                    <a:pt x="1066800" y="2255494"/>
                  </a:lnTo>
                  <a:lnTo>
                    <a:pt x="1117600" y="2255494"/>
                  </a:lnTo>
                  <a:lnTo>
                    <a:pt x="1117600" y="2314143"/>
                  </a:lnTo>
                  <a:lnTo>
                    <a:pt x="1168400" y="2314143"/>
                  </a:lnTo>
                  <a:lnTo>
                    <a:pt x="1168400" y="2255418"/>
                  </a:lnTo>
                  <a:close/>
                </a:path>
                <a:path w="3530600" h="10287000">
                  <a:moveTo>
                    <a:pt x="1231900" y="9058288"/>
                  </a:moveTo>
                  <a:lnTo>
                    <a:pt x="1168400" y="9058288"/>
                  </a:lnTo>
                  <a:lnTo>
                    <a:pt x="1168400" y="9107272"/>
                  </a:lnTo>
                  <a:lnTo>
                    <a:pt x="1231900" y="9107272"/>
                  </a:lnTo>
                  <a:lnTo>
                    <a:pt x="1231900" y="9058288"/>
                  </a:lnTo>
                  <a:close/>
                </a:path>
                <a:path w="3530600" h="10287000">
                  <a:moveTo>
                    <a:pt x="1231900" y="5743905"/>
                  </a:moveTo>
                  <a:lnTo>
                    <a:pt x="1168400" y="5743905"/>
                  </a:lnTo>
                  <a:lnTo>
                    <a:pt x="1168400" y="5792889"/>
                  </a:lnTo>
                  <a:lnTo>
                    <a:pt x="1231900" y="5792889"/>
                  </a:lnTo>
                  <a:lnTo>
                    <a:pt x="1231900" y="5743905"/>
                  </a:lnTo>
                  <a:close/>
                </a:path>
                <a:path w="3530600" h="10287000">
                  <a:moveTo>
                    <a:pt x="1231900" y="2431618"/>
                  </a:moveTo>
                  <a:lnTo>
                    <a:pt x="1168400" y="2431618"/>
                  </a:lnTo>
                  <a:lnTo>
                    <a:pt x="1168400" y="2480614"/>
                  </a:lnTo>
                  <a:lnTo>
                    <a:pt x="1231900" y="2480614"/>
                  </a:lnTo>
                  <a:lnTo>
                    <a:pt x="1231900" y="2431618"/>
                  </a:lnTo>
                  <a:close/>
                </a:path>
                <a:path w="3530600" h="10287000">
                  <a:moveTo>
                    <a:pt x="1295400" y="9327553"/>
                  </a:moveTo>
                  <a:lnTo>
                    <a:pt x="1231900" y="9327553"/>
                  </a:lnTo>
                  <a:lnTo>
                    <a:pt x="1231900" y="9386291"/>
                  </a:lnTo>
                  <a:lnTo>
                    <a:pt x="1295400" y="9386291"/>
                  </a:lnTo>
                  <a:lnTo>
                    <a:pt x="1295400" y="9327553"/>
                  </a:lnTo>
                  <a:close/>
                </a:path>
                <a:path w="3530600" h="10287000">
                  <a:moveTo>
                    <a:pt x="1295400" y="6013170"/>
                  </a:moveTo>
                  <a:lnTo>
                    <a:pt x="1231900" y="6013170"/>
                  </a:lnTo>
                  <a:lnTo>
                    <a:pt x="1231900" y="6071908"/>
                  </a:lnTo>
                  <a:lnTo>
                    <a:pt x="1295400" y="6071908"/>
                  </a:lnTo>
                  <a:lnTo>
                    <a:pt x="1295400" y="6013170"/>
                  </a:lnTo>
                  <a:close/>
                </a:path>
                <a:path w="3530600" h="10287000">
                  <a:moveTo>
                    <a:pt x="1295400" y="2700896"/>
                  </a:moveTo>
                  <a:lnTo>
                    <a:pt x="1231900" y="2700896"/>
                  </a:lnTo>
                  <a:lnTo>
                    <a:pt x="1231900" y="2759633"/>
                  </a:lnTo>
                  <a:lnTo>
                    <a:pt x="1295400" y="2759633"/>
                  </a:lnTo>
                  <a:lnTo>
                    <a:pt x="1295400" y="2700896"/>
                  </a:lnTo>
                  <a:close/>
                </a:path>
                <a:path w="3530600" h="10287000">
                  <a:moveTo>
                    <a:pt x="1397000" y="9445028"/>
                  </a:moveTo>
                  <a:lnTo>
                    <a:pt x="1346200" y="9445028"/>
                  </a:lnTo>
                  <a:lnTo>
                    <a:pt x="1346200" y="9503766"/>
                  </a:lnTo>
                  <a:lnTo>
                    <a:pt x="1397000" y="9503766"/>
                  </a:lnTo>
                  <a:lnTo>
                    <a:pt x="1397000" y="9445028"/>
                  </a:lnTo>
                  <a:close/>
                </a:path>
                <a:path w="3530600" h="10287000">
                  <a:moveTo>
                    <a:pt x="1397000" y="9327553"/>
                  </a:moveTo>
                  <a:lnTo>
                    <a:pt x="1346200" y="9327553"/>
                  </a:lnTo>
                  <a:lnTo>
                    <a:pt x="1346200" y="9386291"/>
                  </a:lnTo>
                  <a:lnTo>
                    <a:pt x="1397000" y="9386291"/>
                  </a:lnTo>
                  <a:lnTo>
                    <a:pt x="1397000" y="9327553"/>
                  </a:lnTo>
                  <a:close/>
                </a:path>
                <a:path w="3530600" h="10287000">
                  <a:moveTo>
                    <a:pt x="1397000" y="9219832"/>
                  </a:moveTo>
                  <a:lnTo>
                    <a:pt x="1346200" y="9219832"/>
                  </a:lnTo>
                  <a:lnTo>
                    <a:pt x="1346200" y="9278569"/>
                  </a:lnTo>
                  <a:lnTo>
                    <a:pt x="1397000" y="9278569"/>
                  </a:lnTo>
                  <a:lnTo>
                    <a:pt x="1397000" y="9219832"/>
                  </a:lnTo>
                  <a:close/>
                </a:path>
                <a:path w="3530600" h="10287000">
                  <a:moveTo>
                    <a:pt x="1397000" y="6130645"/>
                  </a:moveTo>
                  <a:lnTo>
                    <a:pt x="1346200" y="6130645"/>
                  </a:lnTo>
                  <a:lnTo>
                    <a:pt x="1346200" y="6189383"/>
                  </a:lnTo>
                  <a:lnTo>
                    <a:pt x="1397000" y="6189383"/>
                  </a:lnTo>
                  <a:lnTo>
                    <a:pt x="1397000" y="6130645"/>
                  </a:lnTo>
                  <a:close/>
                </a:path>
                <a:path w="3530600" h="10287000">
                  <a:moveTo>
                    <a:pt x="1397000" y="6013170"/>
                  </a:moveTo>
                  <a:lnTo>
                    <a:pt x="1346200" y="6013170"/>
                  </a:lnTo>
                  <a:lnTo>
                    <a:pt x="1346200" y="6071908"/>
                  </a:lnTo>
                  <a:lnTo>
                    <a:pt x="1397000" y="6071908"/>
                  </a:lnTo>
                  <a:lnTo>
                    <a:pt x="1397000" y="6013170"/>
                  </a:lnTo>
                  <a:close/>
                </a:path>
                <a:path w="3530600" h="10287000">
                  <a:moveTo>
                    <a:pt x="1397000" y="5905449"/>
                  </a:moveTo>
                  <a:lnTo>
                    <a:pt x="1346200" y="5905449"/>
                  </a:lnTo>
                  <a:lnTo>
                    <a:pt x="1346200" y="5964186"/>
                  </a:lnTo>
                  <a:lnTo>
                    <a:pt x="1397000" y="5964186"/>
                  </a:lnTo>
                  <a:lnTo>
                    <a:pt x="1397000" y="5905449"/>
                  </a:lnTo>
                  <a:close/>
                </a:path>
                <a:path w="3530600" h="10287000">
                  <a:moveTo>
                    <a:pt x="1397000" y="2818371"/>
                  </a:moveTo>
                  <a:lnTo>
                    <a:pt x="1346200" y="2818371"/>
                  </a:lnTo>
                  <a:lnTo>
                    <a:pt x="1346200" y="2877108"/>
                  </a:lnTo>
                  <a:lnTo>
                    <a:pt x="1397000" y="2877108"/>
                  </a:lnTo>
                  <a:lnTo>
                    <a:pt x="1397000" y="2818371"/>
                  </a:lnTo>
                  <a:close/>
                </a:path>
                <a:path w="3530600" h="10287000">
                  <a:moveTo>
                    <a:pt x="1397000" y="2700896"/>
                  </a:moveTo>
                  <a:lnTo>
                    <a:pt x="1346200" y="2700896"/>
                  </a:lnTo>
                  <a:lnTo>
                    <a:pt x="1346200" y="2759633"/>
                  </a:lnTo>
                  <a:lnTo>
                    <a:pt x="1397000" y="2759633"/>
                  </a:lnTo>
                  <a:lnTo>
                    <a:pt x="1397000" y="2700896"/>
                  </a:lnTo>
                  <a:close/>
                </a:path>
                <a:path w="3530600" h="10287000">
                  <a:moveTo>
                    <a:pt x="1397000" y="2593175"/>
                  </a:moveTo>
                  <a:lnTo>
                    <a:pt x="1346200" y="2593175"/>
                  </a:lnTo>
                  <a:lnTo>
                    <a:pt x="1346200" y="2651899"/>
                  </a:lnTo>
                  <a:lnTo>
                    <a:pt x="1397000" y="2651899"/>
                  </a:lnTo>
                  <a:lnTo>
                    <a:pt x="1397000" y="2593175"/>
                  </a:lnTo>
                  <a:close/>
                </a:path>
                <a:path w="3530600" h="10287000">
                  <a:moveTo>
                    <a:pt x="1460500" y="9278569"/>
                  </a:moveTo>
                  <a:lnTo>
                    <a:pt x="1397000" y="9278569"/>
                  </a:lnTo>
                  <a:lnTo>
                    <a:pt x="1397000" y="9327553"/>
                  </a:lnTo>
                  <a:lnTo>
                    <a:pt x="1460500" y="9327553"/>
                  </a:lnTo>
                  <a:lnTo>
                    <a:pt x="1460500" y="9278569"/>
                  </a:lnTo>
                  <a:close/>
                </a:path>
                <a:path w="3530600" h="10287000">
                  <a:moveTo>
                    <a:pt x="1460500" y="9161094"/>
                  </a:moveTo>
                  <a:lnTo>
                    <a:pt x="1397000" y="9161094"/>
                  </a:lnTo>
                  <a:lnTo>
                    <a:pt x="1397000" y="9219832"/>
                  </a:lnTo>
                  <a:lnTo>
                    <a:pt x="1460500" y="9219832"/>
                  </a:lnTo>
                  <a:lnTo>
                    <a:pt x="1460500" y="9161094"/>
                  </a:lnTo>
                  <a:close/>
                </a:path>
                <a:path w="3530600" h="10287000">
                  <a:moveTo>
                    <a:pt x="1460500" y="8157654"/>
                  </a:moveTo>
                  <a:lnTo>
                    <a:pt x="1397000" y="8157654"/>
                  </a:lnTo>
                  <a:lnTo>
                    <a:pt x="1397000" y="8206651"/>
                  </a:lnTo>
                  <a:lnTo>
                    <a:pt x="1460500" y="8206651"/>
                  </a:lnTo>
                  <a:lnTo>
                    <a:pt x="1460500" y="8157654"/>
                  </a:lnTo>
                  <a:close/>
                </a:path>
                <a:path w="3530600" h="10287000">
                  <a:moveTo>
                    <a:pt x="1460500" y="5964186"/>
                  </a:moveTo>
                  <a:lnTo>
                    <a:pt x="1397000" y="5964186"/>
                  </a:lnTo>
                  <a:lnTo>
                    <a:pt x="1397000" y="6013170"/>
                  </a:lnTo>
                  <a:lnTo>
                    <a:pt x="1460500" y="6013170"/>
                  </a:lnTo>
                  <a:lnTo>
                    <a:pt x="1460500" y="5964186"/>
                  </a:lnTo>
                  <a:close/>
                </a:path>
                <a:path w="3530600" h="10287000">
                  <a:moveTo>
                    <a:pt x="1460500" y="5846711"/>
                  </a:moveTo>
                  <a:lnTo>
                    <a:pt x="1397000" y="5846711"/>
                  </a:lnTo>
                  <a:lnTo>
                    <a:pt x="1397000" y="5905449"/>
                  </a:lnTo>
                  <a:lnTo>
                    <a:pt x="1460500" y="5905449"/>
                  </a:lnTo>
                  <a:lnTo>
                    <a:pt x="1460500" y="5846711"/>
                  </a:lnTo>
                  <a:close/>
                </a:path>
                <a:path w="3530600" h="10287000">
                  <a:moveTo>
                    <a:pt x="1460500" y="4843272"/>
                  </a:moveTo>
                  <a:lnTo>
                    <a:pt x="1397000" y="4843272"/>
                  </a:lnTo>
                  <a:lnTo>
                    <a:pt x="1397000" y="4892268"/>
                  </a:lnTo>
                  <a:lnTo>
                    <a:pt x="1460500" y="4892268"/>
                  </a:lnTo>
                  <a:lnTo>
                    <a:pt x="1460500" y="4843272"/>
                  </a:lnTo>
                  <a:close/>
                </a:path>
                <a:path w="3530600" h="10287000">
                  <a:moveTo>
                    <a:pt x="1460500" y="2651899"/>
                  </a:moveTo>
                  <a:lnTo>
                    <a:pt x="1397000" y="2651899"/>
                  </a:lnTo>
                  <a:lnTo>
                    <a:pt x="1397000" y="2700896"/>
                  </a:lnTo>
                  <a:lnTo>
                    <a:pt x="1460500" y="2700896"/>
                  </a:lnTo>
                  <a:lnTo>
                    <a:pt x="1460500" y="2651899"/>
                  </a:lnTo>
                  <a:close/>
                </a:path>
                <a:path w="3530600" h="10287000">
                  <a:moveTo>
                    <a:pt x="1460500" y="2534437"/>
                  </a:moveTo>
                  <a:lnTo>
                    <a:pt x="1397000" y="2534437"/>
                  </a:lnTo>
                  <a:lnTo>
                    <a:pt x="1397000" y="2593175"/>
                  </a:lnTo>
                  <a:lnTo>
                    <a:pt x="1460500" y="2593175"/>
                  </a:lnTo>
                  <a:lnTo>
                    <a:pt x="1460500" y="2534437"/>
                  </a:lnTo>
                  <a:close/>
                </a:path>
                <a:path w="3530600" h="10287000">
                  <a:moveTo>
                    <a:pt x="1460500" y="1530997"/>
                  </a:moveTo>
                  <a:lnTo>
                    <a:pt x="1397000" y="1530997"/>
                  </a:lnTo>
                  <a:lnTo>
                    <a:pt x="1397000" y="1579981"/>
                  </a:lnTo>
                  <a:lnTo>
                    <a:pt x="1460500" y="1579981"/>
                  </a:lnTo>
                  <a:lnTo>
                    <a:pt x="1460500" y="1530997"/>
                  </a:lnTo>
                  <a:close/>
                </a:path>
                <a:path w="3530600" h="10287000">
                  <a:moveTo>
                    <a:pt x="1524000" y="9552673"/>
                  </a:moveTo>
                  <a:lnTo>
                    <a:pt x="1460500" y="9552673"/>
                  </a:lnTo>
                  <a:lnTo>
                    <a:pt x="1460500" y="9611411"/>
                  </a:lnTo>
                  <a:lnTo>
                    <a:pt x="1524000" y="9611411"/>
                  </a:lnTo>
                  <a:lnTo>
                    <a:pt x="1524000" y="9552673"/>
                  </a:lnTo>
                  <a:close/>
                </a:path>
                <a:path w="3530600" h="10287000">
                  <a:moveTo>
                    <a:pt x="1524000" y="9445028"/>
                  </a:moveTo>
                  <a:lnTo>
                    <a:pt x="1460500" y="9445028"/>
                  </a:lnTo>
                  <a:lnTo>
                    <a:pt x="1460500" y="9503766"/>
                  </a:lnTo>
                  <a:lnTo>
                    <a:pt x="1524000" y="9503766"/>
                  </a:lnTo>
                  <a:lnTo>
                    <a:pt x="1524000" y="9445028"/>
                  </a:lnTo>
                  <a:close/>
                </a:path>
                <a:path w="3530600" h="10287000">
                  <a:moveTo>
                    <a:pt x="1524000" y="9327553"/>
                  </a:moveTo>
                  <a:lnTo>
                    <a:pt x="1460500" y="9327553"/>
                  </a:lnTo>
                  <a:lnTo>
                    <a:pt x="1460500" y="9386291"/>
                  </a:lnTo>
                  <a:lnTo>
                    <a:pt x="1524000" y="9386291"/>
                  </a:lnTo>
                  <a:lnTo>
                    <a:pt x="1524000" y="9327553"/>
                  </a:lnTo>
                  <a:close/>
                </a:path>
                <a:path w="3530600" h="10287000">
                  <a:moveTo>
                    <a:pt x="1524000" y="9219832"/>
                  </a:moveTo>
                  <a:lnTo>
                    <a:pt x="1460500" y="9219832"/>
                  </a:lnTo>
                  <a:lnTo>
                    <a:pt x="1460500" y="9278569"/>
                  </a:lnTo>
                  <a:lnTo>
                    <a:pt x="1524000" y="9278569"/>
                  </a:lnTo>
                  <a:lnTo>
                    <a:pt x="1524000" y="9219832"/>
                  </a:lnTo>
                  <a:close/>
                </a:path>
                <a:path w="3530600" h="10287000">
                  <a:moveTo>
                    <a:pt x="1524000" y="7873809"/>
                  </a:moveTo>
                  <a:lnTo>
                    <a:pt x="1460500" y="7873809"/>
                  </a:lnTo>
                  <a:lnTo>
                    <a:pt x="1460500" y="7932547"/>
                  </a:lnTo>
                  <a:lnTo>
                    <a:pt x="1524000" y="7932547"/>
                  </a:lnTo>
                  <a:lnTo>
                    <a:pt x="1524000" y="7873809"/>
                  </a:lnTo>
                  <a:close/>
                </a:path>
                <a:path w="3530600" h="10287000">
                  <a:moveTo>
                    <a:pt x="1524000" y="6238291"/>
                  </a:moveTo>
                  <a:lnTo>
                    <a:pt x="1460500" y="6238291"/>
                  </a:lnTo>
                  <a:lnTo>
                    <a:pt x="1460500" y="6297028"/>
                  </a:lnTo>
                  <a:lnTo>
                    <a:pt x="1524000" y="6297028"/>
                  </a:lnTo>
                  <a:lnTo>
                    <a:pt x="1524000" y="6238291"/>
                  </a:lnTo>
                  <a:close/>
                </a:path>
                <a:path w="3530600" h="10287000">
                  <a:moveTo>
                    <a:pt x="1524000" y="6130645"/>
                  </a:moveTo>
                  <a:lnTo>
                    <a:pt x="1460500" y="6130645"/>
                  </a:lnTo>
                  <a:lnTo>
                    <a:pt x="1460500" y="6189383"/>
                  </a:lnTo>
                  <a:lnTo>
                    <a:pt x="1524000" y="6189383"/>
                  </a:lnTo>
                  <a:lnTo>
                    <a:pt x="1524000" y="6130645"/>
                  </a:lnTo>
                  <a:close/>
                </a:path>
                <a:path w="3530600" h="10287000">
                  <a:moveTo>
                    <a:pt x="1524000" y="6013170"/>
                  </a:moveTo>
                  <a:lnTo>
                    <a:pt x="1460500" y="6013170"/>
                  </a:lnTo>
                  <a:lnTo>
                    <a:pt x="1460500" y="6071908"/>
                  </a:lnTo>
                  <a:lnTo>
                    <a:pt x="1524000" y="6071908"/>
                  </a:lnTo>
                  <a:lnTo>
                    <a:pt x="1524000" y="6013170"/>
                  </a:lnTo>
                  <a:close/>
                </a:path>
                <a:path w="3530600" h="10287000">
                  <a:moveTo>
                    <a:pt x="1524000" y="5905449"/>
                  </a:moveTo>
                  <a:lnTo>
                    <a:pt x="1460500" y="5905449"/>
                  </a:lnTo>
                  <a:lnTo>
                    <a:pt x="1460500" y="5964186"/>
                  </a:lnTo>
                  <a:lnTo>
                    <a:pt x="1524000" y="5964186"/>
                  </a:lnTo>
                  <a:lnTo>
                    <a:pt x="1524000" y="5905449"/>
                  </a:lnTo>
                  <a:close/>
                </a:path>
                <a:path w="3530600" h="10287000">
                  <a:moveTo>
                    <a:pt x="1524000" y="4559427"/>
                  </a:moveTo>
                  <a:lnTo>
                    <a:pt x="1460500" y="4559427"/>
                  </a:lnTo>
                  <a:lnTo>
                    <a:pt x="1460500" y="4618164"/>
                  </a:lnTo>
                  <a:lnTo>
                    <a:pt x="1524000" y="4618164"/>
                  </a:lnTo>
                  <a:lnTo>
                    <a:pt x="1524000" y="4559427"/>
                  </a:lnTo>
                  <a:close/>
                </a:path>
                <a:path w="3530600" h="10287000">
                  <a:moveTo>
                    <a:pt x="1524000" y="2926003"/>
                  </a:moveTo>
                  <a:lnTo>
                    <a:pt x="1460500" y="2926003"/>
                  </a:lnTo>
                  <a:lnTo>
                    <a:pt x="1460500" y="2984741"/>
                  </a:lnTo>
                  <a:lnTo>
                    <a:pt x="1524000" y="2984741"/>
                  </a:lnTo>
                  <a:lnTo>
                    <a:pt x="1524000" y="2926003"/>
                  </a:lnTo>
                  <a:close/>
                </a:path>
                <a:path w="3530600" h="10287000">
                  <a:moveTo>
                    <a:pt x="1524000" y="2818371"/>
                  </a:moveTo>
                  <a:lnTo>
                    <a:pt x="1460500" y="2818371"/>
                  </a:lnTo>
                  <a:lnTo>
                    <a:pt x="1460500" y="2877108"/>
                  </a:lnTo>
                  <a:lnTo>
                    <a:pt x="1524000" y="2877108"/>
                  </a:lnTo>
                  <a:lnTo>
                    <a:pt x="1524000" y="2818371"/>
                  </a:lnTo>
                  <a:close/>
                </a:path>
                <a:path w="3530600" h="10287000">
                  <a:moveTo>
                    <a:pt x="1524000" y="2700896"/>
                  </a:moveTo>
                  <a:lnTo>
                    <a:pt x="1460500" y="2700896"/>
                  </a:lnTo>
                  <a:lnTo>
                    <a:pt x="1460500" y="2759633"/>
                  </a:lnTo>
                  <a:lnTo>
                    <a:pt x="1524000" y="2759633"/>
                  </a:lnTo>
                  <a:lnTo>
                    <a:pt x="1524000" y="2700896"/>
                  </a:lnTo>
                  <a:close/>
                </a:path>
                <a:path w="3530600" h="10287000">
                  <a:moveTo>
                    <a:pt x="1524000" y="2593175"/>
                  </a:moveTo>
                  <a:lnTo>
                    <a:pt x="1460500" y="2593175"/>
                  </a:lnTo>
                  <a:lnTo>
                    <a:pt x="1460500" y="2651899"/>
                  </a:lnTo>
                  <a:lnTo>
                    <a:pt x="1524000" y="2651899"/>
                  </a:lnTo>
                  <a:lnTo>
                    <a:pt x="1524000" y="2593175"/>
                  </a:lnTo>
                  <a:close/>
                </a:path>
                <a:path w="3530600" h="10287000">
                  <a:moveTo>
                    <a:pt x="1524000" y="1247140"/>
                  </a:moveTo>
                  <a:lnTo>
                    <a:pt x="1460500" y="1247140"/>
                  </a:lnTo>
                  <a:lnTo>
                    <a:pt x="1460500" y="1305877"/>
                  </a:lnTo>
                  <a:lnTo>
                    <a:pt x="1524000" y="1305877"/>
                  </a:lnTo>
                  <a:lnTo>
                    <a:pt x="1524000" y="1247140"/>
                  </a:lnTo>
                  <a:close/>
                </a:path>
                <a:path w="3530600" h="10287000">
                  <a:moveTo>
                    <a:pt x="1562100" y="9278569"/>
                  </a:moveTo>
                  <a:lnTo>
                    <a:pt x="1524000" y="9278569"/>
                  </a:lnTo>
                  <a:lnTo>
                    <a:pt x="1524000" y="9327553"/>
                  </a:lnTo>
                  <a:lnTo>
                    <a:pt x="1562100" y="9327553"/>
                  </a:lnTo>
                  <a:lnTo>
                    <a:pt x="1562100" y="9278569"/>
                  </a:lnTo>
                  <a:close/>
                </a:path>
                <a:path w="3530600" h="10287000">
                  <a:moveTo>
                    <a:pt x="1562100" y="9161094"/>
                  </a:moveTo>
                  <a:lnTo>
                    <a:pt x="1524000" y="9161094"/>
                  </a:lnTo>
                  <a:lnTo>
                    <a:pt x="1524000" y="9219832"/>
                  </a:lnTo>
                  <a:lnTo>
                    <a:pt x="1562100" y="9219832"/>
                  </a:lnTo>
                  <a:lnTo>
                    <a:pt x="1562100" y="9161094"/>
                  </a:lnTo>
                  <a:close/>
                </a:path>
                <a:path w="3530600" h="10287000">
                  <a:moveTo>
                    <a:pt x="1562100" y="8157654"/>
                  </a:moveTo>
                  <a:lnTo>
                    <a:pt x="1524000" y="8157654"/>
                  </a:lnTo>
                  <a:lnTo>
                    <a:pt x="1524000" y="8206651"/>
                  </a:lnTo>
                  <a:lnTo>
                    <a:pt x="1562100" y="8206651"/>
                  </a:lnTo>
                  <a:lnTo>
                    <a:pt x="1562100" y="8157654"/>
                  </a:lnTo>
                  <a:close/>
                </a:path>
                <a:path w="3530600" h="10287000">
                  <a:moveTo>
                    <a:pt x="1562100" y="5964186"/>
                  </a:moveTo>
                  <a:lnTo>
                    <a:pt x="1524000" y="5964186"/>
                  </a:lnTo>
                  <a:lnTo>
                    <a:pt x="1524000" y="6013170"/>
                  </a:lnTo>
                  <a:lnTo>
                    <a:pt x="1562100" y="6013170"/>
                  </a:lnTo>
                  <a:lnTo>
                    <a:pt x="1562100" y="5964186"/>
                  </a:lnTo>
                  <a:close/>
                </a:path>
                <a:path w="3530600" h="10287000">
                  <a:moveTo>
                    <a:pt x="1562100" y="5846711"/>
                  </a:moveTo>
                  <a:lnTo>
                    <a:pt x="1524000" y="5846711"/>
                  </a:lnTo>
                  <a:lnTo>
                    <a:pt x="1524000" y="5905449"/>
                  </a:lnTo>
                  <a:lnTo>
                    <a:pt x="1562100" y="5905449"/>
                  </a:lnTo>
                  <a:lnTo>
                    <a:pt x="1562100" y="5846711"/>
                  </a:lnTo>
                  <a:close/>
                </a:path>
                <a:path w="3530600" h="10287000">
                  <a:moveTo>
                    <a:pt x="1562100" y="4843272"/>
                  </a:moveTo>
                  <a:lnTo>
                    <a:pt x="1524000" y="4843272"/>
                  </a:lnTo>
                  <a:lnTo>
                    <a:pt x="1524000" y="4892268"/>
                  </a:lnTo>
                  <a:lnTo>
                    <a:pt x="1562100" y="4892268"/>
                  </a:lnTo>
                  <a:lnTo>
                    <a:pt x="1562100" y="4843272"/>
                  </a:lnTo>
                  <a:close/>
                </a:path>
                <a:path w="3530600" h="10287000">
                  <a:moveTo>
                    <a:pt x="1562100" y="2651899"/>
                  </a:moveTo>
                  <a:lnTo>
                    <a:pt x="1524000" y="2651899"/>
                  </a:lnTo>
                  <a:lnTo>
                    <a:pt x="1524000" y="2700896"/>
                  </a:lnTo>
                  <a:lnTo>
                    <a:pt x="1562100" y="2700896"/>
                  </a:lnTo>
                  <a:lnTo>
                    <a:pt x="1562100" y="2651899"/>
                  </a:lnTo>
                  <a:close/>
                </a:path>
                <a:path w="3530600" h="10287000">
                  <a:moveTo>
                    <a:pt x="1562100" y="2534437"/>
                  </a:moveTo>
                  <a:lnTo>
                    <a:pt x="1524000" y="2534437"/>
                  </a:lnTo>
                  <a:lnTo>
                    <a:pt x="1524000" y="2593175"/>
                  </a:lnTo>
                  <a:lnTo>
                    <a:pt x="1562100" y="2593175"/>
                  </a:lnTo>
                  <a:lnTo>
                    <a:pt x="1562100" y="2534437"/>
                  </a:lnTo>
                  <a:close/>
                </a:path>
                <a:path w="3530600" h="10287000">
                  <a:moveTo>
                    <a:pt x="1562100" y="1530997"/>
                  </a:moveTo>
                  <a:lnTo>
                    <a:pt x="1524000" y="1530997"/>
                  </a:lnTo>
                  <a:lnTo>
                    <a:pt x="1524000" y="1579981"/>
                  </a:lnTo>
                  <a:lnTo>
                    <a:pt x="1562100" y="1579981"/>
                  </a:lnTo>
                  <a:lnTo>
                    <a:pt x="1562100" y="1530997"/>
                  </a:lnTo>
                  <a:close/>
                </a:path>
                <a:path w="3530600" h="10287000">
                  <a:moveTo>
                    <a:pt x="1625600" y="9670148"/>
                  </a:moveTo>
                  <a:lnTo>
                    <a:pt x="1562100" y="9670148"/>
                  </a:lnTo>
                  <a:lnTo>
                    <a:pt x="1562100" y="9728886"/>
                  </a:lnTo>
                  <a:lnTo>
                    <a:pt x="1625600" y="9728886"/>
                  </a:lnTo>
                  <a:lnTo>
                    <a:pt x="1625600" y="9670148"/>
                  </a:lnTo>
                  <a:close/>
                </a:path>
                <a:path w="3530600" h="10287000">
                  <a:moveTo>
                    <a:pt x="1625600" y="9552673"/>
                  </a:moveTo>
                  <a:lnTo>
                    <a:pt x="1562100" y="9552673"/>
                  </a:lnTo>
                  <a:lnTo>
                    <a:pt x="1562100" y="9611411"/>
                  </a:lnTo>
                  <a:lnTo>
                    <a:pt x="1625600" y="9611411"/>
                  </a:lnTo>
                  <a:lnTo>
                    <a:pt x="1625600" y="9552673"/>
                  </a:lnTo>
                  <a:close/>
                </a:path>
                <a:path w="3530600" h="10287000">
                  <a:moveTo>
                    <a:pt x="1625600" y="9327553"/>
                  </a:moveTo>
                  <a:lnTo>
                    <a:pt x="1562100" y="9327553"/>
                  </a:lnTo>
                  <a:lnTo>
                    <a:pt x="1562100" y="9386291"/>
                  </a:lnTo>
                  <a:lnTo>
                    <a:pt x="1625600" y="9386291"/>
                  </a:lnTo>
                  <a:lnTo>
                    <a:pt x="1625600" y="9327553"/>
                  </a:lnTo>
                  <a:close/>
                </a:path>
                <a:path w="3530600" h="10287000">
                  <a:moveTo>
                    <a:pt x="1625600" y="9219832"/>
                  </a:moveTo>
                  <a:lnTo>
                    <a:pt x="1562100" y="9219832"/>
                  </a:lnTo>
                  <a:lnTo>
                    <a:pt x="1562100" y="9278569"/>
                  </a:lnTo>
                  <a:lnTo>
                    <a:pt x="1625600" y="9278569"/>
                  </a:lnTo>
                  <a:lnTo>
                    <a:pt x="1625600" y="9219832"/>
                  </a:lnTo>
                  <a:close/>
                </a:path>
                <a:path w="3530600" h="10287000">
                  <a:moveTo>
                    <a:pt x="1625600" y="9102357"/>
                  </a:moveTo>
                  <a:lnTo>
                    <a:pt x="1562100" y="9102357"/>
                  </a:lnTo>
                  <a:lnTo>
                    <a:pt x="1562100" y="9161094"/>
                  </a:lnTo>
                  <a:lnTo>
                    <a:pt x="1625600" y="9161094"/>
                  </a:lnTo>
                  <a:lnTo>
                    <a:pt x="1625600" y="9102357"/>
                  </a:lnTo>
                  <a:close/>
                </a:path>
                <a:path w="3530600" h="10287000">
                  <a:moveTo>
                    <a:pt x="1625600" y="8324126"/>
                  </a:moveTo>
                  <a:lnTo>
                    <a:pt x="1562100" y="8324126"/>
                  </a:lnTo>
                  <a:lnTo>
                    <a:pt x="1562100" y="8382863"/>
                  </a:lnTo>
                  <a:lnTo>
                    <a:pt x="1625600" y="8382863"/>
                  </a:lnTo>
                  <a:lnTo>
                    <a:pt x="1625600" y="8324126"/>
                  </a:lnTo>
                  <a:close/>
                </a:path>
                <a:path w="3530600" h="10287000">
                  <a:moveTo>
                    <a:pt x="1625600" y="8206651"/>
                  </a:moveTo>
                  <a:lnTo>
                    <a:pt x="1562100" y="8206651"/>
                  </a:lnTo>
                  <a:lnTo>
                    <a:pt x="1562100" y="8265388"/>
                  </a:lnTo>
                  <a:lnTo>
                    <a:pt x="1625600" y="8265388"/>
                  </a:lnTo>
                  <a:lnTo>
                    <a:pt x="1625600" y="8206651"/>
                  </a:lnTo>
                  <a:close/>
                </a:path>
                <a:path w="3530600" h="10287000">
                  <a:moveTo>
                    <a:pt x="1625600" y="6355766"/>
                  </a:moveTo>
                  <a:lnTo>
                    <a:pt x="1562100" y="6355766"/>
                  </a:lnTo>
                  <a:lnTo>
                    <a:pt x="1562100" y="6414503"/>
                  </a:lnTo>
                  <a:lnTo>
                    <a:pt x="1625600" y="6414503"/>
                  </a:lnTo>
                  <a:lnTo>
                    <a:pt x="1625600" y="6355766"/>
                  </a:lnTo>
                  <a:close/>
                </a:path>
                <a:path w="3530600" h="10287000">
                  <a:moveTo>
                    <a:pt x="1625600" y="6238291"/>
                  </a:moveTo>
                  <a:lnTo>
                    <a:pt x="1562100" y="6238291"/>
                  </a:lnTo>
                  <a:lnTo>
                    <a:pt x="1562100" y="6297028"/>
                  </a:lnTo>
                  <a:lnTo>
                    <a:pt x="1625600" y="6297028"/>
                  </a:lnTo>
                  <a:lnTo>
                    <a:pt x="1625600" y="6238291"/>
                  </a:lnTo>
                  <a:close/>
                </a:path>
                <a:path w="3530600" h="10287000">
                  <a:moveTo>
                    <a:pt x="1625600" y="6013170"/>
                  </a:moveTo>
                  <a:lnTo>
                    <a:pt x="1562100" y="6013170"/>
                  </a:lnTo>
                  <a:lnTo>
                    <a:pt x="1562100" y="6071908"/>
                  </a:lnTo>
                  <a:lnTo>
                    <a:pt x="1625600" y="6071908"/>
                  </a:lnTo>
                  <a:lnTo>
                    <a:pt x="1625600" y="6013170"/>
                  </a:lnTo>
                  <a:close/>
                </a:path>
                <a:path w="3530600" h="10287000">
                  <a:moveTo>
                    <a:pt x="1625600" y="5905449"/>
                  </a:moveTo>
                  <a:lnTo>
                    <a:pt x="1562100" y="5905449"/>
                  </a:lnTo>
                  <a:lnTo>
                    <a:pt x="1562100" y="5964186"/>
                  </a:lnTo>
                  <a:lnTo>
                    <a:pt x="1625600" y="5964186"/>
                  </a:lnTo>
                  <a:lnTo>
                    <a:pt x="1625600" y="5905449"/>
                  </a:lnTo>
                  <a:close/>
                </a:path>
                <a:path w="3530600" h="10287000">
                  <a:moveTo>
                    <a:pt x="1625600" y="5787974"/>
                  </a:moveTo>
                  <a:lnTo>
                    <a:pt x="1562100" y="5787974"/>
                  </a:lnTo>
                  <a:lnTo>
                    <a:pt x="1562100" y="5846711"/>
                  </a:lnTo>
                  <a:lnTo>
                    <a:pt x="1625600" y="5846711"/>
                  </a:lnTo>
                  <a:lnTo>
                    <a:pt x="1625600" y="5787974"/>
                  </a:lnTo>
                  <a:close/>
                </a:path>
                <a:path w="3530600" h="10287000">
                  <a:moveTo>
                    <a:pt x="1625600" y="5009743"/>
                  </a:moveTo>
                  <a:lnTo>
                    <a:pt x="1562100" y="5009743"/>
                  </a:lnTo>
                  <a:lnTo>
                    <a:pt x="1562100" y="5068481"/>
                  </a:lnTo>
                  <a:lnTo>
                    <a:pt x="1625600" y="5068481"/>
                  </a:lnTo>
                  <a:lnTo>
                    <a:pt x="1625600" y="5009743"/>
                  </a:lnTo>
                  <a:close/>
                </a:path>
                <a:path w="3530600" h="10287000">
                  <a:moveTo>
                    <a:pt x="1625600" y="4892268"/>
                  </a:moveTo>
                  <a:lnTo>
                    <a:pt x="1562100" y="4892268"/>
                  </a:lnTo>
                  <a:lnTo>
                    <a:pt x="1562100" y="4951006"/>
                  </a:lnTo>
                  <a:lnTo>
                    <a:pt x="1625600" y="4951006"/>
                  </a:lnTo>
                  <a:lnTo>
                    <a:pt x="1625600" y="4892268"/>
                  </a:lnTo>
                  <a:close/>
                </a:path>
                <a:path w="3530600" h="10287000">
                  <a:moveTo>
                    <a:pt x="1625600" y="3043478"/>
                  </a:moveTo>
                  <a:lnTo>
                    <a:pt x="1562100" y="3043478"/>
                  </a:lnTo>
                  <a:lnTo>
                    <a:pt x="1562100" y="3102216"/>
                  </a:lnTo>
                  <a:lnTo>
                    <a:pt x="1625600" y="3102216"/>
                  </a:lnTo>
                  <a:lnTo>
                    <a:pt x="1625600" y="3043478"/>
                  </a:lnTo>
                  <a:close/>
                </a:path>
                <a:path w="3530600" h="10287000">
                  <a:moveTo>
                    <a:pt x="1625600" y="2926003"/>
                  </a:moveTo>
                  <a:lnTo>
                    <a:pt x="1562100" y="2926003"/>
                  </a:lnTo>
                  <a:lnTo>
                    <a:pt x="1562100" y="2984741"/>
                  </a:lnTo>
                  <a:lnTo>
                    <a:pt x="1625600" y="2984741"/>
                  </a:lnTo>
                  <a:lnTo>
                    <a:pt x="1625600" y="2926003"/>
                  </a:lnTo>
                  <a:close/>
                </a:path>
                <a:path w="3530600" h="10287000">
                  <a:moveTo>
                    <a:pt x="1625600" y="2700896"/>
                  </a:moveTo>
                  <a:lnTo>
                    <a:pt x="1562100" y="2700896"/>
                  </a:lnTo>
                  <a:lnTo>
                    <a:pt x="1562100" y="2759633"/>
                  </a:lnTo>
                  <a:lnTo>
                    <a:pt x="1625600" y="2759633"/>
                  </a:lnTo>
                  <a:lnTo>
                    <a:pt x="1625600" y="2700896"/>
                  </a:lnTo>
                  <a:close/>
                </a:path>
                <a:path w="3530600" h="10287000">
                  <a:moveTo>
                    <a:pt x="1625600" y="2593175"/>
                  </a:moveTo>
                  <a:lnTo>
                    <a:pt x="1562100" y="2593175"/>
                  </a:lnTo>
                  <a:lnTo>
                    <a:pt x="1562100" y="2651899"/>
                  </a:lnTo>
                  <a:lnTo>
                    <a:pt x="1625600" y="2651899"/>
                  </a:lnTo>
                  <a:lnTo>
                    <a:pt x="1625600" y="2593175"/>
                  </a:lnTo>
                  <a:close/>
                </a:path>
                <a:path w="3530600" h="10287000">
                  <a:moveTo>
                    <a:pt x="1625600" y="2475700"/>
                  </a:moveTo>
                  <a:lnTo>
                    <a:pt x="1562100" y="2475700"/>
                  </a:lnTo>
                  <a:lnTo>
                    <a:pt x="1562100" y="2534437"/>
                  </a:lnTo>
                  <a:lnTo>
                    <a:pt x="1625600" y="2534437"/>
                  </a:lnTo>
                  <a:lnTo>
                    <a:pt x="1625600" y="2475700"/>
                  </a:lnTo>
                  <a:close/>
                </a:path>
                <a:path w="3530600" h="10287000">
                  <a:moveTo>
                    <a:pt x="1625600" y="1697456"/>
                  </a:moveTo>
                  <a:lnTo>
                    <a:pt x="1562100" y="1697456"/>
                  </a:lnTo>
                  <a:lnTo>
                    <a:pt x="1562100" y="1756194"/>
                  </a:lnTo>
                  <a:lnTo>
                    <a:pt x="1625600" y="1756194"/>
                  </a:lnTo>
                  <a:lnTo>
                    <a:pt x="1625600" y="1697456"/>
                  </a:lnTo>
                  <a:close/>
                </a:path>
                <a:path w="3530600" h="10287000">
                  <a:moveTo>
                    <a:pt x="1625600" y="1579981"/>
                  </a:moveTo>
                  <a:lnTo>
                    <a:pt x="1562100" y="1579981"/>
                  </a:lnTo>
                  <a:lnTo>
                    <a:pt x="1562100" y="1638719"/>
                  </a:lnTo>
                  <a:lnTo>
                    <a:pt x="1625600" y="1638719"/>
                  </a:lnTo>
                  <a:lnTo>
                    <a:pt x="1625600" y="1579981"/>
                  </a:lnTo>
                  <a:close/>
                </a:path>
                <a:path w="3530600" h="10287000">
                  <a:moveTo>
                    <a:pt x="1676400" y="9278569"/>
                  </a:moveTo>
                  <a:lnTo>
                    <a:pt x="1625600" y="9278569"/>
                  </a:lnTo>
                  <a:lnTo>
                    <a:pt x="1625600" y="9327553"/>
                  </a:lnTo>
                  <a:lnTo>
                    <a:pt x="1676400" y="9327553"/>
                  </a:lnTo>
                  <a:lnTo>
                    <a:pt x="1676400" y="9278569"/>
                  </a:lnTo>
                  <a:close/>
                </a:path>
                <a:path w="3530600" h="10287000">
                  <a:moveTo>
                    <a:pt x="1676400" y="5964186"/>
                  </a:moveTo>
                  <a:lnTo>
                    <a:pt x="1625600" y="5964186"/>
                  </a:lnTo>
                  <a:lnTo>
                    <a:pt x="1625600" y="6013170"/>
                  </a:lnTo>
                  <a:lnTo>
                    <a:pt x="1676400" y="6013170"/>
                  </a:lnTo>
                  <a:lnTo>
                    <a:pt x="1676400" y="5964186"/>
                  </a:lnTo>
                  <a:close/>
                </a:path>
                <a:path w="3530600" h="10287000">
                  <a:moveTo>
                    <a:pt x="1676400" y="2651899"/>
                  </a:moveTo>
                  <a:lnTo>
                    <a:pt x="1625600" y="2651899"/>
                  </a:lnTo>
                  <a:lnTo>
                    <a:pt x="1625600" y="2700896"/>
                  </a:lnTo>
                  <a:lnTo>
                    <a:pt x="1676400" y="2700896"/>
                  </a:lnTo>
                  <a:lnTo>
                    <a:pt x="1676400" y="2651899"/>
                  </a:lnTo>
                  <a:close/>
                </a:path>
                <a:path w="3530600" h="10287000">
                  <a:moveTo>
                    <a:pt x="1739900" y="9670148"/>
                  </a:moveTo>
                  <a:lnTo>
                    <a:pt x="1676400" y="9670148"/>
                  </a:lnTo>
                  <a:lnTo>
                    <a:pt x="1676400" y="9728886"/>
                  </a:lnTo>
                  <a:lnTo>
                    <a:pt x="1739900" y="9728886"/>
                  </a:lnTo>
                  <a:lnTo>
                    <a:pt x="1739900" y="9670148"/>
                  </a:lnTo>
                  <a:close/>
                </a:path>
                <a:path w="3530600" h="10287000">
                  <a:moveTo>
                    <a:pt x="1739900" y="9552673"/>
                  </a:moveTo>
                  <a:lnTo>
                    <a:pt x="1676400" y="9552673"/>
                  </a:lnTo>
                  <a:lnTo>
                    <a:pt x="1676400" y="9611411"/>
                  </a:lnTo>
                  <a:lnTo>
                    <a:pt x="1739900" y="9611411"/>
                  </a:lnTo>
                  <a:lnTo>
                    <a:pt x="1739900" y="9552673"/>
                  </a:lnTo>
                  <a:close/>
                </a:path>
                <a:path w="3530600" h="10287000">
                  <a:moveTo>
                    <a:pt x="1739900" y="9445028"/>
                  </a:moveTo>
                  <a:lnTo>
                    <a:pt x="1676400" y="9445028"/>
                  </a:lnTo>
                  <a:lnTo>
                    <a:pt x="1676400" y="9503677"/>
                  </a:lnTo>
                  <a:lnTo>
                    <a:pt x="1625600" y="9503677"/>
                  </a:lnTo>
                  <a:lnTo>
                    <a:pt x="1625600" y="9445028"/>
                  </a:lnTo>
                  <a:lnTo>
                    <a:pt x="1562100" y="9445028"/>
                  </a:lnTo>
                  <a:lnTo>
                    <a:pt x="1562100" y="9503766"/>
                  </a:lnTo>
                  <a:lnTo>
                    <a:pt x="1625600" y="9503766"/>
                  </a:lnTo>
                  <a:lnTo>
                    <a:pt x="1625600" y="9552673"/>
                  </a:lnTo>
                  <a:lnTo>
                    <a:pt x="1676400" y="9552673"/>
                  </a:lnTo>
                  <a:lnTo>
                    <a:pt x="1676400" y="9503766"/>
                  </a:lnTo>
                  <a:lnTo>
                    <a:pt x="1739900" y="9503766"/>
                  </a:lnTo>
                  <a:lnTo>
                    <a:pt x="1739900" y="9445028"/>
                  </a:lnTo>
                  <a:close/>
                </a:path>
                <a:path w="3530600" h="10287000">
                  <a:moveTo>
                    <a:pt x="1739900" y="9327553"/>
                  </a:moveTo>
                  <a:lnTo>
                    <a:pt x="1676400" y="9327553"/>
                  </a:lnTo>
                  <a:lnTo>
                    <a:pt x="1676400" y="9386291"/>
                  </a:lnTo>
                  <a:lnTo>
                    <a:pt x="1739900" y="9386291"/>
                  </a:lnTo>
                  <a:lnTo>
                    <a:pt x="1739900" y="9327553"/>
                  </a:lnTo>
                  <a:close/>
                </a:path>
                <a:path w="3530600" h="10287000">
                  <a:moveTo>
                    <a:pt x="1739900" y="8549234"/>
                  </a:moveTo>
                  <a:lnTo>
                    <a:pt x="1676400" y="8549234"/>
                  </a:lnTo>
                  <a:lnTo>
                    <a:pt x="1676400" y="8607971"/>
                  </a:lnTo>
                  <a:lnTo>
                    <a:pt x="1739900" y="8607971"/>
                  </a:lnTo>
                  <a:lnTo>
                    <a:pt x="1739900" y="8549234"/>
                  </a:lnTo>
                  <a:close/>
                </a:path>
                <a:path w="3530600" h="10287000">
                  <a:moveTo>
                    <a:pt x="1739900" y="8431759"/>
                  </a:moveTo>
                  <a:lnTo>
                    <a:pt x="1676400" y="8431759"/>
                  </a:lnTo>
                  <a:lnTo>
                    <a:pt x="1676400" y="8490496"/>
                  </a:lnTo>
                  <a:lnTo>
                    <a:pt x="1739900" y="8490496"/>
                  </a:lnTo>
                  <a:lnTo>
                    <a:pt x="1739900" y="8431759"/>
                  </a:lnTo>
                  <a:close/>
                </a:path>
                <a:path w="3530600" h="10287000">
                  <a:moveTo>
                    <a:pt x="1739900" y="8324126"/>
                  </a:moveTo>
                  <a:lnTo>
                    <a:pt x="1676400" y="8324126"/>
                  </a:lnTo>
                  <a:lnTo>
                    <a:pt x="1676400" y="8382863"/>
                  </a:lnTo>
                  <a:lnTo>
                    <a:pt x="1739900" y="8382863"/>
                  </a:lnTo>
                  <a:lnTo>
                    <a:pt x="1739900" y="8324126"/>
                  </a:lnTo>
                  <a:close/>
                </a:path>
                <a:path w="3530600" h="10287000">
                  <a:moveTo>
                    <a:pt x="1739900" y="8206651"/>
                  </a:moveTo>
                  <a:lnTo>
                    <a:pt x="1676400" y="8206651"/>
                  </a:lnTo>
                  <a:lnTo>
                    <a:pt x="1676400" y="8265388"/>
                  </a:lnTo>
                  <a:lnTo>
                    <a:pt x="1739900" y="8265388"/>
                  </a:lnTo>
                  <a:lnTo>
                    <a:pt x="1739900" y="8206651"/>
                  </a:lnTo>
                  <a:close/>
                </a:path>
                <a:path w="3530600" h="10287000">
                  <a:moveTo>
                    <a:pt x="1739900" y="6355766"/>
                  </a:moveTo>
                  <a:lnTo>
                    <a:pt x="1676400" y="6355766"/>
                  </a:lnTo>
                  <a:lnTo>
                    <a:pt x="1676400" y="6414503"/>
                  </a:lnTo>
                  <a:lnTo>
                    <a:pt x="1739900" y="6414503"/>
                  </a:lnTo>
                  <a:lnTo>
                    <a:pt x="1739900" y="6355766"/>
                  </a:lnTo>
                  <a:close/>
                </a:path>
                <a:path w="3530600" h="10287000">
                  <a:moveTo>
                    <a:pt x="1739900" y="6238291"/>
                  </a:moveTo>
                  <a:lnTo>
                    <a:pt x="1676400" y="6238291"/>
                  </a:lnTo>
                  <a:lnTo>
                    <a:pt x="1676400" y="6297028"/>
                  </a:lnTo>
                  <a:lnTo>
                    <a:pt x="1739900" y="6297028"/>
                  </a:lnTo>
                  <a:lnTo>
                    <a:pt x="1739900" y="6238291"/>
                  </a:lnTo>
                  <a:close/>
                </a:path>
                <a:path w="3530600" h="10287000">
                  <a:moveTo>
                    <a:pt x="1739900" y="6130645"/>
                  </a:moveTo>
                  <a:lnTo>
                    <a:pt x="1676400" y="6130645"/>
                  </a:lnTo>
                  <a:lnTo>
                    <a:pt x="1676400" y="6189294"/>
                  </a:lnTo>
                  <a:lnTo>
                    <a:pt x="1625600" y="6189294"/>
                  </a:lnTo>
                  <a:lnTo>
                    <a:pt x="1625600" y="6130645"/>
                  </a:lnTo>
                  <a:lnTo>
                    <a:pt x="1562100" y="6130645"/>
                  </a:lnTo>
                  <a:lnTo>
                    <a:pt x="1562100" y="6189383"/>
                  </a:lnTo>
                  <a:lnTo>
                    <a:pt x="1625600" y="6189383"/>
                  </a:lnTo>
                  <a:lnTo>
                    <a:pt x="1625600" y="6238291"/>
                  </a:lnTo>
                  <a:lnTo>
                    <a:pt x="1676400" y="6238291"/>
                  </a:lnTo>
                  <a:lnTo>
                    <a:pt x="1676400" y="6189383"/>
                  </a:lnTo>
                  <a:lnTo>
                    <a:pt x="1739900" y="6189383"/>
                  </a:lnTo>
                  <a:lnTo>
                    <a:pt x="1739900" y="6130645"/>
                  </a:lnTo>
                  <a:close/>
                </a:path>
                <a:path w="3530600" h="10287000">
                  <a:moveTo>
                    <a:pt x="1739900" y="6013170"/>
                  </a:moveTo>
                  <a:lnTo>
                    <a:pt x="1676400" y="6013170"/>
                  </a:lnTo>
                  <a:lnTo>
                    <a:pt x="1676400" y="6071908"/>
                  </a:lnTo>
                  <a:lnTo>
                    <a:pt x="1739900" y="6071908"/>
                  </a:lnTo>
                  <a:lnTo>
                    <a:pt x="1739900" y="6013170"/>
                  </a:lnTo>
                  <a:close/>
                </a:path>
                <a:path w="3530600" h="10287000">
                  <a:moveTo>
                    <a:pt x="1739900" y="5234851"/>
                  </a:moveTo>
                  <a:lnTo>
                    <a:pt x="1676400" y="5234851"/>
                  </a:lnTo>
                  <a:lnTo>
                    <a:pt x="1676400" y="5293588"/>
                  </a:lnTo>
                  <a:lnTo>
                    <a:pt x="1739900" y="5293588"/>
                  </a:lnTo>
                  <a:lnTo>
                    <a:pt x="1739900" y="5234851"/>
                  </a:lnTo>
                  <a:close/>
                </a:path>
                <a:path w="3530600" h="10287000">
                  <a:moveTo>
                    <a:pt x="1739900" y="5117376"/>
                  </a:moveTo>
                  <a:lnTo>
                    <a:pt x="1676400" y="5117376"/>
                  </a:lnTo>
                  <a:lnTo>
                    <a:pt x="1676400" y="5176113"/>
                  </a:lnTo>
                  <a:lnTo>
                    <a:pt x="1739900" y="5176113"/>
                  </a:lnTo>
                  <a:lnTo>
                    <a:pt x="1739900" y="5117376"/>
                  </a:lnTo>
                  <a:close/>
                </a:path>
                <a:path w="3530600" h="10287000">
                  <a:moveTo>
                    <a:pt x="1739900" y="5009743"/>
                  </a:moveTo>
                  <a:lnTo>
                    <a:pt x="1676400" y="5009743"/>
                  </a:lnTo>
                  <a:lnTo>
                    <a:pt x="1676400" y="5068481"/>
                  </a:lnTo>
                  <a:lnTo>
                    <a:pt x="1739900" y="5068481"/>
                  </a:lnTo>
                  <a:lnTo>
                    <a:pt x="1739900" y="5009743"/>
                  </a:lnTo>
                  <a:close/>
                </a:path>
                <a:path w="3530600" h="10287000">
                  <a:moveTo>
                    <a:pt x="1739900" y="4892268"/>
                  </a:moveTo>
                  <a:lnTo>
                    <a:pt x="1676400" y="4892268"/>
                  </a:lnTo>
                  <a:lnTo>
                    <a:pt x="1676400" y="4951006"/>
                  </a:lnTo>
                  <a:lnTo>
                    <a:pt x="1739900" y="4951006"/>
                  </a:lnTo>
                  <a:lnTo>
                    <a:pt x="1739900" y="4892268"/>
                  </a:lnTo>
                  <a:close/>
                </a:path>
                <a:path w="3530600" h="10287000">
                  <a:moveTo>
                    <a:pt x="1739900" y="3043478"/>
                  </a:moveTo>
                  <a:lnTo>
                    <a:pt x="1676400" y="3043478"/>
                  </a:lnTo>
                  <a:lnTo>
                    <a:pt x="1676400" y="3102216"/>
                  </a:lnTo>
                  <a:lnTo>
                    <a:pt x="1739900" y="3102216"/>
                  </a:lnTo>
                  <a:lnTo>
                    <a:pt x="1739900" y="3043478"/>
                  </a:lnTo>
                  <a:close/>
                </a:path>
                <a:path w="3530600" h="10287000">
                  <a:moveTo>
                    <a:pt x="1739900" y="2926003"/>
                  </a:moveTo>
                  <a:lnTo>
                    <a:pt x="1676400" y="2926003"/>
                  </a:lnTo>
                  <a:lnTo>
                    <a:pt x="1676400" y="2984741"/>
                  </a:lnTo>
                  <a:lnTo>
                    <a:pt x="1739900" y="2984741"/>
                  </a:lnTo>
                  <a:lnTo>
                    <a:pt x="1739900" y="2926003"/>
                  </a:lnTo>
                  <a:close/>
                </a:path>
                <a:path w="3530600" h="10287000">
                  <a:moveTo>
                    <a:pt x="1739900" y="2818371"/>
                  </a:moveTo>
                  <a:lnTo>
                    <a:pt x="1676400" y="2818371"/>
                  </a:lnTo>
                  <a:lnTo>
                    <a:pt x="1676400" y="2877020"/>
                  </a:lnTo>
                  <a:lnTo>
                    <a:pt x="1625600" y="2877020"/>
                  </a:lnTo>
                  <a:lnTo>
                    <a:pt x="1625600" y="2818371"/>
                  </a:lnTo>
                  <a:lnTo>
                    <a:pt x="1562100" y="2818371"/>
                  </a:lnTo>
                  <a:lnTo>
                    <a:pt x="1562100" y="2877108"/>
                  </a:lnTo>
                  <a:lnTo>
                    <a:pt x="1625600" y="2877108"/>
                  </a:lnTo>
                  <a:lnTo>
                    <a:pt x="1625600" y="2926003"/>
                  </a:lnTo>
                  <a:lnTo>
                    <a:pt x="1676400" y="2926003"/>
                  </a:lnTo>
                  <a:lnTo>
                    <a:pt x="1676400" y="2877108"/>
                  </a:lnTo>
                  <a:lnTo>
                    <a:pt x="1739900" y="2877108"/>
                  </a:lnTo>
                  <a:lnTo>
                    <a:pt x="1739900" y="2818371"/>
                  </a:lnTo>
                  <a:close/>
                </a:path>
                <a:path w="3530600" h="10287000">
                  <a:moveTo>
                    <a:pt x="1739900" y="2700896"/>
                  </a:moveTo>
                  <a:lnTo>
                    <a:pt x="1676400" y="2700896"/>
                  </a:lnTo>
                  <a:lnTo>
                    <a:pt x="1676400" y="2759633"/>
                  </a:lnTo>
                  <a:lnTo>
                    <a:pt x="1739900" y="2759633"/>
                  </a:lnTo>
                  <a:lnTo>
                    <a:pt x="1739900" y="2700896"/>
                  </a:lnTo>
                  <a:close/>
                </a:path>
                <a:path w="3530600" h="10287000">
                  <a:moveTo>
                    <a:pt x="1739900" y="1922576"/>
                  </a:moveTo>
                  <a:lnTo>
                    <a:pt x="1676400" y="1922576"/>
                  </a:lnTo>
                  <a:lnTo>
                    <a:pt x="1676400" y="1981314"/>
                  </a:lnTo>
                  <a:lnTo>
                    <a:pt x="1739900" y="1981314"/>
                  </a:lnTo>
                  <a:lnTo>
                    <a:pt x="1739900" y="1922576"/>
                  </a:lnTo>
                  <a:close/>
                </a:path>
                <a:path w="3530600" h="10287000">
                  <a:moveTo>
                    <a:pt x="1739900" y="1805101"/>
                  </a:moveTo>
                  <a:lnTo>
                    <a:pt x="1676400" y="1805101"/>
                  </a:lnTo>
                  <a:lnTo>
                    <a:pt x="1676400" y="1863839"/>
                  </a:lnTo>
                  <a:lnTo>
                    <a:pt x="1739900" y="1863839"/>
                  </a:lnTo>
                  <a:lnTo>
                    <a:pt x="1739900" y="1805101"/>
                  </a:lnTo>
                  <a:close/>
                </a:path>
                <a:path w="3530600" h="10287000">
                  <a:moveTo>
                    <a:pt x="1739900" y="1697456"/>
                  </a:moveTo>
                  <a:lnTo>
                    <a:pt x="1676400" y="1697456"/>
                  </a:lnTo>
                  <a:lnTo>
                    <a:pt x="1676400" y="1756194"/>
                  </a:lnTo>
                  <a:lnTo>
                    <a:pt x="1739900" y="1756194"/>
                  </a:lnTo>
                  <a:lnTo>
                    <a:pt x="1739900" y="1697456"/>
                  </a:lnTo>
                  <a:close/>
                </a:path>
                <a:path w="3530600" h="10287000">
                  <a:moveTo>
                    <a:pt x="1739900" y="1579981"/>
                  </a:moveTo>
                  <a:lnTo>
                    <a:pt x="1676400" y="1579981"/>
                  </a:lnTo>
                  <a:lnTo>
                    <a:pt x="1676400" y="1638719"/>
                  </a:lnTo>
                  <a:lnTo>
                    <a:pt x="1739900" y="1638719"/>
                  </a:lnTo>
                  <a:lnTo>
                    <a:pt x="1739900" y="1579981"/>
                  </a:lnTo>
                  <a:close/>
                </a:path>
                <a:path w="3530600" h="10287000">
                  <a:moveTo>
                    <a:pt x="1790700" y="9386291"/>
                  </a:moveTo>
                  <a:lnTo>
                    <a:pt x="1739900" y="9386291"/>
                  </a:lnTo>
                  <a:lnTo>
                    <a:pt x="1739900" y="9445028"/>
                  </a:lnTo>
                  <a:lnTo>
                    <a:pt x="1790700" y="9445028"/>
                  </a:lnTo>
                  <a:lnTo>
                    <a:pt x="1790700" y="9386291"/>
                  </a:lnTo>
                  <a:close/>
                </a:path>
                <a:path w="3530600" h="10287000">
                  <a:moveTo>
                    <a:pt x="1790700" y="9278569"/>
                  </a:moveTo>
                  <a:lnTo>
                    <a:pt x="1739900" y="9278569"/>
                  </a:lnTo>
                  <a:lnTo>
                    <a:pt x="1739900" y="9327553"/>
                  </a:lnTo>
                  <a:lnTo>
                    <a:pt x="1790700" y="9327553"/>
                  </a:lnTo>
                  <a:lnTo>
                    <a:pt x="1790700" y="9278569"/>
                  </a:lnTo>
                  <a:close/>
                </a:path>
                <a:path w="3530600" h="10287000">
                  <a:moveTo>
                    <a:pt x="1790700" y="9161094"/>
                  </a:moveTo>
                  <a:lnTo>
                    <a:pt x="1739900" y="9161094"/>
                  </a:lnTo>
                  <a:lnTo>
                    <a:pt x="1739900" y="9102357"/>
                  </a:lnTo>
                  <a:lnTo>
                    <a:pt x="1676400" y="9102357"/>
                  </a:lnTo>
                  <a:lnTo>
                    <a:pt x="1676400" y="9161094"/>
                  </a:lnTo>
                  <a:lnTo>
                    <a:pt x="1625600" y="9161094"/>
                  </a:lnTo>
                  <a:lnTo>
                    <a:pt x="1625600" y="9219832"/>
                  </a:lnTo>
                  <a:lnTo>
                    <a:pt x="1676400" y="9219832"/>
                  </a:lnTo>
                  <a:lnTo>
                    <a:pt x="1676400" y="9278569"/>
                  </a:lnTo>
                  <a:lnTo>
                    <a:pt x="1739900" y="9278569"/>
                  </a:lnTo>
                  <a:lnTo>
                    <a:pt x="1739900" y="9219832"/>
                  </a:lnTo>
                  <a:lnTo>
                    <a:pt x="1790700" y="9219832"/>
                  </a:lnTo>
                  <a:lnTo>
                    <a:pt x="1790700" y="9161094"/>
                  </a:lnTo>
                  <a:close/>
                </a:path>
                <a:path w="3530600" h="10287000">
                  <a:moveTo>
                    <a:pt x="1790700" y="8265388"/>
                  </a:moveTo>
                  <a:lnTo>
                    <a:pt x="1739900" y="8265388"/>
                  </a:lnTo>
                  <a:lnTo>
                    <a:pt x="1739900" y="8324126"/>
                  </a:lnTo>
                  <a:lnTo>
                    <a:pt x="1790700" y="8324126"/>
                  </a:lnTo>
                  <a:lnTo>
                    <a:pt x="1790700" y="8265388"/>
                  </a:lnTo>
                  <a:close/>
                </a:path>
                <a:path w="3530600" h="10287000">
                  <a:moveTo>
                    <a:pt x="1790700" y="6071908"/>
                  </a:moveTo>
                  <a:lnTo>
                    <a:pt x="1739900" y="6071908"/>
                  </a:lnTo>
                  <a:lnTo>
                    <a:pt x="1739900" y="6130645"/>
                  </a:lnTo>
                  <a:lnTo>
                    <a:pt x="1790700" y="6130645"/>
                  </a:lnTo>
                  <a:lnTo>
                    <a:pt x="1790700" y="6071908"/>
                  </a:lnTo>
                  <a:close/>
                </a:path>
                <a:path w="3530600" h="10287000">
                  <a:moveTo>
                    <a:pt x="1790700" y="5964186"/>
                  </a:moveTo>
                  <a:lnTo>
                    <a:pt x="1739900" y="5964186"/>
                  </a:lnTo>
                  <a:lnTo>
                    <a:pt x="1739900" y="6013170"/>
                  </a:lnTo>
                  <a:lnTo>
                    <a:pt x="1790700" y="6013170"/>
                  </a:lnTo>
                  <a:lnTo>
                    <a:pt x="1790700" y="5964186"/>
                  </a:lnTo>
                  <a:close/>
                </a:path>
                <a:path w="3530600" h="10287000">
                  <a:moveTo>
                    <a:pt x="1790700" y="5846711"/>
                  </a:moveTo>
                  <a:lnTo>
                    <a:pt x="1739900" y="5846711"/>
                  </a:lnTo>
                  <a:lnTo>
                    <a:pt x="1739900" y="5787974"/>
                  </a:lnTo>
                  <a:lnTo>
                    <a:pt x="1676400" y="5787974"/>
                  </a:lnTo>
                  <a:lnTo>
                    <a:pt x="1676400" y="5846711"/>
                  </a:lnTo>
                  <a:lnTo>
                    <a:pt x="1625600" y="5846711"/>
                  </a:lnTo>
                  <a:lnTo>
                    <a:pt x="1625600" y="5905449"/>
                  </a:lnTo>
                  <a:lnTo>
                    <a:pt x="1676400" y="5905449"/>
                  </a:lnTo>
                  <a:lnTo>
                    <a:pt x="1676400" y="5964186"/>
                  </a:lnTo>
                  <a:lnTo>
                    <a:pt x="1739900" y="5964186"/>
                  </a:lnTo>
                  <a:lnTo>
                    <a:pt x="1739900" y="5905449"/>
                  </a:lnTo>
                  <a:lnTo>
                    <a:pt x="1790700" y="5905449"/>
                  </a:lnTo>
                  <a:lnTo>
                    <a:pt x="1790700" y="5846711"/>
                  </a:lnTo>
                  <a:close/>
                </a:path>
                <a:path w="3530600" h="10287000">
                  <a:moveTo>
                    <a:pt x="1790700" y="4951006"/>
                  </a:moveTo>
                  <a:lnTo>
                    <a:pt x="1739900" y="4951006"/>
                  </a:lnTo>
                  <a:lnTo>
                    <a:pt x="1739900" y="5009743"/>
                  </a:lnTo>
                  <a:lnTo>
                    <a:pt x="1790700" y="5009743"/>
                  </a:lnTo>
                  <a:lnTo>
                    <a:pt x="1790700" y="4951006"/>
                  </a:lnTo>
                  <a:close/>
                </a:path>
                <a:path w="3530600" h="10287000">
                  <a:moveTo>
                    <a:pt x="1790700" y="2759633"/>
                  </a:moveTo>
                  <a:lnTo>
                    <a:pt x="1739900" y="2759633"/>
                  </a:lnTo>
                  <a:lnTo>
                    <a:pt x="1739900" y="2818371"/>
                  </a:lnTo>
                  <a:lnTo>
                    <a:pt x="1790700" y="2818371"/>
                  </a:lnTo>
                  <a:lnTo>
                    <a:pt x="1790700" y="2759633"/>
                  </a:lnTo>
                  <a:close/>
                </a:path>
                <a:path w="3530600" h="10287000">
                  <a:moveTo>
                    <a:pt x="1790700" y="2651899"/>
                  </a:moveTo>
                  <a:lnTo>
                    <a:pt x="1739900" y="2651899"/>
                  </a:lnTo>
                  <a:lnTo>
                    <a:pt x="1739900" y="2700896"/>
                  </a:lnTo>
                  <a:lnTo>
                    <a:pt x="1790700" y="2700896"/>
                  </a:lnTo>
                  <a:lnTo>
                    <a:pt x="1790700" y="2651899"/>
                  </a:lnTo>
                  <a:close/>
                </a:path>
                <a:path w="3530600" h="10287000">
                  <a:moveTo>
                    <a:pt x="1790700" y="2534437"/>
                  </a:moveTo>
                  <a:lnTo>
                    <a:pt x="1739900" y="2534437"/>
                  </a:lnTo>
                  <a:lnTo>
                    <a:pt x="1739900" y="2475700"/>
                  </a:lnTo>
                  <a:lnTo>
                    <a:pt x="1676400" y="2475700"/>
                  </a:lnTo>
                  <a:lnTo>
                    <a:pt x="1676400" y="2534437"/>
                  </a:lnTo>
                  <a:lnTo>
                    <a:pt x="1625600" y="2534437"/>
                  </a:lnTo>
                  <a:lnTo>
                    <a:pt x="1625600" y="2593175"/>
                  </a:lnTo>
                  <a:lnTo>
                    <a:pt x="1676400" y="2593175"/>
                  </a:lnTo>
                  <a:lnTo>
                    <a:pt x="1676400" y="2651899"/>
                  </a:lnTo>
                  <a:lnTo>
                    <a:pt x="1739900" y="2651899"/>
                  </a:lnTo>
                  <a:lnTo>
                    <a:pt x="1739900" y="2593175"/>
                  </a:lnTo>
                  <a:lnTo>
                    <a:pt x="1790700" y="2593175"/>
                  </a:lnTo>
                  <a:lnTo>
                    <a:pt x="1790700" y="2534437"/>
                  </a:lnTo>
                  <a:close/>
                </a:path>
                <a:path w="3530600" h="10287000">
                  <a:moveTo>
                    <a:pt x="1790700" y="1638719"/>
                  </a:moveTo>
                  <a:lnTo>
                    <a:pt x="1739900" y="1638719"/>
                  </a:lnTo>
                  <a:lnTo>
                    <a:pt x="1739900" y="1697456"/>
                  </a:lnTo>
                  <a:lnTo>
                    <a:pt x="1790700" y="1697456"/>
                  </a:lnTo>
                  <a:lnTo>
                    <a:pt x="1790700" y="1638719"/>
                  </a:lnTo>
                  <a:close/>
                </a:path>
                <a:path w="3530600" h="10287000">
                  <a:moveTo>
                    <a:pt x="1854200" y="9670148"/>
                  </a:moveTo>
                  <a:lnTo>
                    <a:pt x="1790700" y="9670148"/>
                  </a:lnTo>
                  <a:lnTo>
                    <a:pt x="1790700" y="9728886"/>
                  </a:lnTo>
                  <a:lnTo>
                    <a:pt x="1854200" y="9728886"/>
                  </a:lnTo>
                  <a:lnTo>
                    <a:pt x="1854200" y="9670148"/>
                  </a:lnTo>
                  <a:close/>
                </a:path>
                <a:path w="3530600" h="10287000">
                  <a:moveTo>
                    <a:pt x="1854200" y="9445028"/>
                  </a:moveTo>
                  <a:lnTo>
                    <a:pt x="1790700" y="9445028"/>
                  </a:lnTo>
                  <a:lnTo>
                    <a:pt x="1790700" y="9503766"/>
                  </a:lnTo>
                  <a:lnTo>
                    <a:pt x="1854200" y="9503766"/>
                  </a:lnTo>
                  <a:lnTo>
                    <a:pt x="1854200" y="9445028"/>
                  </a:lnTo>
                  <a:close/>
                </a:path>
                <a:path w="3530600" h="10287000">
                  <a:moveTo>
                    <a:pt x="1854200" y="9327553"/>
                  </a:moveTo>
                  <a:lnTo>
                    <a:pt x="1790700" y="9327553"/>
                  </a:lnTo>
                  <a:lnTo>
                    <a:pt x="1790700" y="9386291"/>
                  </a:lnTo>
                  <a:lnTo>
                    <a:pt x="1854200" y="9386291"/>
                  </a:lnTo>
                  <a:lnTo>
                    <a:pt x="1854200" y="9327553"/>
                  </a:lnTo>
                  <a:close/>
                </a:path>
                <a:path w="3530600" h="10287000">
                  <a:moveTo>
                    <a:pt x="1854200" y="9219832"/>
                  </a:moveTo>
                  <a:lnTo>
                    <a:pt x="1790700" y="9219832"/>
                  </a:lnTo>
                  <a:lnTo>
                    <a:pt x="1790700" y="9278569"/>
                  </a:lnTo>
                  <a:lnTo>
                    <a:pt x="1854200" y="9278569"/>
                  </a:lnTo>
                  <a:lnTo>
                    <a:pt x="1854200" y="9219832"/>
                  </a:lnTo>
                  <a:close/>
                </a:path>
                <a:path w="3530600" h="10287000">
                  <a:moveTo>
                    <a:pt x="1854200" y="8549234"/>
                  </a:moveTo>
                  <a:lnTo>
                    <a:pt x="1790700" y="8549234"/>
                  </a:lnTo>
                  <a:lnTo>
                    <a:pt x="1790700" y="8607971"/>
                  </a:lnTo>
                  <a:lnTo>
                    <a:pt x="1854200" y="8607971"/>
                  </a:lnTo>
                  <a:lnTo>
                    <a:pt x="1854200" y="8549234"/>
                  </a:lnTo>
                  <a:close/>
                </a:path>
                <a:path w="3530600" h="10287000">
                  <a:moveTo>
                    <a:pt x="1854200" y="8324126"/>
                  </a:moveTo>
                  <a:lnTo>
                    <a:pt x="1790700" y="8324126"/>
                  </a:lnTo>
                  <a:lnTo>
                    <a:pt x="1790700" y="8382863"/>
                  </a:lnTo>
                  <a:lnTo>
                    <a:pt x="1854200" y="8382863"/>
                  </a:lnTo>
                  <a:lnTo>
                    <a:pt x="1854200" y="8324126"/>
                  </a:lnTo>
                  <a:close/>
                </a:path>
                <a:path w="3530600" h="10287000">
                  <a:moveTo>
                    <a:pt x="1854200" y="8206651"/>
                  </a:moveTo>
                  <a:lnTo>
                    <a:pt x="1790700" y="8206651"/>
                  </a:lnTo>
                  <a:lnTo>
                    <a:pt x="1790700" y="8265388"/>
                  </a:lnTo>
                  <a:lnTo>
                    <a:pt x="1854200" y="8265388"/>
                  </a:lnTo>
                  <a:lnTo>
                    <a:pt x="1854200" y="8206651"/>
                  </a:lnTo>
                  <a:close/>
                </a:path>
                <a:path w="3530600" h="10287000">
                  <a:moveTo>
                    <a:pt x="1854200" y="6355766"/>
                  </a:moveTo>
                  <a:lnTo>
                    <a:pt x="1790700" y="6355766"/>
                  </a:lnTo>
                  <a:lnTo>
                    <a:pt x="1790700" y="6414503"/>
                  </a:lnTo>
                  <a:lnTo>
                    <a:pt x="1854200" y="6414503"/>
                  </a:lnTo>
                  <a:lnTo>
                    <a:pt x="1854200" y="6355766"/>
                  </a:lnTo>
                  <a:close/>
                </a:path>
                <a:path w="3530600" h="10287000">
                  <a:moveTo>
                    <a:pt x="1854200" y="6130645"/>
                  </a:moveTo>
                  <a:lnTo>
                    <a:pt x="1790700" y="6130645"/>
                  </a:lnTo>
                  <a:lnTo>
                    <a:pt x="1790700" y="6189383"/>
                  </a:lnTo>
                  <a:lnTo>
                    <a:pt x="1854200" y="6189383"/>
                  </a:lnTo>
                  <a:lnTo>
                    <a:pt x="1854200" y="6130645"/>
                  </a:lnTo>
                  <a:close/>
                </a:path>
                <a:path w="3530600" h="10287000">
                  <a:moveTo>
                    <a:pt x="1854200" y="6013170"/>
                  </a:moveTo>
                  <a:lnTo>
                    <a:pt x="1790700" y="6013170"/>
                  </a:lnTo>
                  <a:lnTo>
                    <a:pt x="1790700" y="6071908"/>
                  </a:lnTo>
                  <a:lnTo>
                    <a:pt x="1854200" y="6071908"/>
                  </a:lnTo>
                  <a:lnTo>
                    <a:pt x="1854200" y="6013170"/>
                  </a:lnTo>
                  <a:close/>
                </a:path>
                <a:path w="3530600" h="10287000">
                  <a:moveTo>
                    <a:pt x="1854200" y="5905449"/>
                  </a:moveTo>
                  <a:lnTo>
                    <a:pt x="1790700" y="5905449"/>
                  </a:lnTo>
                  <a:lnTo>
                    <a:pt x="1790700" y="5964186"/>
                  </a:lnTo>
                  <a:lnTo>
                    <a:pt x="1854200" y="5964186"/>
                  </a:lnTo>
                  <a:lnTo>
                    <a:pt x="1854200" y="5905449"/>
                  </a:lnTo>
                  <a:close/>
                </a:path>
                <a:path w="3530600" h="10287000">
                  <a:moveTo>
                    <a:pt x="1854200" y="5234851"/>
                  </a:moveTo>
                  <a:lnTo>
                    <a:pt x="1790700" y="5234851"/>
                  </a:lnTo>
                  <a:lnTo>
                    <a:pt x="1790700" y="5293588"/>
                  </a:lnTo>
                  <a:lnTo>
                    <a:pt x="1854200" y="5293588"/>
                  </a:lnTo>
                  <a:lnTo>
                    <a:pt x="1854200" y="5234851"/>
                  </a:lnTo>
                  <a:close/>
                </a:path>
                <a:path w="3530600" h="10287000">
                  <a:moveTo>
                    <a:pt x="1854200" y="5009743"/>
                  </a:moveTo>
                  <a:lnTo>
                    <a:pt x="1790700" y="5009743"/>
                  </a:lnTo>
                  <a:lnTo>
                    <a:pt x="1790700" y="5068481"/>
                  </a:lnTo>
                  <a:lnTo>
                    <a:pt x="1854200" y="5068481"/>
                  </a:lnTo>
                  <a:lnTo>
                    <a:pt x="1854200" y="5009743"/>
                  </a:lnTo>
                  <a:close/>
                </a:path>
                <a:path w="3530600" h="10287000">
                  <a:moveTo>
                    <a:pt x="1854200" y="4892268"/>
                  </a:moveTo>
                  <a:lnTo>
                    <a:pt x="1790700" y="4892268"/>
                  </a:lnTo>
                  <a:lnTo>
                    <a:pt x="1790700" y="4951006"/>
                  </a:lnTo>
                  <a:lnTo>
                    <a:pt x="1854200" y="4951006"/>
                  </a:lnTo>
                  <a:lnTo>
                    <a:pt x="1854200" y="4892268"/>
                  </a:lnTo>
                  <a:close/>
                </a:path>
                <a:path w="3530600" h="10287000">
                  <a:moveTo>
                    <a:pt x="1854200" y="3043478"/>
                  </a:moveTo>
                  <a:lnTo>
                    <a:pt x="1790700" y="3043478"/>
                  </a:lnTo>
                  <a:lnTo>
                    <a:pt x="1790700" y="3102216"/>
                  </a:lnTo>
                  <a:lnTo>
                    <a:pt x="1854200" y="3102216"/>
                  </a:lnTo>
                  <a:lnTo>
                    <a:pt x="1854200" y="3043478"/>
                  </a:lnTo>
                  <a:close/>
                </a:path>
                <a:path w="3530600" h="10287000">
                  <a:moveTo>
                    <a:pt x="1854200" y="2818371"/>
                  </a:moveTo>
                  <a:lnTo>
                    <a:pt x="1790700" y="2818371"/>
                  </a:lnTo>
                  <a:lnTo>
                    <a:pt x="1790700" y="2877108"/>
                  </a:lnTo>
                  <a:lnTo>
                    <a:pt x="1854200" y="2877108"/>
                  </a:lnTo>
                  <a:lnTo>
                    <a:pt x="1854200" y="2818371"/>
                  </a:lnTo>
                  <a:close/>
                </a:path>
                <a:path w="3530600" h="10287000">
                  <a:moveTo>
                    <a:pt x="1854200" y="2700896"/>
                  </a:moveTo>
                  <a:lnTo>
                    <a:pt x="1790700" y="2700896"/>
                  </a:lnTo>
                  <a:lnTo>
                    <a:pt x="1790700" y="2759633"/>
                  </a:lnTo>
                  <a:lnTo>
                    <a:pt x="1854200" y="2759633"/>
                  </a:lnTo>
                  <a:lnTo>
                    <a:pt x="1854200" y="2700896"/>
                  </a:lnTo>
                  <a:close/>
                </a:path>
                <a:path w="3530600" h="10287000">
                  <a:moveTo>
                    <a:pt x="1854200" y="2593175"/>
                  </a:moveTo>
                  <a:lnTo>
                    <a:pt x="1790700" y="2593175"/>
                  </a:lnTo>
                  <a:lnTo>
                    <a:pt x="1790700" y="2651899"/>
                  </a:lnTo>
                  <a:lnTo>
                    <a:pt x="1854200" y="2651899"/>
                  </a:lnTo>
                  <a:lnTo>
                    <a:pt x="1854200" y="2593175"/>
                  </a:lnTo>
                  <a:close/>
                </a:path>
                <a:path w="3530600" h="10287000">
                  <a:moveTo>
                    <a:pt x="1854200" y="1922576"/>
                  </a:moveTo>
                  <a:lnTo>
                    <a:pt x="1790700" y="1922576"/>
                  </a:lnTo>
                  <a:lnTo>
                    <a:pt x="1790700" y="1981314"/>
                  </a:lnTo>
                  <a:lnTo>
                    <a:pt x="1854200" y="1981314"/>
                  </a:lnTo>
                  <a:lnTo>
                    <a:pt x="1854200" y="1922576"/>
                  </a:lnTo>
                  <a:close/>
                </a:path>
                <a:path w="3530600" h="10287000">
                  <a:moveTo>
                    <a:pt x="1854200" y="1697456"/>
                  </a:moveTo>
                  <a:lnTo>
                    <a:pt x="1790700" y="1697456"/>
                  </a:lnTo>
                  <a:lnTo>
                    <a:pt x="1790700" y="1756194"/>
                  </a:lnTo>
                  <a:lnTo>
                    <a:pt x="1854200" y="1756194"/>
                  </a:lnTo>
                  <a:lnTo>
                    <a:pt x="1854200" y="1697456"/>
                  </a:lnTo>
                  <a:close/>
                </a:path>
                <a:path w="3530600" h="10287000">
                  <a:moveTo>
                    <a:pt x="1854200" y="1579981"/>
                  </a:moveTo>
                  <a:lnTo>
                    <a:pt x="1790700" y="1579981"/>
                  </a:lnTo>
                  <a:lnTo>
                    <a:pt x="1790700" y="1638719"/>
                  </a:lnTo>
                  <a:lnTo>
                    <a:pt x="1854200" y="1638719"/>
                  </a:lnTo>
                  <a:lnTo>
                    <a:pt x="1854200" y="1579981"/>
                  </a:lnTo>
                  <a:close/>
                </a:path>
                <a:path w="3530600" h="10287000">
                  <a:moveTo>
                    <a:pt x="1905000" y="9386291"/>
                  </a:moveTo>
                  <a:lnTo>
                    <a:pt x="1854200" y="9386291"/>
                  </a:lnTo>
                  <a:lnTo>
                    <a:pt x="1854200" y="9445028"/>
                  </a:lnTo>
                  <a:lnTo>
                    <a:pt x="1905000" y="9445028"/>
                  </a:lnTo>
                  <a:lnTo>
                    <a:pt x="1905000" y="9386291"/>
                  </a:lnTo>
                  <a:close/>
                </a:path>
                <a:path w="3530600" h="10287000">
                  <a:moveTo>
                    <a:pt x="1905000" y="9278569"/>
                  </a:moveTo>
                  <a:lnTo>
                    <a:pt x="1854200" y="9278569"/>
                  </a:lnTo>
                  <a:lnTo>
                    <a:pt x="1854200" y="9327553"/>
                  </a:lnTo>
                  <a:lnTo>
                    <a:pt x="1905000" y="9327553"/>
                  </a:lnTo>
                  <a:lnTo>
                    <a:pt x="1905000" y="9278569"/>
                  </a:lnTo>
                  <a:close/>
                </a:path>
                <a:path w="3530600" h="10287000">
                  <a:moveTo>
                    <a:pt x="1905000" y="8265388"/>
                  </a:moveTo>
                  <a:lnTo>
                    <a:pt x="1854200" y="8265388"/>
                  </a:lnTo>
                  <a:lnTo>
                    <a:pt x="1854200" y="8324126"/>
                  </a:lnTo>
                  <a:lnTo>
                    <a:pt x="1905000" y="8324126"/>
                  </a:lnTo>
                  <a:lnTo>
                    <a:pt x="1905000" y="8265388"/>
                  </a:lnTo>
                  <a:close/>
                </a:path>
                <a:path w="3530600" h="10287000">
                  <a:moveTo>
                    <a:pt x="1905000" y="6071908"/>
                  </a:moveTo>
                  <a:lnTo>
                    <a:pt x="1854200" y="6071908"/>
                  </a:lnTo>
                  <a:lnTo>
                    <a:pt x="1854200" y="6130645"/>
                  </a:lnTo>
                  <a:lnTo>
                    <a:pt x="1905000" y="6130645"/>
                  </a:lnTo>
                  <a:lnTo>
                    <a:pt x="1905000" y="6071908"/>
                  </a:lnTo>
                  <a:close/>
                </a:path>
                <a:path w="3530600" h="10287000">
                  <a:moveTo>
                    <a:pt x="1905000" y="5964186"/>
                  </a:moveTo>
                  <a:lnTo>
                    <a:pt x="1854200" y="5964186"/>
                  </a:lnTo>
                  <a:lnTo>
                    <a:pt x="1854200" y="6013170"/>
                  </a:lnTo>
                  <a:lnTo>
                    <a:pt x="1905000" y="6013170"/>
                  </a:lnTo>
                  <a:lnTo>
                    <a:pt x="1905000" y="5964186"/>
                  </a:lnTo>
                  <a:close/>
                </a:path>
                <a:path w="3530600" h="10287000">
                  <a:moveTo>
                    <a:pt x="1905000" y="4951006"/>
                  </a:moveTo>
                  <a:lnTo>
                    <a:pt x="1854200" y="4951006"/>
                  </a:lnTo>
                  <a:lnTo>
                    <a:pt x="1854200" y="5009743"/>
                  </a:lnTo>
                  <a:lnTo>
                    <a:pt x="1905000" y="5009743"/>
                  </a:lnTo>
                  <a:lnTo>
                    <a:pt x="1905000" y="4951006"/>
                  </a:lnTo>
                  <a:close/>
                </a:path>
                <a:path w="3530600" h="10287000">
                  <a:moveTo>
                    <a:pt x="1905000" y="2759633"/>
                  </a:moveTo>
                  <a:lnTo>
                    <a:pt x="1854200" y="2759633"/>
                  </a:lnTo>
                  <a:lnTo>
                    <a:pt x="1854200" y="2818371"/>
                  </a:lnTo>
                  <a:lnTo>
                    <a:pt x="1905000" y="2818371"/>
                  </a:lnTo>
                  <a:lnTo>
                    <a:pt x="1905000" y="2759633"/>
                  </a:lnTo>
                  <a:close/>
                </a:path>
                <a:path w="3530600" h="10287000">
                  <a:moveTo>
                    <a:pt x="1905000" y="2651899"/>
                  </a:moveTo>
                  <a:lnTo>
                    <a:pt x="1854200" y="2651899"/>
                  </a:lnTo>
                  <a:lnTo>
                    <a:pt x="1854200" y="2700896"/>
                  </a:lnTo>
                  <a:lnTo>
                    <a:pt x="1905000" y="2700896"/>
                  </a:lnTo>
                  <a:lnTo>
                    <a:pt x="1905000" y="2651899"/>
                  </a:lnTo>
                  <a:close/>
                </a:path>
                <a:path w="3530600" h="10287000">
                  <a:moveTo>
                    <a:pt x="1905000" y="1638719"/>
                  </a:moveTo>
                  <a:lnTo>
                    <a:pt x="1854200" y="1638719"/>
                  </a:lnTo>
                  <a:lnTo>
                    <a:pt x="1854200" y="1697456"/>
                  </a:lnTo>
                  <a:lnTo>
                    <a:pt x="1905000" y="1697456"/>
                  </a:lnTo>
                  <a:lnTo>
                    <a:pt x="1905000" y="1638719"/>
                  </a:lnTo>
                  <a:close/>
                </a:path>
                <a:path w="3530600" h="10287000">
                  <a:moveTo>
                    <a:pt x="1968500" y="9552673"/>
                  </a:moveTo>
                  <a:lnTo>
                    <a:pt x="1905000" y="9552673"/>
                  </a:lnTo>
                  <a:lnTo>
                    <a:pt x="1905000" y="9503766"/>
                  </a:lnTo>
                  <a:lnTo>
                    <a:pt x="1854200" y="9503766"/>
                  </a:lnTo>
                  <a:lnTo>
                    <a:pt x="1854200" y="9552673"/>
                  </a:lnTo>
                  <a:lnTo>
                    <a:pt x="1790700" y="9552673"/>
                  </a:lnTo>
                  <a:lnTo>
                    <a:pt x="1790700" y="9611411"/>
                  </a:lnTo>
                  <a:lnTo>
                    <a:pt x="1854200" y="9611411"/>
                  </a:lnTo>
                  <a:lnTo>
                    <a:pt x="1854200" y="9552762"/>
                  </a:lnTo>
                  <a:lnTo>
                    <a:pt x="1905000" y="9552762"/>
                  </a:lnTo>
                  <a:lnTo>
                    <a:pt x="1905000" y="9611411"/>
                  </a:lnTo>
                  <a:lnTo>
                    <a:pt x="1968500" y="9611411"/>
                  </a:lnTo>
                  <a:lnTo>
                    <a:pt x="1968500" y="9552673"/>
                  </a:lnTo>
                  <a:close/>
                </a:path>
                <a:path w="3530600" h="10287000">
                  <a:moveTo>
                    <a:pt x="1968500" y="9327553"/>
                  </a:moveTo>
                  <a:lnTo>
                    <a:pt x="1905000" y="9327553"/>
                  </a:lnTo>
                  <a:lnTo>
                    <a:pt x="1905000" y="9386291"/>
                  </a:lnTo>
                  <a:lnTo>
                    <a:pt x="1968500" y="9386291"/>
                  </a:lnTo>
                  <a:lnTo>
                    <a:pt x="1968500" y="9327553"/>
                  </a:lnTo>
                  <a:close/>
                </a:path>
                <a:path w="3530600" h="10287000">
                  <a:moveTo>
                    <a:pt x="1968500" y="8769515"/>
                  </a:moveTo>
                  <a:lnTo>
                    <a:pt x="1905000" y="8769515"/>
                  </a:lnTo>
                  <a:lnTo>
                    <a:pt x="1905000" y="8828253"/>
                  </a:lnTo>
                  <a:lnTo>
                    <a:pt x="1968500" y="8828253"/>
                  </a:lnTo>
                  <a:lnTo>
                    <a:pt x="1968500" y="8769515"/>
                  </a:lnTo>
                  <a:close/>
                </a:path>
                <a:path w="3530600" h="10287000">
                  <a:moveTo>
                    <a:pt x="1968500" y="8549234"/>
                  </a:moveTo>
                  <a:lnTo>
                    <a:pt x="1905000" y="8549234"/>
                  </a:lnTo>
                  <a:lnTo>
                    <a:pt x="1905000" y="8607971"/>
                  </a:lnTo>
                  <a:lnTo>
                    <a:pt x="1968500" y="8607971"/>
                  </a:lnTo>
                  <a:lnTo>
                    <a:pt x="1968500" y="8549234"/>
                  </a:lnTo>
                  <a:close/>
                </a:path>
                <a:path w="3530600" h="10287000">
                  <a:moveTo>
                    <a:pt x="1968500" y="8431759"/>
                  </a:moveTo>
                  <a:lnTo>
                    <a:pt x="1905000" y="8431759"/>
                  </a:lnTo>
                  <a:lnTo>
                    <a:pt x="1905000" y="8382863"/>
                  </a:lnTo>
                  <a:lnTo>
                    <a:pt x="1854200" y="8382863"/>
                  </a:lnTo>
                  <a:lnTo>
                    <a:pt x="1854200" y="8431759"/>
                  </a:lnTo>
                  <a:lnTo>
                    <a:pt x="1790700" y="8431759"/>
                  </a:lnTo>
                  <a:lnTo>
                    <a:pt x="1790700" y="8490496"/>
                  </a:lnTo>
                  <a:lnTo>
                    <a:pt x="1854200" y="8490496"/>
                  </a:lnTo>
                  <a:lnTo>
                    <a:pt x="1854200" y="8431847"/>
                  </a:lnTo>
                  <a:lnTo>
                    <a:pt x="1905000" y="8431847"/>
                  </a:lnTo>
                  <a:lnTo>
                    <a:pt x="1905000" y="8490496"/>
                  </a:lnTo>
                  <a:lnTo>
                    <a:pt x="1968500" y="8490496"/>
                  </a:lnTo>
                  <a:lnTo>
                    <a:pt x="1968500" y="8431759"/>
                  </a:lnTo>
                  <a:close/>
                </a:path>
                <a:path w="3530600" h="10287000">
                  <a:moveTo>
                    <a:pt x="1968500" y="8206651"/>
                  </a:moveTo>
                  <a:lnTo>
                    <a:pt x="1905000" y="8206651"/>
                  </a:lnTo>
                  <a:lnTo>
                    <a:pt x="1905000" y="8265388"/>
                  </a:lnTo>
                  <a:lnTo>
                    <a:pt x="1968500" y="8265388"/>
                  </a:lnTo>
                  <a:lnTo>
                    <a:pt x="1968500" y="8206651"/>
                  </a:lnTo>
                  <a:close/>
                </a:path>
                <a:path w="3530600" h="10287000">
                  <a:moveTo>
                    <a:pt x="1968500" y="6238291"/>
                  </a:moveTo>
                  <a:lnTo>
                    <a:pt x="1905000" y="6238291"/>
                  </a:lnTo>
                  <a:lnTo>
                    <a:pt x="1905000" y="6189383"/>
                  </a:lnTo>
                  <a:lnTo>
                    <a:pt x="1854200" y="6189383"/>
                  </a:lnTo>
                  <a:lnTo>
                    <a:pt x="1854200" y="6238291"/>
                  </a:lnTo>
                  <a:lnTo>
                    <a:pt x="1790700" y="6238291"/>
                  </a:lnTo>
                  <a:lnTo>
                    <a:pt x="1790700" y="6297028"/>
                  </a:lnTo>
                  <a:lnTo>
                    <a:pt x="1854200" y="6297028"/>
                  </a:lnTo>
                  <a:lnTo>
                    <a:pt x="1854200" y="6238379"/>
                  </a:lnTo>
                  <a:lnTo>
                    <a:pt x="1905000" y="6238379"/>
                  </a:lnTo>
                  <a:lnTo>
                    <a:pt x="1905000" y="6297028"/>
                  </a:lnTo>
                  <a:lnTo>
                    <a:pt x="1968500" y="6297028"/>
                  </a:lnTo>
                  <a:lnTo>
                    <a:pt x="1968500" y="6238291"/>
                  </a:lnTo>
                  <a:close/>
                </a:path>
                <a:path w="3530600" h="10287000">
                  <a:moveTo>
                    <a:pt x="1968500" y="6013170"/>
                  </a:moveTo>
                  <a:lnTo>
                    <a:pt x="1905000" y="6013170"/>
                  </a:lnTo>
                  <a:lnTo>
                    <a:pt x="1905000" y="6071908"/>
                  </a:lnTo>
                  <a:lnTo>
                    <a:pt x="1968500" y="6071908"/>
                  </a:lnTo>
                  <a:lnTo>
                    <a:pt x="1968500" y="6013170"/>
                  </a:lnTo>
                  <a:close/>
                </a:path>
                <a:path w="3530600" h="10287000">
                  <a:moveTo>
                    <a:pt x="1968500" y="5455132"/>
                  </a:moveTo>
                  <a:lnTo>
                    <a:pt x="1905000" y="5455132"/>
                  </a:lnTo>
                  <a:lnTo>
                    <a:pt x="1905000" y="5513870"/>
                  </a:lnTo>
                  <a:lnTo>
                    <a:pt x="1968500" y="5513870"/>
                  </a:lnTo>
                  <a:lnTo>
                    <a:pt x="1968500" y="5455132"/>
                  </a:lnTo>
                  <a:close/>
                </a:path>
                <a:path w="3530600" h="10287000">
                  <a:moveTo>
                    <a:pt x="1968500" y="5234851"/>
                  </a:moveTo>
                  <a:lnTo>
                    <a:pt x="1905000" y="5234851"/>
                  </a:lnTo>
                  <a:lnTo>
                    <a:pt x="1905000" y="5293588"/>
                  </a:lnTo>
                  <a:lnTo>
                    <a:pt x="1968500" y="5293588"/>
                  </a:lnTo>
                  <a:lnTo>
                    <a:pt x="1968500" y="5234851"/>
                  </a:lnTo>
                  <a:close/>
                </a:path>
                <a:path w="3530600" h="10287000">
                  <a:moveTo>
                    <a:pt x="1968500" y="5117376"/>
                  </a:moveTo>
                  <a:lnTo>
                    <a:pt x="1905000" y="5117376"/>
                  </a:lnTo>
                  <a:lnTo>
                    <a:pt x="1905000" y="5068481"/>
                  </a:lnTo>
                  <a:lnTo>
                    <a:pt x="1854200" y="5068481"/>
                  </a:lnTo>
                  <a:lnTo>
                    <a:pt x="1854200" y="5117376"/>
                  </a:lnTo>
                  <a:lnTo>
                    <a:pt x="1790700" y="5117376"/>
                  </a:lnTo>
                  <a:lnTo>
                    <a:pt x="1790700" y="5176113"/>
                  </a:lnTo>
                  <a:lnTo>
                    <a:pt x="1854200" y="5176113"/>
                  </a:lnTo>
                  <a:lnTo>
                    <a:pt x="1854200" y="5117465"/>
                  </a:lnTo>
                  <a:lnTo>
                    <a:pt x="1905000" y="5117465"/>
                  </a:lnTo>
                  <a:lnTo>
                    <a:pt x="1905000" y="5176113"/>
                  </a:lnTo>
                  <a:lnTo>
                    <a:pt x="1968500" y="5176113"/>
                  </a:lnTo>
                  <a:lnTo>
                    <a:pt x="1968500" y="5117376"/>
                  </a:lnTo>
                  <a:close/>
                </a:path>
                <a:path w="3530600" h="10287000">
                  <a:moveTo>
                    <a:pt x="1968500" y="4892268"/>
                  </a:moveTo>
                  <a:lnTo>
                    <a:pt x="1905000" y="4892268"/>
                  </a:lnTo>
                  <a:lnTo>
                    <a:pt x="1905000" y="4951006"/>
                  </a:lnTo>
                  <a:lnTo>
                    <a:pt x="1968500" y="4951006"/>
                  </a:lnTo>
                  <a:lnTo>
                    <a:pt x="1968500" y="4892268"/>
                  </a:lnTo>
                  <a:close/>
                </a:path>
                <a:path w="3530600" h="10287000">
                  <a:moveTo>
                    <a:pt x="1968500" y="2926003"/>
                  </a:moveTo>
                  <a:lnTo>
                    <a:pt x="1905000" y="2926003"/>
                  </a:lnTo>
                  <a:lnTo>
                    <a:pt x="1905000" y="2877108"/>
                  </a:lnTo>
                  <a:lnTo>
                    <a:pt x="1854200" y="2877108"/>
                  </a:lnTo>
                  <a:lnTo>
                    <a:pt x="1854200" y="2926003"/>
                  </a:lnTo>
                  <a:lnTo>
                    <a:pt x="1790700" y="2926003"/>
                  </a:lnTo>
                  <a:lnTo>
                    <a:pt x="1790700" y="2984741"/>
                  </a:lnTo>
                  <a:lnTo>
                    <a:pt x="1854200" y="2984741"/>
                  </a:lnTo>
                  <a:lnTo>
                    <a:pt x="1854200" y="2926092"/>
                  </a:lnTo>
                  <a:lnTo>
                    <a:pt x="1905000" y="2926092"/>
                  </a:lnTo>
                  <a:lnTo>
                    <a:pt x="1905000" y="2984741"/>
                  </a:lnTo>
                  <a:lnTo>
                    <a:pt x="1968500" y="2984741"/>
                  </a:lnTo>
                  <a:lnTo>
                    <a:pt x="1968500" y="2926003"/>
                  </a:lnTo>
                  <a:close/>
                </a:path>
                <a:path w="3530600" h="10287000">
                  <a:moveTo>
                    <a:pt x="1968500" y="2700896"/>
                  </a:moveTo>
                  <a:lnTo>
                    <a:pt x="1905000" y="2700896"/>
                  </a:lnTo>
                  <a:lnTo>
                    <a:pt x="1905000" y="2759633"/>
                  </a:lnTo>
                  <a:lnTo>
                    <a:pt x="1968500" y="2759633"/>
                  </a:lnTo>
                  <a:lnTo>
                    <a:pt x="1968500" y="2700896"/>
                  </a:lnTo>
                  <a:close/>
                </a:path>
                <a:path w="3530600" h="10287000">
                  <a:moveTo>
                    <a:pt x="1968500" y="2142858"/>
                  </a:moveTo>
                  <a:lnTo>
                    <a:pt x="1905000" y="2142858"/>
                  </a:lnTo>
                  <a:lnTo>
                    <a:pt x="1905000" y="2201595"/>
                  </a:lnTo>
                  <a:lnTo>
                    <a:pt x="1968500" y="2201595"/>
                  </a:lnTo>
                  <a:lnTo>
                    <a:pt x="1968500" y="2142858"/>
                  </a:lnTo>
                  <a:close/>
                </a:path>
                <a:path w="3530600" h="10287000">
                  <a:moveTo>
                    <a:pt x="1968500" y="1922576"/>
                  </a:moveTo>
                  <a:lnTo>
                    <a:pt x="1905000" y="1922576"/>
                  </a:lnTo>
                  <a:lnTo>
                    <a:pt x="1905000" y="1981314"/>
                  </a:lnTo>
                  <a:lnTo>
                    <a:pt x="1968500" y="1981314"/>
                  </a:lnTo>
                  <a:lnTo>
                    <a:pt x="1968500" y="1922576"/>
                  </a:lnTo>
                  <a:close/>
                </a:path>
                <a:path w="3530600" h="10287000">
                  <a:moveTo>
                    <a:pt x="1968500" y="1805101"/>
                  </a:moveTo>
                  <a:lnTo>
                    <a:pt x="1905000" y="1805101"/>
                  </a:lnTo>
                  <a:lnTo>
                    <a:pt x="1905000" y="1756194"/>
                  </a:lnTo>
                  <a:lnTo>
                    <a:pt x="1854200" y="1756194"/>
                  </a:lnTo>
                  <a:lnTo>
                    <a:pt x="1854200" y="1805101"/>
                  </a:lnTo>
                  <a:lnTo>
                    <a:pt x="1790700" y="1805101"/>
                  </a:lnTo>
                  <a:lnTo>
                    <a:pt x="1790700" y="1863839"/>
                  </a:lnTo>
                  <a:lnTo>
                    <a:pt x="1854200" y="1863839"/>
                  </a:lnTo>
                  <a:lnTo>
                    <a:pt x="1854200" y="1805190"/>
                  </a:lnTo>
                  <a:lnTo>
                    <a:pt x="1905000" y="1805190"/>
                  </a:lnTo>
                  <a:lnTo>
                    <a:pt x="1905000" y="1863839"/>
                  </a:lnTo>
                  <a:lnTo>
                    <a:pt x="1968500" y="1863839"/>
                  </a:lnTo>
                  <a:lnTo>
                    <a:pt x="1968500" y="1805101"/>
                  </a:lnTo>
                  <a:close/>
                </a:path>
                <a:path w="3530600" h="10287000">
                  <a:moveTo>
                    <a:pt x="1968500" y="1579981"/>
                  </a:moveTo>
                  <a:lnTo>
                    <a:pt x="1905000" y="1579981"/>
                  </a:lnTo>
                  <a:lnTo>
                    <a:pt x="1905000" y="1638719"/>
                  </a:lnTo>
                  <a:lnTo>
                    <a:pt x="1968500" y="1638719"/>
                  </a:lnTo>
                  <a:lnTo>
                    <a:pt x="1968500" y="1579981"/>
                  </a:lnTo>
                  <a:close/>
                </a:path>
                <a:path w="3530600" h="10287000">
                  <a:moveTo>
                    <a:pt x="2019300" y="9611411"/>
                  </a:moveTo>
                  <a:lnTo>
                    <a:pt x="1968500" y="9611411"/>
                  </a:lnTo>
                  <a:lnTo>
                    <a:pt x="1968500" y="9670148"/>
                  </a:lnTo>
                  <a:lnTo>
                    <a:pt x="2019300" y="9670148"/>
                  </a:lnTo>
                  <a:lnTo>
                    <a:pt x="2019300" y="9611411"/>
                  </a:lnTo>
                  <a:close/>
                </a:path>
                <a:path w="3530600" h="10287000">
                  <a:moveTo>
                    <a:pt x="2019300" y="9386291"/>
                  </a:moveTo>
                  <a:lnTo>
                    <a:pt x="1968500" y="9386291"/>
                  </a:lnTo>
                  <a:lnTo>
                    <a:pt x="1968500" y="9445028"/>
                  </a:lnTo>
                  <a:lnTo>
                    <a:pt x="2019300" y="9445028"/>
                  </a:lnTo>
                  <a:lnTo>
                    <a:pt x="2019300" y="9386291"/>
                  </a:lnTo>
                  <a:close/>
                </a:path>
                <a:path w="3530600" h="10287000">
                  <a:moveTo>
                    <a:pt x="2019300" y="9278569"/>
                  </a:moveTo>
                  <a:lnTo>
                    <a:pt x="1968500" y="9278569"/>
                  </a:lnTo>
                  <a:lnTo>
                    <a:pt x="1968500" y="9327553"/>
                  </a:lnTo>
                  <a:lnTo>
                    <a:pt x="2019300" y="9327553"/>
                  </a:lnTo>
                  <a:lnTo>
                    <a:pt x="2019300" y="9278569"/>
                  </a:lnTo>
                  <a:close/>
                </a:path>
                <a:path w="3530600" h="10287000">
                  <a:moveTo>
                    <a:pt x="2019300" y="9161094"/>
                  </a:moveTo>
                  <a:lnTo>
                    <a:pt x="1968500" y="9161094"/>
                  </a:lnTo>
                  <a:lnTo>
                    <a:pt x="1968500" y="9102357"/>
                  </a:lnTo>
                  <a:lnTo>
                    <a:pt x="1905000" y="9102357"/>
                  </a:lnTo>
                  <a:lnTo>
                    <a:pt x="1905000" y="9161094"/>
                  </a:lnTo>
                  <a:lnTo>
                    <a:pt x="1854200" y="9161094"/>
                  </a:lnTo>
                  <a:lnTo>
                    <a:pt x="1854200" y="9219832"/>
                  </a:lnTo>
                  <a:lnTo>
                    <a:pt x="1905000" y="9219832"/>
                  </a:lnTo>
                  <a:lnTo>
                    <a:pt x="1905000" y="9278569"/>
                  </a:lnTo>
                  <a:lnTo>
                    <a:pt x="1968500" y="9278569"/>
                  </a:lnTo>
                  <a:lnTo>
                    <a:pt x="1968500" y="9219832"/>
                  </a:lnTo>
                  <a:lnTo>
                    <a:pt x="2019300" y="9219832"/>
                  </a:lnTo>
                  <a:lnTo>
                    <a:pt x="2019300" y="9161094"/>
                  </a:lnTo>
                  <a:close/>
                </a:path>
                <a:path w="3530600" h="10287000">
                  <a:moveTo>
                    <a:pt x="2019300" y="8828253"/>
                  </a:moveTo>
                  <a:lnTo>
                    <a:pt x="1968500" y="8828253"/>
                  </a:lnTo>
                  <a:lnTo>
                    <a:pt x="1968500" y="8877249"/>
                  </a:lnTo>
                  <a:lnTo>
                    <a:pt x="2019300" y="8877249"/>
                  </a:lnTo>
                  <a:lnTo>
                    <a:pt x="2019300" y="8828253"/>
                  </a:lnTo>
                  <a:close/>
                </a:path>
                <a:path w="3530600" h="10287000">
                  <a:moveTo>
                    <a:pt x="2019300" y="8490496"/>
                  </a:moveTo>
                  <a:lnTo>
                    <a:pt x="1968500" y="8490496"/>
                  </a:lnTo>
                  <a:lnTo>
                    <a:pt x="1968500" y="8549234"/>
                  </a:lnTo>
                  <a:lnTo>
                    <a:pt x="2019300" y="8549234"/>
                  </a:lnTo>
                  <a:lnTo>
                    <a:pt x="2019300" y="8490496"/>
                  </a:lnTo>
                  <a:close/>
                </a:path>
                <a:path w="3530600" h="10287000">
                  <a:moveTo>
                    <a:pt x="2019300" y="8265388"/>
                  </a:moveTo>
                  <a:lnTo>
                    <a:pt x="1968500" y="8265388"/>
                  </a:lnTo>
                  <a:lnTo>
                    <a:pt x="1968500" y="8324126"/>
                  </a:lnTo>
                  <a:lnTo>
                    <a:pt x="2019300" y="8324126"/>
                  </a:lnTo>
                  <a:lnTo>
                    <a:pt x="2019300" y="8265388"/>
                  </a:lnTo>
                  <a:close/>
                </a:path>
                <a:path w="3530600" h="10287000">
                  <a:moveTo>
                    <a:pt x="2019300" y="6297028"/>
                  </a:moveTo>
                  <a:lnTo>
                    <a:pt x="1968500" y="6297028"/>
                  </a:lnTo>
                  <a:lnTo>
                    <a:pt x="1968500" y="6355766"/>
                  </a:lnTo>
                  <a:lnTo>
                    <a:pt x="2019300" y="6355766"/>
                  </a:lnTo>
                  <a:lnTo>
                    <a:pt x="2019300" y="6297028"/>
                  </a:lnTo>
                  <a:close/>
                </a:path>
                <a:path w="3530600" h="10287000">
                  <a:moveTo>
                    <a:pt x="2019300" y="6071908"/>
                  </a:moveTo>
                  <a:lnTo>
                    <a:pt x="1968500" y="6071908"/>
                  </a:lnTo>
                  <a:lnTo>
                    <a:pt x="1968500" y="6130645"/>
                  </a:lnTo>
                  <a:lnTo>
                    <a:pt x="2019300" y="6130645"/>
                  </a:lnTo>
                  <a:lnTo>
                    <a:pt x="2019300" y="6071908"/>
                  </a:lnTo>
                  <a:close/>
                </a:path>
                <a:path w="3530600" h="10287000">
                  <a:moveTo>
                    <a:pt x="2019300" y="5964186"/>
                  </a:moveTo>
                  <a:lnTo>
                    <a:pt x="1968500" y="5964186"/>
                  </a:lnTo>
                  <a:lnTo>
                    <a:pt x="1968500" y="6013170"/>
                  </a:lnTo>
                  <a:lnTo>
                    <a:pt x="2019300" y="6013170"/>
                  </a:lnTo>
                  <a:lnTo>
                    <a:pt x="2019300" y="5964186"/>
                  </a:lnTo>
                  <a:close/>
                </a:path>
                <a:path w="3530600" h="10287000">
                  <a:moveTo>
                    <a:pt x="2019300" y="5846711"/>
                  </a:moveTo>
                  <a:lnTo>
                    <a:pt x="1968500" y="5846711"/>
                  </a:lnTo>
                  <a:lnTo>
                    <a:pt x="1968500" y="5787974"/>
                  </a:lnTo>
                  <a:lnTo>
                    <a:pt x="1905000" y="5787974"/>
                  </a:lnTo>
                  <a:lnTo>
                    <a:pt x="1905000" y="5846711"/>
                  </a:lnTo>
                  <a:lnTo>
                    <a:pt x="1854200" y="5846711"/>
                  </a:lnTo>
                  <a:lnTo>
                    <a:pt x="1854200" y="5905449"/>
                  </a:lnTo>
                  <a:lnTo>
                    <a:pt x="1905000" y="5905449"/>
                  </a:lnTo>
                  <a:lnTo>
                    <a:pt x="1905000" y="5964186"/>
                  </a:lnTo>
                  <a:lnTo>
                    <a:pt x="1968500" y="5964186"/>
                  </a:lnTo>
                  <a:lnTo>
                    <a:pt x="1968500" y="5905449"/>
                  </a:lnTo>
                  <a:lnTo>
                    <a:pt x="2019300" y="5905449"/>
                  </a:lnTo>
                  <a:lnTo>
                    <a:pt x="2019300" y="5846711"/>
                  </a:lnTo>
                  <a:close/>
                </a:path>
                <a:path w="3530600" h="10287000">
                  <a:moveTo>
                    <a:pt x="2019300" y="5513870"/>
                  </a:moveTo>
                  <a:lnTo>
                    <a:pt x="1968500" y="5513870"/>
                  </a:lnTo>
                  <a:lnTo>
                    <a:pt x="1968500" y="5562866"/>
                  </a:lnTo>
                  <a:lnTo>
                    <a:pt x="2019300" y="5562866"/>
                  </a:lnTo>
                  <a:lnTo>
                    <a:pt x="2019300" y="5513870"/>
                  </a:lnTo>
                  <a:close/>
                </a:path>
                <a:path w="3530600" h="10287000">
                  <a:moveTo>
                    <a:pt x="2019300" y="5176113"/>
                  </a:moveTo>
                  <a:lnTo>
                    <a:pt x="1968500" y="5176113"/>
                  </a:lnTo>
                  <a:lnTo>
                    <a:pt x="1968500" y="5234851"/>
                  </a:lnTo>
                  <a:lnTo>
                    <a:pt x="2019300" y="5234851"/>
                  </a:lnTo>
                  <a:lnTo>
                    <a:pt x="2019300" y="5176113"/>
                  </a:lnTo>
                  <a:close/>
                </a:path>
                <a:path w="3530600" h="10287000">
                  <a:moveTo>
                    <a:pt x="2019300" y="4951006"/>
                  </a:moveTo>
                  <a:lnTo>
                    <a:pt x="1968500" y="4951006"/>
                  </a:lnTo>
                  <a:lnTo>
                    <a:pt x="1968500" y="5009743"/>
                  </a:lnTo>
                  <a:lnTo>
                    <a:pt x="2019300" y="5009743"/>
                  </a:lnTo>
                  <a:lnTo>
                    <a:pt x="2019300" y="4951006"/>
                  </a:lnTo>
                  <a:close/>
                </a:path>
                <a:path w="3530600" h="10287000">
                  <a:moveTo>
                    <a:pt x="2019300" y="2984741"/>
                  </a:moveTo>
                  <a:lnTo>
                    <a:pt x="1968500" y="2984741"/>
                  </a:lnTo>
                  <a:lnTo>
                    <a:pt x="1968500" y="3043478"/>
                  </a:lnTo>
                  <a:lnTo>
                    <a:pt x="2019300" y="3043478"/>
                  </a:lnTo>
                  <a:lnTo>
                    <a:pt x="2019300" y="2984741"/>
                  </a:lnTo>
                  <a:close/>
                </a:path>
                <a:path w="3530600" h="10287000">
                  <a:moveTo>
                    <a:pt x="2019300" y="2759633"/>
                  </a:moveTo>
                  <a:lnTo>
                    <a:pt x="1968500" y="2759633"/>
                  </a:lnTo>
                  <a:lnTo>
                    <a:pt x="1968500" y="2818371"/>
                  </a:lnTo>
                  <a:lnTo>
                    <a:pt x="2019300" y="2818371"/>
                  </a:lnTo>
                  <a:lnTo>
                    <a:pt x="2019300" y="2759633"/>
                  </a:lnTo>
                  <a:close/>
                </a:path>
                <a:path w="3530600" h="10287000">
                  <a:moveTo>
                    <a:pt x="2019300" y="2651899"/>
                  </a:moveTo>
                  <a:lnTo>
                    <a:pt x="1968500" y="2651899"/>
                  </a:lnTo>
                  <a:lnTo>
                    <a:pt x="1968500" y="2700896"/>
                  </a:lnTo>
                  <a:lnTo>
                    <a:pt x="2019300" y="2700896"/>
                  </a:lnTo>
                  <a:lnTo>
                    <a:pt x="2019300" y="2651899"/>
                  </a:lnTo>
                  <a:close/>
                </a:path>
                <a:path w="3530600" h="10287000">
                  <a:moveTo>
                    <a:pt x="2019300" y="2534437"/>
                  </a:moveTo>
                  <a:lnTo>
                    <a:pt x="1968500" y="2534437"/>
                  </a:lnTo>
                  <a:lnTo>
                    <a:pt x="1968500" y="2475700"/>
                  </a:lnTo>
                  <a:lnTo>
                    <a:pt x="1905000" y="2475700"/>
                  </a:lnTo>
                  <a:lnTo>
                    <a:pt x="1905000" y="2534437"/>
                  </a:lnTo>
                  <a:lnTo>
                    <a:pt x="1854200" y="2534437"/>
                  </a:lnTo>
                  <a:lnTo>
                    <a:pt x="1854200" y="2593175"/>
                  </a:lnTo>
                  <a:lnTo>
                    <a:pt x="1905000" y="2593175"/>
                  </a:lnTo>
                  <a:lnTo>
                    <a:pt x="1905000" y="2651899"/>
                  </a:lnTo>
                  <a:lnTo>
                    <a:pt x="1968500" y="2651899"/>
                  </a:lnTo>
                  <a:lnTo>
                    <a:pt x="1968500" y="2593175"/>
                  </a:lnTo>
                  <a:lnTo>
                    <a:pt x="2019300" y="2593175"/>
                  </a:lnTo>
                  <a:lnTo>
                    <a:pt x="2019300" y="2534437"/>
                  </a:lnTo>
                  <a:close/>
                </a:path>
                <a:path w="3530600" h="10287000">
                  <a:moveTo>
                    <a:pt x="2019300" y="2201595"/>
                  </a:moveTo>
                  <a:lnTo>
                    <a:pt x="1968500" y="2201595"/>
                  </a:lnTo>
                  <a:lnTo>
                    <a:pt x="1968500" y="2250579"/>
                  </a:lnTo>
                  <a:lnTo>
                    <a:pt x="2019300" y="2250579"/>
                  </a:lnTo>
                  <a:lnTo>
                    <a:pt x="2019300" y="2201595"/>
                  </a:lnTo>
                  <a:close/>
                </a:path>
                <a:path w="3530600" h="10287000">
                  <a:moveTo>
                    <a:pt x="2019300" y="1863839"/>
                  </a:moveTo>
                  <a:lnTo>
                    <a:pt x="1968500" y="1863839"/>
                  </a:lnTo>
                  <a:lnTo>
                    <a:pt x="1968500" y="1922576"/>
                  </a:lnTo>
                  <a:lnTo>
                    <a:pt x="2019300" y="1922576"/>
                  </a:lnTo>
                  <a:lnTo>
                    <a:pt x="2019300" y="1863839"/>
                  </a:lnTo>
                  <a:close/>
                </a:path>
                <a:path w="3530600" h="10287000">
                  <a:moveTo>
                    <a:pt x="2019300" y="1638719"/>
                  </a:moveTo>
                  <a:lnTo>
                    <a:pt x="1968500" y="1638719"/>
                  </a:lnTo>
                  <a:lnTo>
                    <a:pt x="1968500" y="1697456"/>
                  </a:lnTo>
                  <a:lnTo>
                    <a:pt x="2019300" y="1697456"/>
                  </a:lnTo>
                  <a:lnTo>
                    <a:pt x="2019300" y="1638719"/>
                  </a:lnTo>
                  <a:close/>
                </a:path>
                <a:path w="3530600" h="10287000">
                  <a:moveTo>
                    <a:pt x="2082800" y="9552673"/>
                  </a:moveTo>
                  <a:lnTo>
                    <a:pt x="2019300" y="9552673"/>
                  </a:lnTo>
                  <a:lnTo>
                    <a:pt x="2019300" y="9611411"/>
                  </a:lnTo>
                  <a:lnTo>
                    <a:pt x="2082800" y="9611411"/>
                  </a:lnTo>
                  <a:lnTo>
                    <a:pt x="2082800" y="9552673"/>
                  </a:lnTo>
                  <a:close/>
                </a:path>
                <a:path w="3530600" h="10287000">
                  <a:moveTo>
                    <a:pt x="2082800" y="9327553"/>
                  </a:moveTo>
                  <a:lnTo>
                    <a:pt x="2019300" y="9327553"/>
                  </a:lnTo>
                  <a:lnTo>
                    <a:pt x="2019300" y="9386291"/>
                  </a:lnTo>
                  <a:lnTo>
                    <a:pt x="2082800" y="9386291"/>
                  </a:lnTo>
                  <a:lnTo>
                    <a:pt x="2082800" y="9327553"/>
                  </a:lnTo>
                  <a:close/>
                </a:path>
                <a:path w="3530600" h="10287000">
                  <a:moveTo>
                    <a:pt x="2082800" y="9219832"/>
                  </a:moveTo>
                  <a:lnTo>
                    <a:pt x="2019300" y="9219832"/>
                  </a:lnTo>
                  <a:lnTo>
                    <a:pt x="2019300" y="9278569"/>
                  </a:lnTo>
                  <a:lnTo>
                    <a:pt x="2082800" y="9278569"/>
                  </a:lnTo>
                  <a:lnTo>
                    <a:pt x="2082800" y="9219832"/>
                  </a:lnTo>
                  <a:close/>
                </a:path>
                <a:path w="3530600" h="10287000">
                  <a:moveTo>
                    <a:pt x="2082800" y="9102357"/>
                  </a:moveTo>
                  <a:lnTo>
                    <a:pt x="2019300" y="9102357"/>
                  </a:lnTo>
                  <a:lnTo>
                    <a:pt x="2019300" y="9161094"/>
                  </a:lnTo>
                  <a:lnTo>
                    <a:pt x="2082800" y="9161094"/>
                  </a:lnTo>
                  <a:lnTo>
                    <a:pt x="2082800" y="9102357"/>
                  </a:lnTo>
                  <a:close/>
                </a:path>
                <a:path w="3530600" h="10287000">
                  <a:moveTo>
                    <a:pt x="2082800" y="8877249"/>
                  </a:moveTo>
                  <a:lnTo>
                    <a:pt x="2019300" y="8877249"/>
                  </a:lnTo>
                  <a:lnTo>
                    <a:pt x="2019300" y="8935987"/>
                  </a:lnTo>
                  <a:lnTo>
                    <a:pt x="2082800" y="8935987"/>
                  </a:lnTo>
                  <a:lnTo>
                    <a:pt x="2082800" y="8877249"/>
                  </a:lnTo>
                  <a:close/>
                </a:path>
                <a:path w="3530600" h="10287000">
                  <a:moveTo>
                    <a:pt x="2082800" y="8431759"/>
                  </a:moveTo>
                  <a:lnTo>
                    <a:pt x="2019300" y="8431759"/>
                  </a:lnTo>
                  <a:lnTo>
                    <a:pt x="2019300" y="8490496"/>
                  </a:lnTo>
                  <a:lnTo>
                    <a:pt x="2082800" y="8490496"/>
                  </a:lnTo>
                  <a:lnTo>
                    <a:pt x="2082800" y="8431759"/>
                  </a:lnTo>
                  <a:close/>
                </a:path>
                <a:path w="3530600" h="10287000">
                  <a:moveTo>
                    <a:pt x="2082800" y="6238291"/>
                  </a:moveTo>
                  <a:lnTo>
                    <a:pt x="2019300" y="6238291"/>
                  </a:lnTo>
                  <a:lnTo>
                    <a:pt x="2019300" y="6297028"/>
                  </a:lnTo>
                  <a:lnTo>
                    <a:pt x="2082800" y="6297028"/>
                  </a:lnTo>
                  <a:lnTo>
                    <a:pt x="2082800" y="6238291"/>
                  </a:lnTo>
                  <a:close/>
                </a:path>
                <a:path w="3530600" h="10287000">
                  <a:moveTo>
                    <a:pt x="2082800" y="6013170"/>
                  </a:moveTo>
                  <a:lnTo>
                    <a:pt x="2019300" y="6013170"/>
                  </a:lnTo>
                  <a:lnTo>
                    <a:pt x="2019300" y="6071908"/>
                  </a:lnTo>
                  <a:lnTo>
                    <a:pt x="2082800" y="6071908"/>
                  </a:lnTo>
                  <a:lnTo>
                    <a:pt x="2082800" y="6013170"/>
                  </a:lnTo>
                  <a:close/>
                </a:path>
                <a:path w="3530600" h="10287000">
                  <a:moveTo>
                    <a:pt x="2082800" y="5905449"/>
                  </a:moveTo>
                  <a:lnTo>
                    <a:pt x="2019300" y="5905449"/>
                  </a:lnTo>
                  <a:lnTo>
                    <a:pt x="2019300" y="5964186"/>
                  </a:lnTo>
                  <a:lnTo>
                    <a:pt x="2082800" y="5964186"/>
                  </a:lnTo>
                  <a:lnTo>
                    <a:pt x="2082800" y="5905449"/>
                  </a:lnTo>
                  <a:close/>
                </a:path>
                <a:path w="3530600" h="10287000">
                  <a:moveTo>
                    <a:pt x="2082800" y="5787974"/>
                  </a:moveTo>
                  <a:lnTo>
                    <a:pt x="2019300" y="5787974"/>
                  </a:lnTo>
                  <a:lnTo>
                    <a:pt x="2019300" y="5846711"/>
                  </a:lnTo>
                  <a:lnTo>
                    <a:pt x="2082800" y="5846711"/>
                  </a:lnTo>
                  <a:lnTo>
                    <a:pt x="2082800" y="5787974"/>
                  </a:lnTo>
                  <a:close/>
                </a:path>
                <a:path w="3530600" h="10287000">
                  <a:moveTo>
                    <a:pt x="2082800" y="5562866"/>
                  </a:moveTo>
                  <a:lnTo>
                    <a:pt x="2019300" y="5562866"/>
                  </a:lnTo>
                  <a:lnTo>
                    <a:pt x="2019300" y="5621604"/>
                  </a:lnTo>
                  <a:lnTo>
                    <a:pt x="2082800" y="5621604"/>
                  </a:lnTo>
                  <a:lnTo>
                    <a:pt x="2082800" y="5562866"/>
                  </a:lnTo>
                  <a:close/>
                </a:path>
                <a:path w="3530600" h="10287000">
                  <a:moveTo>
                    <a:pt x="2082800" y="5117376"/>
                  </a:moveTo>
                  <a:lnTo>
                    <a:pt x="2019300" y="5117376"/>
                  </a:lnTo>
                  <a:lnTo>
                    <a:pt x="2019300" y="5176113"/>
                  </a:lnTo>
                  <a:lnTo>
                    <a:pt x="2082800" y="5176113"/>
                  </a:lnTo>
                  <a:lnTo>
                    <a:pt x="2082800" y="5117376"/>
                  </a:lnTo>
                  <a:close/>
                </a:path>
                <a:path w="3530600" h="10287000">
                  <a:moveTo>
                    <a:pt x="2082800" y="2926003"/>
                  </a:moveTo>
                  <a:lnTo>
                    <a:pt x="2019300" y="2926003"/>
                  </a:lnTo>
                  <a:lnTo>
                    <a:pt x="2019300" y="2984741"/>
                  </a:lnTo>
                  <a:lnTo>
                    <a:pt x="2082800" y="2984741"/>
                  </a:lnTo>
                  <a:lnTo>
                    <a:pt x="2082800" y="2926003"/>
                  </a:lnTo>
                  <a:close/>
                </a:path>
                <a:path w="3530600" h="10287000">
                  <a:moveTo>
                    <a:pt x="2082800" y="2700896"/>
                  </a:moveTo>
                  <a:lnTo>
                    <a:pt x="2019300" y="2700896"/>
                  </a:lnTo>
                  <a:lnTo>
                    <a:pt x="2019300" y="2759633"/>
                  </a:lnTo>
                  <a:lnTo>
                    <a:pt x="2082800" y="2759633"/>
                  </a:lnTo>
                  <a:lnTo>
                    <a:pt x="2082800" y="2700896"/>
                  </a:lnTo>
                  <a:close/>
                </a:path>
                <a:path w="3530600" h="10287000">
                  <a:moveTo>
                    <a:pt x="2082800" y="2593175"/>
                  </a:moveTo>
                  <a:lnTo>
                    <a:pt x="2019300" y="2593175"/>
                  </a:lnTo>
                  <a:lnTo>
                    <a:pt x="2019300" y="2651899"/>
                  </a:lnTo>
                  <a:lnTo>
                    <a:pt x="2082800" y="2651899"/>
                  </a:lnTo>
                  <a:lnTo>
                    <a:pt x="2082800" y="2593175"/>
                  </a:lnTo>
                  <a:close/>
                </a:path>
                <a:path w="3530600" h="10287000">
                  <a:moveTo>
                    <a:pt x="2082800" y="2475700"/>
                  </a:moveTo>
                  <a:lnTo>
                    <a:pt x="2019300" y="2475700"/>
                  </a:lnTo>
                  <a:lnTo>
                    <a:pt x="2019300" y="2534437"/>
                  </a:lnTo>
                  <a:lnTo>
                    <a:pt x="2082800" y="2534437"/>
                  </a:lnTo>
                  <a:lnTo>
                    <a:pt x="2082800" y="2475700"/>
                  </a:lnTo>
                  <a:close/>
                </a:path>
                <a:path w="3530600" h="10287000">
                  <a:moveTo>
                    <a:pt x="2082800" y="2250579"/>
                  </a:moveTo>
                  <a:lnTo>
                    <a:pt x="2019300" y="2250579"/>
                  </a:lnTo>
                  <a:lnTo>
                    <a:pt x="2019300" y="2309317"/>
                  </a:lnTo>
                  <a:lnTo>
                    <a:pt x="2082800" y="2309317"/>
                  </a:lnTo>
                  <a:lnTo>
                    <a:pt x="2082800" y="2250579"/>
                  </a:lnTo>
                  <a:close/>
                </a:path>
                <a:path w="3530600" h="10287000">
                  <a:moveTo>
                    <a:pt x="2082800" y="1805101"/>
                  </a:moveTo>
                  <a:lnTo>
                    <a:pt x="2019300" y="1805101"/>
                  </a:lnTo>
                  <a:lnTo>
                    <a:pt x="2019300" y="1863839"/>
                  </a:lnTo>
                  <a:lnTo>
                    <a:pt x="2082800" y="1863839"/>
                  </a:lnTo>
                  <a:lnTo>
                    <a:pt x="2082800" y="1805101"/>
                  </a:lnTo>
                  <a:close/>
                </a:path>
                <a:path w="3530600" h="10287000">
                  <a:moveTo>
                    <a:pt x="2133600" y="9278569"/>
                  </a:moveTo>
                  <a:lnTo>
                    <a:pt x="2082800" y="9278569"/>
                  </a:lnTo>
                  <a:lnTo>
                    <a:pt x="2082800" y="9327553"/>
                  </a:lnTo>
                  <a:lnTo>
                    <a:pt x="2133600" y="9327553"/>
                  </a:lnTo>
                  <a:lnTo>
                    <a:pt x="2133600" y="9278569"/>
                  </a:lnTo>
                  <a:close/>
                </a:path>
                <a:path w="3530600" h="10287000">
                  <a:moveTo>
                    <a:pt x="2133600" y="5964186"/>
                  </a:moveTo>
                  <a:lnTo>
                    <a:pt x="2082800" y="5964186"/>
                  </a:lnTo>
                  <a:lnTo>
                    <a:pt x="2082800" y="6013170"/>
                  </a:lnTo>
                  <a:lnTo>
                    <a:pt x="2133600" y="6013170"/>
                  </a:lnTo>
                  <a:lnTo>
                    <a:pt x="2133600" y="5964186"/>
                  </a:lnTo>
                  <a:close/>
                </a:path>
                <a:path w="3530600" h="10287000">
                  <a:moveTo>
                    <a:pt x="2133600" y="2651899"/>
                  </a:moveTo>
                  <a:lnTo>
                    <a:pt x="2082800" y="2651899"/>
                  </a:lnTo>
                  <a:lnTo>
                    <a:pt x="2082800" y="2700896"/>
                  </a:lnTo>
                  <a:lnTo>
                    <a:pt x="2133600" y="2700896"/>
                  </a:lnTo>
                  <a:lnTo>
                    <a:pt x="2133600" y="2651899"/>
                  </a:lnTo>
                  <a:close/>
                </a:path>
                <a:path w="3530600" h="10287000">
                  <a:moveTo>
                    <a:pt x="2184400" y="8652053"/>
                  </a:moveTo>
                  <a:lnTo>
                    <a:pt x="2133600" y="8652053"/>
                  </a:lnTo>
                  <a:lnTo>
                    <a:pt x="2133600" y="8710778"/>
                  </a:lnTo>
                  <a:lnTo>
                    <a:pt x="2184400" y="8710778"/>
                  </a:lnTo>
                  <a:lnTo>
                    <a:pt x="2184400" y="8652053"/>
                  </a:lnTo>
                  <a:close/>
                </a:path>
                <a:path w="3530600" h="10287000">
                  <a:moveTo>
                    <a:pt x="2184400" y="8544408"/>
                  </a:moveTo>
                  <a:lnTo>
                    <a:pt x="2133600" y="8544408"/>
                  </a:lnTo>
                  <a:lnTo>
                    <a:pt x="2133600" y="8603145"/>
                  </a:lnTo>
                  <a:lnTo>
                    <a:pt x="2184400" y="8603145"/>
                  </a:lnTo>
                  <a:lnTo>
                    <a:pt x="2184400" y="8544408"/>
                  </a:lnTo>
                  <a:close/>
                </a:path>
                <a:path w="3530600" h="10287000">
                  <a:moveTo>
                    <a:pt x="2184400" y="5337657"/>
                  </a:moveTo>
                  <a:lnTo>
                    <a:pt x="2133600" y="5337657"/>
                  </a:lnTo>
                  <a:lnTo>
                    <a:pt x="2133600" y="5396395"/>
                  </a:lnTo>
                  <a:lnTo>
                    <a:pt x="2184400" y="5396395"/>
                  </a:lnTo>
                  <a:lnTo>
                    <a:pt x="2184400" y="5337657"/>
                  </a:lnTo>
                  <a:close/>
                </a:path>
                <a:path w="3530600" h="10287000">
                  <a:moveTo>
                    <a:pt x="2184400" y="5230025"/>
                  </a:moveTo>
                  <a:lnTo>
                    <a:pt x="2133600" y="5230025"/>
                  </a:lnTo>
                  <a:lnTo>
                    <a:pt x="2133600" y="5288762"/>
                  </a:lnTo>
                  <a:lnTo>
                    <a:pt x="2184400" y="5288762"/>
                  </a:lnTo>
                  <a:lnTo>
                    <a:pt x="2184400" y="5230025"/>
                  </a:lnTo>
                  <a:close/>
                </a:path>
                <a:path w="3530600" h="10287000">
                  <a:moveTo>
                    <a:pt x="2184400" y="2025383"/>
                  </a:moveTo>
                  <a:lnTo>
                    <a:pt x="2133600" y="2025383"/>
                  </a:lnTo>
                  <a:lnTo>
                    <a:pt x="2133600" y="2084120"/>
                  </a:lnTo>
                  <a:lnTo>
                    <a:pt x="2184400" y="2084120"/>
                  </a:lnTo>
                  <a:lnTo>
                    <a:pt x="2184400" y="2025383"/>
                  </a:lnTo>
                  <a:close/>
                </a:path>
                <a:path w="3530600" h="10287000">
                  <a:moveTo>
                    <a:pt x="2184400" y="1917738"/>
                  </a:moveTo>
                  <a:lnTo>
                    <a:pt x="2133600" y="1917738"/>
                  </a:lnTo>
                  <a:lnTo>
                    <a:pt x="2133600" y="1976475"/>
                  </a:lnTo>
                  <a:lnTo>
                    <a:pt x="2184400" y="1976475"/>
                  </a:lnTo>
                  <a:lnTo>
                    <a:pt x="2184400" y="1917738"/>
                  </a:lnTo>
                  <a:close/>
                </a:path>
                <a:path w="3530600" h="10287000">
                  <a:moveTo>
                    <a:pt x="2235200" y="9386291"/>
                  </a:moveTo>
                  <a:lnTo>
                    <a:pt x="2184400" y="9386291"/>
                  </a:lnTo>
                  <a:lnTo>
                    <a:pt x="2184400" y="9327553"/>
                  </a:lnTo>
                  <a:lnTo>
                    <a:pt x="2133600" y="9327553"/>
                  </a:lnTo>
                  <a:lnTo>
                    <a:pt x="2133600" y="9386291"/>
                  </a:lnTo>
                  <a:lnTo>
                    <a:pt x="2082800" y="9386291"/>
                  </a:lnTo>
                  <a:lnTo>
                    <a:pt x="2082800" y="9445028"/>
                  </a:lnTo>
                  <a:lnTo>
                    <a:pt x="2133600" y="9445028"/>
                  </a:lnTo>
                  <a:lnTo>
                    <a:pt x="2133600" y="9503677"/>
                  </a:lnTo>
                  <a:lnTo>
                    <a:pt x="2082800" y="9503677"/>
                  </a:lnTo>
                  <a:lnTo>
                    <a:pt x="2082800" y="9445028"/>
                  </a:lnTo>
                  <a:lnTo>
                    <a:pt x="2019300" y="9445028"/>
                  </a:lnTo>
                  <a:lnTo>
                    <a:pt x="2019300" y="9503677"/>
                  </a:lnTo>
                  <a:lnTo>
                    <a:pt x="1968500" y="9503677"/>
                  </a:lnTo>
                  <a:lnTo>
                    <a:pt x="1968500" y="9445028"/>
                  </a:lnTo>
                  <a:lnTo>
                    <a:pt x="1905000" y="9445028"/>
                  </a:lnTo>
                  <a:lnTo>
                    <a:pt x="1905000" y="9503766"/>
                  </a:lnTo>
                  <a:lnTo>
                    <a:pt x="1968500" y="9503766"/>
                  </a:lnTo>
                  <a:lnTo>
                    <a:pt x="1968500" y="9552673"/>
                  </a:lnTo>
                  <a:lnTo>
                    <a:pt x="2019300" y="9552673"/>
                  </a:lnTo>
                  <a:lnTo>
                    <a:pt x="2019300" y="9503766"/>
                  </a:lnTo>
                  <a:lnTo>
                    <a:pt x="2082800" y="9503766"/>
                  </a:lnTo>
                  <a:lnTo>
                    <a:pt x="2082800" y="9552673"/>
                  </a:lnTo>
                  <a:lnTo>
                    <a:pt x="2133600" y="9552673"/>
                  </a:lnTo>
                  <a:lnTo>
                    <a:pt x="2133600" y="9503766"/>
                  </a:lnTo>
                  <a:lnTo>
                    <a:pt x="2184400" y="9503766"/>
                  </a:lnTo>
                  <a:lnTo>
                    <a:pt x="2184400" y="9445028"/>
                  </a:lnTo>
                  <a:lnTo>
                    <a:pt x="2235200" y="9445028"/>
                  </a:lnTo>
                  <a:lnTo>
                    <a:pt x="2235200" y="9386291"/>
                  </a:lnTo>
                  <a:close/>
                </a:path>
                <a:path w="3530600" h="10287000">
                  <a:moveTo>
                    <a:pt x="2235200" y="9278569"/>
                  </a:moveTo>
                  <a:lnTo>
                    <a:pt x="2184400" y="9278569"/>
                  </a:lnTo>
                  <a:lnTo>
                    <a:pt x="2184400" y="9327553"/>
                  </a:lnTo>
                  <a:lnTo>
                    <a:pt x="2235200" y="9327553"/>
                  </a:lnTo>
                  <a:lnTo>
                    <a:pt x="2235200" y="9278569"/>
                  </a:lnTo>
                  <a:close/>
                </a:path>
                <a:path w="3530600" h="10287000">
                  <a:moveTo>
                    <a:pt x="2235200" y="9161094"/>
                  </a:moveTo>
                  <a:lnTo>
                    <a:pt x="2184400" y="9161094"/>
                  </a:lnTo>
                  <a:lnTo>
                    <a:pt x="2184400" y="9102357"/>
                  </a:lnTo>
                  <a:lnTo>
                    <a:pt x="2133600" y="9102357"/>
                  </a:lnTo>
                  <a:lnTo>
                    <a:pt x="2133600" y="9161094"/>
                  </a:lnTo>
                  <a:lnTo>
                    <a:pt x="2082800" y="9161094"/>
                  </a:lnTo>
                  <a:lnTo>
                    <a:pt x="2082800" y="9219832"/>
                  </a:lnTo>
                  <a:lnTo>
                    <a:pt x="2133600" y="9219832"/>
                  </a:lnTo>
                  <a:lnTo>
                    <a:pt x="2133600" y="9278569"/>
                  </a:lnTo>
                  <a:lnTo>
                    <a:pt x="2184400" y="9278569"/>
                  </a:lnTo>
                  <a:lnTo>
                    <a:pt x="2184400" y="9219832"/>
                  </a:lnTo>
                  <a:lnTo>
                    <a:pt x="2235200" y="9219832"/>
                  </a:lnTo>
                  <a:lnTo>
                    <a:pt x="2235200" y="9161094"/>
                  </a:lnTo>
                  <a:close/>
                </a:path>
                <a:path w="3530600" h="10287000">
                  <a:moveTo>
                    <a:pt x="2235200" y="9053373"/>
                  </a:moveTo>
                  <a:lnTo>
                    <a:pt x="2184400" y="9053373"/>
                  </a:lnTo>
                  <a:lnTo>
                    <a:pt x="2184400" y="8877249"/>
                  </a:lnTo>
                  <a:lnTo>
                    <a:pt x="2133600" y="8877249"/>
                  </a:lnTo>
                  <a:lnTo>
                    <a:pt x="2133600" y="8935987"/>
                  </a:lnTo>
                  <a:lnTo>
                    <a:pt x="2082800" y="8935987"/>
                  </a:lnTo>
                  <a:lnTo>
                    <a:pt x="2082800" y="8994724"/>
                  </a:lnTo>
                  <a:lnTo>
                    <a:pt x="2133600" y="8994724"/>
                  </a:lnTo>
                  <a:lnTo>
                    <a:pt x="2133600" y="9053373"/>
                  </a:lnTo>
                  <a:lnTo>
                    <a:pt x="2082800" y="9053373"/>
                  </a:lnTo>
                  <a:lnTo>
                    <a:pt x="2082800" y="8994724"/>
                  </a:lnTo>
                  <a:lnTo>
                    <a:pt x="2019300" y="8994724"/>
                  </a:lnTo>
                  <a:lnTo>
                    <a:pt x="2019300" y="9053373"/>
                  </a:lnTo>
                  <a:lnTo>
                    <a:pt x="1968500" y="9053373"/>
                  </a:lnTo>
                  <a:lnTo>
                    <a:pt x="1968500" y="8994724"/>
                  </a:lnTo>
                  <a:lnTo>
                    <a:pt x="2019300" y="8994724"/>
                  </a:lnTo>
                  <a:lnTo>
                    <a:pt x="2019300" y="8935987"/>
                  </a:lnTo>
                  <a:lnTo>
                    <a:pt x="1968500" y="8935987"/>
                  </a:lnTo>
                  <a:lnTo>
                    <a:pt x="1968500" y="8877249"/>
                  </a:lnTo>
                  <a:lnTo>
                    <a:pt x="1905000" y="8877249"/>
                  </a:lnTo>
                  <a:lnTo>
                    <a:pt x="1905000" y="8935987"/>
                  </a:lnTo>
                  <a:lnTo>
                    <a:pt x="1905000" y="8994724"/>
                  </a:lnTo>
                  <a:lnTo>
                    <a:pt x="1905000" y="9053373"/>
                  </a:lnTo>
                  <a:lnTo>
                    <a:pt x="1854200" y="9053373"/>
                  </a:lnTo>
                  <a:lnTo>
                    <a:pt x="1854200" y="8994724"/>
                  </a:lnTo>
                  <a:lnTo>
                    <a:pt x="1905000" y="8994724"/>
                  </a:lnTo>
                  <a:lnTo>
                    <a:pt x="1905000" y="8935987"/>
                  </a:lnTo>
                  <a:lnTo>
                    <a:pt x="1854200" y="8935987"/>
                  </a:lnTo>
                  <a:lnTo>
                    <a:pt x="1854200" y="8994635"/>
                  </a:lnTo>
                  <a:lnTo>
                    <a:pt x="1790700" y="8994635"/>
                  </a:lnTo>
                  <a:lnTo>
                    <a:pt x="1790700" y="9053373"/>
                  </a:lnTo>
                  <a:lnTo>
                    <a:pt x="1739900" y="9053373"/>
                  </a:lnTo>
                  <a:lnTo>
                    <a:pt x="1739900" y="8994724"/>
                  </a:lnTo>
                  <a:lnTo>
                    <a:pt x="1790700" y="8994724"/>
                  </a:lnTo>
                  <a:lnTo>
                    <a:pt x="1790700" y="8935987"/>
                  </a:lnTo>
                  <a:lnTo>
                    <a:pt x="1739900" y="8935987"/>
                  </a:lnTo>
                  <a:lnTo>
                    <a:pt x="1739900" y="8877249"/>
                  </a:lnTo>
                  <a:lnTo>
                    <a:pt x="1790700" y="8877249"/>
                  </a:lnTo>
                  <a:lnTo>
                    <a:pt x="1790700" y="8935987"/>
                  </a:lnTo>
                  <a:lnTo>
                    <a:pt x="1854200" y="8935987"/>
                  </a:lnTo>
                  <a:lnTo>
                    <a:pt x="1854200" y="8877249"/>
                  </a:lnTo>
                  <a:lnTo>
                    <a:pt x="1905000" y="8877249"/>
                  </a:lnTo>
                  <a:lnTo>
                    <a:pt x="1905000" y="8828253"/>
                  </a:lnTo>
                  <a:lnTo>
                    <a:pt x="1854200" y="8828253"/>
                  </a:lnTo>
                  <a:lnTo>
                    <a:pt x="1854200" y="8769515"/>
                  </a:lnTo>
                  <a:lnTo>
                    <a:pt x="1790700" y="8769515"/>
                  </a:lnTo>
                  <a:lnTo>
                    <a:pt x="1790700" y="8828253"/>
                  </a:lnTo>
                  <a:lnTo>
                    <a:pt x="1739900" y="8828253"/>
                  </a:lnTo>
                  <a:lnTo>
                    <a:pt x="1739900" y="8769515"/>
                  </a:lnTo>
                  <a:lnTo>
                    <a:pt x="1676400" y="8769515"/>
                  </a:lnTo>
                  <a:lnTo>
                    <a:pt x="1676400" y="8828253"/>
                  </a:lnTo>
                  <a:lnTo>
                    <a:pt x="1676400" y="8877249"/>
                  </a:lnTo>
                  <a:lnTo>
                    <a:pt x="1676400" y="8935987"/>
                  </a:lnTo>
                  <a:lnTo>
                    <a:pt x="1625600" y="8935987"/>
                  </a:lnTo>
                  <a:lnTo>
                    <a:pt x="1625600" y="8994724"/>
                  </a:lnTo>
                  <a:lnTo>
                    <a:pt x="1676400" y="8994724"/>
                  </a:lnTo>
                  <a:lnTo>
                    <a:pt x="1676400" y="9053373"/>
                  </a:lnTo>
                  <a:lnTo>
                    <a:pt x="1625600" y="9053373"/>
                  </a:lnTo>
                  <a:lnTo>
                    <a:pt x="1625600" y="8994724"/>
                  </a:lnTo>
                  <a:lnTo>
                    <a:pt x="1562100" y="8994724"/>
                  </a:lnTo>
                  <a:lnTo>
                    <a:pt x="1562100" y="9053373"/>
                  </a:lnTo>
                  <a:lnTo>
                    <a:pt x="1524000" y="9053373"/>
                  </a:lnTo>
                  <a:lnTo>
                    <a:pt x="1524000" y="8994724"/>
                  </a:lnTo>
                  <a:lnTo>
                    <a:pt x="1562100" y="8994724"/>
                  </a:lnTo>
                  <a:lnTo>
                    <a:pt x="1562100" y="8935987"/>
                  </a:lnTo>
                  <a:lnTo>
                    <a:pt x="1524000" y="8935987"/>
                  </a:lnTo>
                  <a:lnTo>
                    <a:pt x="1524000" y="8882164"/>
                  </a:lnTo>
                  <a:lnTo>
                    <a:pt x="1562100" y="8877249"/>
                  </a:lnTo>
                  <a:lnTo>
                    <a:pt x="1562100" y="8935987"/>
                  </a:lnTo>
                  <a:lnTo>
                    <a:pt x="1625600" y="8935987"/>
                  </a:lnTo>
                  <a:lnTo>
                    <a:pt x="1625600" y="8877249"/>
                  </a:lnTo>
                  <a:lnTo>
                    <a:pt x="1676400" y="8877249"/>
                  </a:lnTo>
                  <a:lnTo>
                    <a:pt x="1676400" y="8828253"/>
                  </a:lnTo>
                  <a:lnTo>
                    <a:pt x="1625600" y="8828253"/>
                  </a:lnTo>
                  <a:lnTo>
                    <a:pt x="1625600" y="8769515"/>
                  </a:lnTo>
                  <a:lnTo>
                    <a:pt x="1562100" y="8769515"/>
                  </a:lnTo>
                  <a:lnTo>
                    <a:pt x="1562100" y="8828253"/>
                  </a:lnTo>
                  <a:lnTo>
                    <a:pt x="1524000" y="8828253"/>
                  </a:lnTo>
                  <a:lnTo>
                    <a:pt x="1524000" y="8656968"/>
                  </a:lnTo>
                  <a:lnTo>
                    <a:pt x="1460500" y="8656968"/>
                  </a:lnTo>
                  <a:lnTo>
                    <a:pt x="1460500" y="8935898"/>
                  </a:lnTo>
                  <a:lnTo>
                    <a:pt x="1397000" y="8935898"/>
                  </a:lnTo>
                  <a:lnTo>
                    <a:pt x="1397000" y="8882075"/>
                  </a:lnTo>
                  <a:lnTo>
                    <a:pt x="1460500" y="8882075"/>
                  </a:lnTo>
                  <a:lnTo>
                    <a:pt x="1460500" y="8828253"/>
                  </a:lnTo>
                  <a:lnTo>
                    <a:pt x="1397000" y="8833167"/>
                  </a:lnTo>
                  <a:lnTo>
                    <a:pt x="1397000" y="8774430"/>
                  </a:lnTo>
                  <a:lnTo>
                    <a:pt x="1346200" y="8774430"/>
                  </a:lnTo>
                  <a:lnTo>
                    <a:pt x="1346200" y="8833167"/>
                  </a:lnTo>
                  <a:lnTo>
                    <a:pt x="1295400" y="8833167"/>
                  </a:lnTo>
                  <a:lnTo>
                    <a:pt x="1295400" y="8774519"/>
                  </a:lnTo>
                  <a:lnTo>
                    <a:pt x="1346200" y="8774519"/>
                  </a:lnTo>
                  <a:lnTo>
                    <a:pt x="1346200" y="8715781"/>
                  </a:lnTo>
                  <a:lnTo>
                    <a:pt x="1295400" y="8715781"/>
                  </a:lnTo>
                  <a:lnTo>
                    <a:pt x="1295400" y="8657044"/>
                  </a:lnTo>
                  <a:lnTo>
                    <a:pt x="1346200" y="8657044"/>
                  </a:lnTo>
                  <a:lnTo>
                    <a:pt x="1346200" y="8715781"/>
                  </a:lnTo>
                  <a:lnTo>
                    <a:pt x="1397000" y="8715781"/>
                  </a:lnTo>
                  <a:lnTo>
                    <a:pt x="1397000" y="8774430"/>
                  </a:lnTo>
                  <a:lnTo>
                    <a:pt x="1460500" y="8774430"/>
                  </a:lnTo>
                  <a:lnTo>
                    <a:pt x="1460500" y="8715705"/>
                  </a:lnTo>
                  <a:lnTo>
                    <a:pt x="1397000" y="8715705"/>
                  </a:lnTo>
                  <a:lnTo>
                    <a:pt x="1397000" y="8657044"/>
                  </a:lnTo>
                  <a:lnTo>
                    <a:pt x="1460500" y="8657044"/>
                  </a:lnTo>
                  <a:lnTo>
                    <a:pt x="1460500" y="8608060"/>
                  </a:lnTo>
                  <a:lnTo>
                    <a:pt x="1397000" y="8608060"/>
                  </a:lnTo>
                  <a:lnTo>
                    <a:pt x="1397000" y="8549322"/>
                  </a:lnTo>
                  <a:lnTo>
                    <a:pt x="1346200" y="8549322"/>
                  </a:lnTo>
                  <a:lnTo>
                    <a:pt x="1346200" y="8608060"/>
                  </a:lnTo>
                  <a:lnTo>
                    <a:pt x="1295400" y="8608060"/>
                  </a:lnTo>
                  <a:lnTo>
                    <a:pt x="1295400" y="8549322"/>
                  </a:lnTo>
                  <a:lnTo>
                    <a:pt x="1346200" y="8549322"/>
                  </a:lnTo>
                  <a:lnTo>
                    <a:pt x="1346200" y="8490585"/>
                  </a:lnTo>
                  <a:lnTo>
                    <a:pt x="1295400" y="8490585"/>
                  </a:lnTo>
                  <a:lnTo>
                    <a:pt x="1295400" y="8431847"/>
                  </a:lnTo>
                  <a:lnTo>
                    <a:pt x="1346200" y="8431847"/>
                  </a:lnTo>
                  <a:lnTo>
                    <a:pt x="1346200" y="8490585"/>
                  </a:lnTo>
                  <a:lnTo>
                    <a:pt x="1397000" y="8490585"/>
                  </a:lnTo>
                  <a:lnTo>
                    <a:pt x="1397000" y="8431847"/>
                  </a:lnTo>
                  <a:lnTo>
                    <a:pt x="1460500" y="8431847"/>
                  </a:lnTo>
                  <a:lnTo>
                    <a:pt x="1460500" y="8490585"/>
                  </a:lnTo>
                  <a:lnTo>
                    <a:pt x="1397000" y="8490585"/>
                  </a:lnTo>
                  <a:lnTo>
                    <a:pt x="1397000" y="8549322"/>
                  </a:lnTo>
                  <a:lnTo>
                    <a:pt x="1460500" y="8549322"/>
                  </a:lnTo>
                  <a:lnTo>
                    <a:pt x="1460500" y="8608060"/>
                  </a:lnTo>
                  <a:lnTo>
                    <a:pt x="1524000" y="8608060"/>
                  </a:lnTo>
                  <a:lnTo>
                    <a:pt x="1524000" y="8656968"/>
                  </a:lnTo>
                  <a:lnTo>
                    <a:pt x="1562100" y="8656968"/>
                  </a:lnTo>
                  <a:lnTo>
                    <a:pt x="1562100" y="8607971"/>
                  </a:lnTo>
                  <a:lnTo>
                    <a:pt x="1524000" y="8607971"/>
                  </a:lnTo>
                  <a:lnTo>
                    <a:pt x="1524000" y="8549322"/>
                  </a:lnTo>
                  <a:lnTo>
                    <a:pt x="1562100" y="8549322"/>
                  </a:lnTo>
                  <a:lnTo>
                    <a:pt x="1562100" y="8607971"/>
                  </a:lnTo>
                  <a:lnTo>
                    <a:pt x="1625600" y="8607971"/>
                  </a:lnTo>
                  <a:lnTo>
                    <a:pt x="1625600" y="8549234"/>
                  </a:lnTo>
                  <a:lnTo>
                    <a:pt x="1562100" y="8549234"/>
                  </a:lnTo>
                  <a:lnTo>
                    <a:pt x="1562100" y="8490585"/>
                  </a:lnTo>
                  <a:lnTo>
                    <a:pt x="1524000" y="8490585"/>
                  </a:lnTo>
                  <a:lnTo>
                    <a:pt x="1524000" y="8431847"/>
                  </a:lnTo>
                  <a:lnTo>
                    <a:pt x="1562100" y="8431847"/>
                  </a:lnTo>
                  <a:lnTo>
                    <a:pt x="1562100" y="8490496"/>
                  </a:lnTo>
                  <a:lnTo>
                    <a:pt x="1625600" y="8490496"/>
                  </a:lnTo>
                  <a:lnTo>
                    <a:pt x="1625600" y="8431759"/>
                  </a:lnTo>
                  <a:lnTo>
                    <a:pt x="1562100" y="8431759"/>
                  </a:lnTo>
                  <a:lnTo>
                    <a:pt x="1562100" y="8382863"/>
                  </a:lnTo>
                  <a:lnTo>
                    <a:pt x="1524000" y="8382863"/>
                  </a:lnTo>
                  <a:lnTo>
                    <a:pt x="1524000" y="8324126"/>
                  </a:lnTo>
                  <a:lnTo>
                    <a:pt x="1562100" y="8324126"/>
                  </a:lnTo>
                  <a:lnTo>
                    <a:pt x="1562100" y="8265388"/>
                  </a:lnTo>
                  <a:lnTo>
                    <a:pt x="1524000" y="8265388"/>
                  </a:lnTo>
                  <a:lnTo>
                    <a:pt x="1524000" y="8206651"/>
                  </a:lnTo>
                  <a:lnTo>
                    <a:pt x="1460500" y="8206651"/>
                  </a:lnTo>
                  <a:lnTo>
                    <a:pt x="1460500" y="8265388"/>
                  </a:lnTo>
                  <a:lnTo>
                    <a:pt x="1460500" y="8324126"/>
                  </a:lnTo>
                  <a:lnTo>
                    <a:pt x="1460500" y="8382863"/>
                  </a:lnTo>
                  <a:lnTo>
                    <a:pt x="1397000" y="8382863"/>
                  </a:lnTo>
                  <a:lnTo>
                    <a:pt x="1397000" y="8324126"/>
                  </a:lnTo>
                  <a:lnTo>
                    <a:pt x="1460500" y="8324126"/>
                  </a:lnTo>
                  <a:lnTo>
                    <a:pt x="1460500" y="8265388"/>
                  </a:lnTo>
                  <a:lnTo>
                    <a:pt x="1397000" y="8265388"/>
                  </a:lnTo>
                  <a:lnTo>
                    <a:pt x="1397000" y="8206651"/>
                  </a:lnTo>
                  <a:lnTo>
                    <a:pt x="1346200" y="8206651"/>
                  </a:lnTo>
                  <a:lnTo>
                    <a:pt x="1346200" y="8265388"/>
                  </a:lnTo>
                  <a:lnTo>
                    <a:pt x="1295400" y="8265388"/>
                  </a:lnTo>
                  <a:lnTo>
                    <a:pt x="1295400" y="8324126"/>
                  </a:lnTo>
                  <a:lnTo>
                    <a:pt x="1346200" y="8324126"/>
                  </a:lnTo>
                  <a:lnTo>
                    <a:pt x="1346200" y="8382863"/>
                  </a:lnTo>
                  <a:lnTo>
                    <a:pt x="1295400" y="8382863"/>
                  </a:lnTo>
                  <a:lnTo>
                    <a:pt x="1295400" y="8324126"/>
                  </a:lnTo>
                  <a:lnTo>
                    <a:pt x="1231900" y="8324126"/>
                  </a:lnTo>
                  <a:lnTo>
                    <a:pt x="1231900" y="8607971"/>
                  </a:lnTo>
                  <a:lnTo>
                    <a:pt x="1168400" y="8607971"/>
                  </a:lnTo>
                  <a:lnTo>
                    <a:pt x="1168400" y="8549234"/>
                  </a:lnTo>
                  <a:lnTo>
                    <a:pt x="1231900" y="8549234"/>
                  </a:lnTo>
                  <a:lnTo>
                    <a:pt x="1231900" y="8490496"/>
                  </a:lnTo>
                  <a:lnTo>
                    <a:pt x="1168400" y="8490496"/>
                  </a:lnTo>
                  <a:lnTo>
                    <a:pt x="1168400" y="8431759"/>
                  </a:lnTo>
                  <a:lnTo>
                    <a:pt x="1231900" y="8431759"/>
                  </a:lnTo>
                  <a:lnTo>
                    <a:pt x="1231900" y="8382863"/>
                  </a:lnTo>
                  <a:lnTo>
                    <a:pt x="1168400" y="8382863"/>
                  </a:lnTo>
                  <a:lnTo>
                    <a:pt x="1168400" y="8324126"/>
                  </a:lnTo>
                  <a:lnTo>
                    <a:pt x="1117600" y="8324126"/>
                  </a:lnTo>
                  <a:lnTo>
                    <a:pt x="1117600" y="8382863"/>
                  </a:lnTo>
                  <a:lnTo>
                    <a:pt x="1117600" y="8431759"/>
                  </a:lnTo>
                  <a:lnTo>
                    <a:pt x="1117600" y="8490496"/>
                  </a:lnTo>
                  <a:lnTo>
                    <a:pt x="1066800" y="8490496"/>
                  </a:lnTo>
                  <a:lnTo>
                    <a:pt x="1066800" y="8431759"/>
                  </a:lnTo>
                  <a:lnTo>
                    <a:pt x="1117600" y="8431759"/>
                  </a:lnTo>
                  <a:lnTo>
                    <a:pt x="1117600" y="8382863"/>
                  </a:lnTo>
                  <a:lnTo>
                    <a:pt x="1066800" y="8382863"/>
                  </a:lnTo>
                  <a:lnTo>
                    <a:pt x="1066800" y="8324126"/>
                  </a:lnTo>
                  <a:lnTo>
                    <a:pt x="1016000" y="8324126"/>
                  </a:lnTo>
                  <a:lnTo>
                    <a:pt x="1016000" y="8382863"/>
                  </a:lnTo>
                  <a:lnTo>
                    <a:pt x="889000" y="8382863"/>
                  </a:lnTo>
                  <a:lnTo>
                    <a:pt x="889000" y="8431847"/>
                  </a:lnTo>
                  <a:lnTo>
                    <a:pt x="889000" y="8490496"/>
                  </a:lnTo>
                  <a:lnTo>
                    <a:pt x="838200" y="8490496"/>
                  </a:lnTo>
                  <a:lnTo>
                    <a:pt x="838200" y="8431847"/>
                  </a:lnTo>
                  <a:lnTo>
                    <a:pt x="889000" y="8431847"/>
                  </a:lnTo>
                  <a:lnTo>
                    <a:pt x="889000" y="8382863"/>
                  </a:lnTo>
                  <a:lnTo>
                    <a:pt x="838200" y="8382863"/>
                  </a:lnTo>
                  <a:lnTo>
                    <a:pt x="838200" y="8324126"/>
                  </a:lnTo>
                  <a:lnTo>
                    <a:pt x="787400" y="8324126"/>
                  </a:lnTo>
                  <a:lnTo>
                    <a:pt x="787400" y="8382863"/>
                  </a:lnTo>
                  <a:lnTo>
                    <a:pt x="787400" y="8431847"/>
                  </a:lnTo>
                  <a:lnTo>
                    <a:pt x="787400" y="8490496"/>
                  </a:lnTo>
                  <a:lnTo>
                    <a:pt x="723900" y="8490496"/>
                  </a:lnTo>
                  <a:lnTo>
                    <a:pt x="723900" y="8431847"/>
                  </a:lnTo>
                  <a:lnTo>
                    <a:pt x="787400" y="8431847"/>
                  </a:lnTo>
                  <a:lnTo>
                    <a:pt x="787400" y="8382863"/>
                  </a:lnTo>
                  <a:lnTo>
                    <a:pt x="723900" y="8382863"/>
                  </a:lnTo>
                  <a:lnTo>
                    <a:pt x="723900" y="8324126"/>
                  </a:lnTo>
                  <a:lnTo>
                    <a:pt x="660400" y="8324126"/>
                  </a:lnTo>
                  <a:lnTo>
                    <a:pt x="660400" y="8382863"/>
                  </a:lnTo>
                  <a:lnTo>
                    <a:pt x="609600" y="8382863"/>
                  </a:lnTo>
                  <a:lnTo>
                    <a:pt x="609600" y="8324126"/>
                  </a:lnTo>
                  <a:lnTo>
                    <a:pt x="558800" y="8324126"/>
                  </a:lnTo>
                  <a:lnTo>
                    <a:pt x="558800" y="8382863"/>
                  </a:lnTo>
                  <a:lnTo>
                    <a:pt x="393700" y="8382863"/>
                  </a:lnTo>
                  <a:lnTo>
                    <a:pt x="393700" y="8431847"/>
                  </a:lnTo>
                  <a:lnTo>
                    <a:pt x="444500" y="8431847"/>
                  </a:lnTo>
                  <a:lnTo>
                    <a:pt x="444500" y="8490496"/>
                  </a:lnTo>
                  <a:lnTo>
                    <a:pt x="393700" y="8490496"/>
                  </a:lnTo>
                  <a:lnTo>
                    <a:pt x="393700" y="8549234"/>
                  </a:lnTo>
                  <a:lnTo>
                    <a:pt x="444500" y="8549234"/>
                  </a:lnTo>
                  <a:lnTo>
                    <a:pt x="444500" y="8490585"/>
                  </a:lnTo>
                  <a:lnTo>
                    <a:pt x="508000" y="8490585"/>
                  </a:lnTo>
                  <a:lnTo>
                    <a:pt x="508000" y="8431847"/>
                  </a:lnTo>
                  <a:lnTo>
                    <a:pt x="558800" y="8431847"/>
                  </a:lnTo>
                  <a:lnTo>
                    <a:pt x="558800" y="8490585"/>
                  </a:lnTo>
                  <a:lnTo>
                    <a:pt x="508000" y="8490585"/>
                  </a:lnTo>
                  <a:lnTo>
                    <a:pt x="508000" y="8549234"/>
                  </a:lnTo>
                  <a:lnTo>
                    <a:pt x="444500" y="8549234"/>
                  </a:lnTo>
                  <a:lnTo>
                    <a:pt x="444500" y="8607971"/>
                  </a:lnTo>
                  <a:lnTo>
                    <a:pt x="508000" y="8607971"/>
                  </a:lnTo>
                  <a:lnTo>
                    <a:pt x="508000" y="8549322"/>
                  </a:lnTo>
                  <a:lnTo>
                    <a:pt x="558800" y="8549322"/>
                  </a:lnTo>
                  <a:lnTo>
                    <a:pt x="558800" y="8607971"/>
                  </a:lnTo>
                  <a:lnTo>
                    <a:pt x="508000" y="8607971"/>
                  </a:lnTo>
                  <a:lnTo>
                    <a:pt x="508000" y="8656968"/>
                  </a:lnTo>
                  <a:lnTo>
                    <a:pt x="558800" y="8656968"/>
                  </a:lnTo>
                  <a:lnTo>
                    <a:pt x="558800" y="8608060"/>
                  </a:lnTo>
                  <a:lnTo>
                    <a:pt x="609600" y="8608060"/>
                  </a:lnTo>
                  <a:lnTo>
                    <a:pt x="609600" y="8656968"/>
                  </a:lnTo>
                  <a:lnTo>
                    <a:pt x="660400" y="8656968"/>
                  </a:lnTo>
                  <a:lnTo>
                    <a:pt x="660400" y="8715705"/>
                  </a:lnTo>
                  <a:lnTo>
                    <a:pt x="723900" y="8715705"/>
                  </a:lnTo>
                  <a:lnTo>
                    <a:pt x="723900" y="8656968"/>
                  </a:lnTo>
                  <a:lnTo>
                    <a:pt x="787400" y="8656968"/>
                  </a:lnTo>
                  <a:lnTo>
                    <a:pt x="787400" y="8607971"/>
                  </a:lnTo>
                  <a:lnTo>
                    <a:pt x="723900" y="8607971"/>
                  </a:lnTo>
                  <a:lnTo>
                    <a:pt x="723900" y="8549234"/>
                  </a:lnTo>
                  <a:lnTo>
                    <a:pt x="660400" y="8549234"/>
                  </a:lnTo>
                  <a:lnTo>
                    <a:pt x="660400" y="8607971"/>
                  </a:lnTo>
                  <a:lnTo>
                    <a:pt x="609600" y="8607971"/>
                  </a:lnTo>
                  <a:lnTo>
                    <a:pt x="609600" y="8549322"/>
                  </a:lnTo>
                  <a:lnTo>
                    <a:pt x="660400" y="8549322"/>
                  </a:lnTo>
                  <a:lnTo>
                    <a:pt x="660400" y="8490585"/>
                  </a:lnTo>
                  <a:lnTo>
                    <a:pt x="609600" y="8490585"/>
                  </a:lnTo>
                  <a:lnTo>
                    <a:pt x="609600" y="8431847"/>
                  </a:lnTo>
                  <a:lnTo>
                    <a:pt x="660400" y="8431847"/>
                  </a:lnTo>
                  <a:lnTo>
                    <a:pt x="660400" y="8490585"/>
                  </a:lnTo>
                  <a:lnTo>
                    <a:pt x="723900" y="8490585"/>
                  </a:lnTo>
                  <a:lnTo>
                    <a:pt x="723900" y="8549234"/>
                  </a:lnTo>
                  <a:lnTo>
                    <a:pt x="787400" y="8549234"/>
                  </a:lnTo>
                  <a:lnTo>
                    <a:pt x="787400" y="8490585"/>
                  </a:lnTo>
                  <a:lnTo>
                    <a:pt x="838200" y="8490585"/>
                  </a:lnTo>
                  <a:lnTo>
                    <a:pt x="838200" y="8549234"/>
                  </a:lnTo>
                  <a:lnTo>
                    <a:pt x="889000" y="8549234"/>
                  </a:lnTo>
                  <a:lnTo>
                    <a:pt x="889000" y="8490585"/>
                  </a:lnTo>
                  <a:lnTo>
                    <a:pt x="952500" y="8490585"/>
                  </a:lnTo>
                  <a:lnTo>
                    <a:pt x="952500" y="8549234"/>
                  </a:lnTo>
                  <a:lnTo>
                    <a:pt x="889000" y="8549234"/>
                  </a:lnTo>
                  <a:lnTo>
                    <a:pt x="889000" y="8607971"/>
                  </a:lnTo>
                  <a:lnTo>
                    <a:pt x="952500" y="8607971"/>
                  </a:lnTo>
                  <a:lnTo>
                    <a:pt x="952500" y="8549322"/>
                  </a:lnTo>
                  <a:lnTo>
                    <a:pt x="1016000" y="8549322"/>
                  </a:lnTo>
                  <a:lnTo>
                    <a:pt x="1016000" y="8607971"/>
                  </a:lnTo>
                  <a:lnTo>
                    <a:pt x="952500" y="8607971"/>
                  </a:lnTo>
                  <a:lnTo>
                    <a:pt x="952500" y="8656968"/>
                  </a:lnTo>
                  <a:lnTo>
                    <a:pt x="1016000" y="8656968"/>
                  </a:lnTo>
                  <a:lnTo>
                    <a:pt x="1016000" y="8608060"/>
                  </a:lnTo>
                  <a:lnTo>
                    <a:pt x="1066800" y="8608060"/>
                  </a:lnTo>
                  <a:lnTo>
                    <a:pt x="1066800" y="8549322"/>
                  </a:lnTo>
                  <a:lnTo>
                    <a:pt x="1117600" y="8549322"/>
                  </a:lnTo>
                  <a:lnTo>
                    <a:pt x="1117600" y="8608060"/>
                  </a:lnTo>
                  <a:lnTo>
                    <a:pt x="1117600" y="8657044"/>
                  </a:lnTo>
                  <a:lnTo>
                    <a:pt x="1117600" y="8715705"/>
                  </a:lnTo>
                  <a:lnTo>
                    <a:pt x="1066800" y="8715705"/>
                  </a:lnTo>
                  <a:lnTo>
                    <a:pt x="1066800" y="8657044"/>
                  </a:lnTo>
                  <a:lnTo>
                    <a:pt x="1117600" y="8657044"/>
                  </a:lnTo>
                  <a:lnTo>
                    <a:pt x="1117600" y="8608060"/>
                  </a:lnTo>
                  <a:lnTo>
                    <a:pt x="1066800" y="8608060"/>
                  </a:lnTo>
                  <a:lnTo>
                    <a:pt x="1066800" y="8656968"/>
                  </a:lnTo>
                  <a:lnTo>
                    <a:pt x="1016000" y="8656968"/>
                  </a:lnTo>
                  <a:lnTo>
                    <a:pt x="1016000" y="8715705"/>
                  </a:lnTo>
                  <a:lnTo>
                    <a:pt x="952500" y="8715705"/>
                  </a:lnTo>
                  <a:lnTo>
                    <a:pt x="952500" y="8774430"/>
                  </a:lnTo>
                  <a:lnTo>
                    <a:pt x="1016000" y="8774430"/>
                  </a:lnTo>
                  <a:lnTo>
                    <a:pt x="1016000" y="8833167"/>
                  </a:lnTo>
                  <a:lnTo>
                    <a:pt x="1066800" y="8833167"/>
                  </a:lnTo>
                  <a:lnTo>
                    <a:pt x="1066800" y="8774430"/>
                  </a:lnTo>
                  <a:lnTo>
                    <a:pt x="1117600" y="8774430"/>
                  </a:lnTo>
                  <a:lnTo>
                    <a:pt x="1117600" y="8715781"/>
                  </a:lnTo>
                  <a:lnTo>
                    <a:pt x="1168400" y="8715781"/>
                  </a:lnTo>
                  <a:lnTo>
                    <a:pt x="1168400" y="8657044"/>
                  </a:lnTo>
                  <a:lnTo>
                    <a:pt x="1231900" y="8657044"/>
                  </a:lnTo>
                  <a:lnTo>
                    <a:pt x="1231900" y="8715781"/>
                  </a:lnTo>
                  <a:lnTo>
                    <a:pt x="1231900" y="8774519"/>
                  </a:lnTo>
                  <a:lnTo>
                    <a:pt x="1231900" y="8833091"/>
                  </a:lnTo>
                  <a:lnTo>
                    <a:pt x="1168400" y="8833091"/>
                  </a:lnTo>
                  <a:lnTo>
                    <a:pt x="1168400" y="8774519"/>
                  </a:lnTo>
                  <a:lnTo>
                    <a:pt x="1231900" y="8774519"/>
                  </a:lnTo>
                  <a:lnTo>
                    <a:pt x="1231900" y="8715781"/>
                  </a:lnTo>
                  <a:lnTo>
                    <a:pt x="1168400" y="8715781"/>
                  </a:lnTo>
                  <a:lnTo>
                    <a:pt x="1168400" y="8774430"/>
                  </a:lnTo>
                  <a:lnTo>
                    <a:pt x="1117600" y="8774430"/>
                  </a:lnTo>
                  <a:lnTo>
                    <a:pt x="1117600" y="8833167"/>
                  </a:lnTo>
                  <a:lnTo>
                    <a:pt x="1168400" y="8833167"/>
                  </a:lnTo>
                  <a:lnTo>
                    <a:pt x="1168400" y="8882075"/>
                  </a:lnTo>
                  <a:lnTo>
                    <a:pt x="1231900" y="8882075"/>
                  </a:lnTo>
                  <a:lnTo>
                    <a:pt x="1231900" y="8833256"/>
                  </a:lnTo>
                  <a:lnTo>
                    <a:pt x="1295400" y="8833256"/>
                  </a:lnTo>
                  <a:lnTo>
                    <a:pt x="1295400" y="8882075"/>
                  </a:lnTo>
                  <a:lnTo>
                    <a:pt x="1231900" y="8882075"/>
                  </a:lnTo>
                  <a:lnTo>
                    <a:pt x="1231900" y="8940813"/>
                  </a:lnTo>
                  <a:lnTo>
                    <a:pt x="1295400" y="8940813"/>
                  </a:lnTo>
                  <a:lnTo>
                    <a:pt x="1295400" y="8882164"/>
                  </a:lnTo>
                  <a:lnTo>
                    <a:pt x="1346200" y="8882164"/>
                  </a:lnTo>
                  <a:lnTo>
                    <a:pt x="1346200" y="8940902"/>
                  </a:lnTo>
                  <a:lnTo>
                    <a:pt x="1397000" y="8940902"/>
                  </a:lnTo>
                  <a:lnTo>
                    <a:pt x="1397000" y="8994724"/>
                  </a:lnTo>
                  <a:lnTo>
                    <a:pt x="1346200" y="8994724"/>
                  </a:lnTo>
                  <a:lnTo>
                    <a:pt x="1346200" y="8940902"/>
                  </a:lnTo>
                  <a:lnTo>
                    <a:pt x="1295400" y="8940902"/>
                  </a:lnTo>
                  <a:lnTo>
                    <a:pt x="1295400" y="8999550"/>
                  </a:lnTo>
                  <a:lnTo>
                    <a:pt x="1231900" y="8999550"/>
                  </a:lnTo>
                  <a:lnTo>
                    <a:pt x="1231900" y="9058288"/>
                  </a:lnTo>
                  <a:lnTo>
                    <a:pt x="1295400" y="9058288"/>
                  </a:lnTo>
                  <a:lnTo>
                    <a:pt x="1295400" y="8999639"/>
                  </a:lnTo>
                  <a:lnTo>
                    <a:pt x="1346200" y="8999639"/>
                  </a:lnTo>
                  <a:lnTo>
                    <a:pt x="1346200" y="9053449"/>
                  </a:lnTo>
                  <a:lnTo>
                    <a:pt x="1397000" y="9058377"/>
                  </a:lnTo>
                  <a:lnTo>
                    <a:pt x="1397000" y="9102357"/>
                  </a:lnTo>
                  <a:lnTo>
                    <a:pt x="1346200" y="9102357"/>
                  </a:lnTo>
                  <a:lnTo>
                    <a:pt x="1346200" y="9058288"/>
                  </a:lnTo>
                  <a:lnTo>
                    <a:pt x="1295400" y="9058288"/>
                  </a:lnTo>
                  <a:lnTo>
                    <a:pt x="1295400" y="9107272"/>
                  </a:lnTo>
                  <a:lnTo>
                    <a:pt x="1346200" y="9107272"/>
                  </a:lnTo>
                  <a:lnTo>
                    <a:pt x="1346200" y="9161094"/>
                  </a:lnTo>
                  <a:lnTo>
                    <a:pt x="1397000" y="9161094"/>
                  </a:lnTo>
                  <a:lnTo>
                    <a:pt x="1397000" y="9102446"/>
                  </a:lnTo>
                  <a:lnTo>
                    <a:pt x="1460500" y="9102446"/>
                  </a:lnTo>
                  <a:lnTo>
                    <a:pt x="1460500" y="9161094"/>
                  </a:lnTo>
                  <a:lnTo>
                    <a:pt x="1524000" y="9161094"/>
                  </a:lnTo>
                  <a:lnTo>
                    <a:pt x="1524000" y="9102357"/>
                  </a:lnTo>
                  <a:lnTo>
                    <a:pt x="1460500" y="9102357"/>
                  </a:lnTo>
                  <a:lnTo>
                    <a:pt x="1460500" y="9053449"/>
                  </a:lnTo>
                  <a:lnTo>
                    <a:pt x="1397000" y="9053449"/>
                  </a:lnTo>
                  <a:lnTo>
                    <a:pt x="1397000" y="8999639"/>
                  </a:lnTo>
                  <a:lnTo>
                    <a:pt x="1460500" y="8999639"/>
                  </a:lnTo>
                  <a:lnTo>
                    <a:pt x="1460500" y="9053449"/>
                  </a:lnTo>
                  <a:lnTo>
                    <a:pt x="1524000" y="9053449"/>
                  </a:lnTo>
                  <a:lnTo>
                    <a:pt x="1524000" y="9102357"/>
                  </a:lnTo>
                  <a:lnTo>
                    <a:pt x="1562100" y="9102357"/>
                  </a:lnTo>
                  <a:lnTo>
                    <a:pt x="1562100" y="9053449"/>
                  </a:lnTo>
                  <a:lnTo>
                    <a:pt x="1625600" y="9053449"/>
                  </a:lnTo>
                  <a:lnTo>
                    <a:pt x="1625600" y="9102357"/>
                  </a:lnTo>
                  <a:lnTo>
                    <a:pt x="1676400" y="9102357"/>
                  </a:lnTo>
                  <a:lnTo>
                    <a:pt x="1676400" y="9053449"/>
                  </a:lnTo>
                  <a:lnTo>
                    <a:pt x="1739900" y="9053449"/>
                  </a:lnTo>
                  <a:lnTo>
                    <a:pt x="1739900" y="9102357"/>
                  </a:lnTo>
                  <a:lnTo>
                    <a:pt x="1790700" y="9102357"/>
                  </a:lnTo>
                  <a:lnTo>
                    <a:pt x="1790700" y="9161094"/>
                  </a:lnTo>
                  <a:lnTo>
                    <a:pt x="1854200" y="9161094"/>
                  </a:lnTo>
                  <a:lnTo>
                    <a:pt x="1854200" y="9102357"/>
                  </a:lnTo>
                  <a:lnTo>
                    <a:pt x="1905000" y="9102357"/>
                  </a:lnTo>
                  <a:lnTo>
                    <a:pt x="1905000" y="9053449"/>
                  </a:lnTo>
                  <a:lnTo>
                    <a:pt x="1968500" y="9053449"/>
                  </a:lnTo>
                  <a:lnTo>
                    <a:pt x="1968500" y="9102357"/>
                  </a:lnTo>
                  <a:lnTo>
                    <a:pt x="2019300" y="9102357"/>
                  </a:lnTo>
                  <a:lnTo>
                    <a:pt x="2019300" y="9053449"/>
                  </a:lnTo>
                  <a:lnTo>
                    <a:pt x="2082800" y="9053449"/>
                  </a:lnTo>
                  <a:lnTo>
                    <a:pt x="2082800" y="9102357"/>
                  </a:lnTo>
                  <a:lnTo>
                    <a:pt x="2133600" y="9102357"/>
                  </a:lnTo>
                  <a:lnTo>
                    <a:pt x="2133600" y="9053449"/>
                  </a:lnTo>
                  <a:lnTo>
                    <a:pt x="2184400" y="9053449"/>
                  </a:lnTo>
                  <a:lnTo>
                    <a:pt x="2184400" y="9102357"/>
                  </a:lnTo>
                  <a:lnTo>
                    <a:pt x="2235200" y="9102357"/>
                  </a:lnTo>
                  <a:lnTo>
                    <a:pt x="2235200" y="9053373"/>
                  </a:lnTo>
                  <a:close/>
                </a:path>
                <a:path w="3530600" h="10287000">
                  <a:moveTo>
                    <a:pt x="2235200" y="8040192"/>
                  </a:moveTo>
                  <a:lnTo>
                    <a:pt x="2184400" y="8040192"/>
                  </a:lnTo>
                  <a:lnTo>
                    <a:pt x="2184400" y="7981455"/>
                  </a:lnTo>
                  <a:lnTo>
                    <a:pt x="2133600" y="7981455"/>
                  </a:lnTo>
                  <a:lnTo>
                    <a:pt x="2133600" y="8040192"/>
                  </a:lnTo>
                  <a:lnTo>
                    <a:pt x="2082800" y="8040192"/>
                  </a:lnTo>
                  <a:lnTo>
                    <a:pt x="2082800" y="7981531"/>
                  </a:lnTo>
                  <a:lnTo>
                    <a:pt x="2133600" y="7981531"/>
                  </a:lnTo>
                  <a:lnTo>
                    <a:pt x="2133600" y="7932547"/>
                  </a:lnTo>
                  <a:lnTo>
                    <a:pt x="2082800" y="7932547"/>
                  </a:lnTo>
                  <a:lnTo>
                    <a:pt x="2082800" y="7873809"/>
                  </a:lnTo>
                  <a:lnTo>
                    <a:pt x="2133600" y="7873809"/>
                  </a:lnTo>
                  <a:lnTo>
                    <a:pt x="2133600" y="7815072"/>
                  </a:lnTo>
                  <a:lnTo>
                    <a:pt x="2082800" y="7815072"/>
                  </a:lnTo>
                  <a:lnTo>
                    <a:pt x="2082800" y="7756334"/>
                  </a:lnTo>
                  <a:lnTo>
                    <a:pt x="2019300" y="7756334"/>
                  </a:lnTo>
                  <a:lnTo>
                    <a:pt x="2019300" y="7815072"/>
                  </a:lnTo>
                  <a:lnTo>
                    <a:pt x="2019300" y="7873809"/>
                  </a:lnTo>
                  <a:lnTo>
                    <a:pt x="2019300" y="7932547"/>
                  </a:lnTo>
                  <a:lnTo>
                    <a:pt x="1968500" y="7932547"/>
                  </a:lnTo>
                  <a:lnTo>
                    <a:pt x="1968500" y="7873809"/>
                  </a:lnTo>
                  <a:lnTo>
                    <a:pt x="2019300" y="7873809"/>
                  </a:lnTo>
                  <a:lnTo>
                    <a:pt x="2019300" y="7815072"/>
                  </a:lnTo>
                  <a:lnTo>
                    <a:pt x="1968500" y="7815072"/>
                  </a:lnTo>
                  <a:lnTo>
                    <a:pt x="1968500" y="7756334"/>
                  </a:lnTo>
                  <a:lnTo>
                    <a:pt x="1905000" y="7756334"/>
                  </a:lnTo>
                  <a:lnTo>
                    <a:pt x="1905000" y="8040268"/>
                  </a:lnTo>
                  <a:lnTo>
                    <a:pt x="1854200" y="8040268"/>
                  </a:lnTo>
                  <a:lnTo>
                    <a:pt x="1854200" y="8098930"/>
                  </a:lnTo>
                  <a:lnTo>
                    <a:pt x="1790700" y="8098930"/>
                  </a:lnTo>
                  <a:lnTo>
                    <a:pt x="1790700" y="8040268"/>
                  </a:lnTo>
                  <a:lnTo>
                    <a:pt x="1739900" y="8040268"/>
                  </a:lnTo>
                  <a:lnTo>
                    <a:pt x="1739900" y="7981531"/>
                  </a:lnTo>
                  <a:lnTo>
                    <a:pt x="1790700" y="7981531"/>
                  </a:lnTo>
                  <a:lnTo>
                    <a:pt x="1790700" y="8040268"/>
                  </a:lnTo>
                  <a:lnTo>
                    <a:pt x="1854200" y="8040268"/>
                  </a:lnTo>
                  <a:lnTo>
                    <a:pt x="1854200" y="7981531"/>
                  </a:lnTo>
                  <a:lnTo>
                    <a:pt x="1905000" y="7981531"/>
                  </a:lnTo>
                  <a:lnTo>
                    <a:pt x="1905000" y="7932547"/>
                  </a:lnTo>
                  <a:lnTo>
                    <a:pt x="1854200" y="7932547"/>
                  </a:lnTo>
                  <a:lnTo>
                    <a:pt x="1854200" y="7873809"/>
                  </a:lnTo>
                  <a:lnTo>
                    <a:pt x="1905000" y="7873809"/>
                  </a:lnTo>
                  <a:lnTo>
                    <a:pt x="1905000" y="7815072"/>
                  </a:lnTo>
                  <a:lnTo>
                    <a:pt x="1854200" y="7815072"/>
                  </a:lnTo>
                  <a:lnTo>
                    <a:pt x="1854200" y="7756334"/>
                  </a:lnTo>
                  <a:lnTo>
                    <a:pt x="1905000" y="7756334"/>
                  </a:lnTo>
                  <a:lnTo>
                    <a:pt x="1905000" y="7707350"/>
                  </a:lnTo>
                  <a:lnTo>
                    <a:pt x="1739900" y="7707350"/>
                  </a:lnTo>
                  <a:lnTo>
                    <a:pt x="1739900" y="7756334"/>
                  </a:lnTo>
                  <a:lnTo>
                    <a:pt x="1790700" y="7756334"/>
                  </a:lnTo>
                  <a:lnTo>
                    <a:pt x="1790700" y="7815072"/>
                  </a:lnTo>
                  <a:lnTo>
                    <a:pt x="1790700" y="7873809"/>
                  </a:lnTo>
                  <a:lnTo>
                    <a:pt x="1790700" y="7932547"/>
                  </a:lnTo>
                  <a:lnTo>
                    <a:pt x="1739900" y="7932547"/>
                  </a:lnTo>
                  <a:lnTo>
                    <a:pt x="1739900" y="7873809"/>
                  </a:lnTo>
                  <a:lnTo>
                    <a:pt x="1790700" y="7873809"/>
                  </a:lnTo>
                  <a:lnTo>
                    <a:pt x="1790700" y="7815072"/>
                  </a:lnTo>
                  <a:lnTo>
                    <a:pt x="1739900" y="7815072"/>
                  </a:lnTo>
                  <a:lnTo>
                    <a:pt x="1739900" y="7756334"/>
                  </a:lnTo>
                  <a:lnTo>
                    <a:pt x="1676400" y="7756334"/>
                  </a:lnTo>
                  <a:lnTo>
                    <a:pt x="1676400" y="7815072"/>
                  </a:lnTo>
                  <a:lnTo>
                    <a:pt x="1676400" y="7873809"/>
                  </a:lnTo>
                  <a:lnTo>
                    <a:pt x="1676400" y="7932547"/>
                  </a:lnTo>
                  <a:lnTo>
                    <a:pt x="1625600" y="7932547"/>
                  </a:lnTo>
                  <a:lnTo>
                    <a:pt x="1625600" y="7873809"/>
                  </a:lnTo>
                  <a:lnTo>
                    <a:pt x="1676400" y="7873809"/>
                  </a:lnTo>
                  <a:lnTo>
                    <a:pt x="1676400" y="7815072"/>
                  </a:lnTo>
                  <a:lnTo>
                    <a:pt x="1625600" y="7815072"/>
                  </a:lnTo>
                  <a:lnTo>
                    <a:pt x="1625600" y="7756334"/>
                  </a:lnTo>
                  <a:lnTo>
                    <a:pt x="1562100" y="7756334"/>
                  </a:lnTo>
                  <a:lnTo>
                    <a:pt x="1562100" y="7815072"/>
                  </a:lnTo>
                  <a:lnTo>
                    <a:pt x="1524000" y="7815072"/>
                  </a:lnTo>
                  <a:lnTo>
                    <a:pt x="1524000" y="7873809"/>
                  </a:lnTo>
                  <a:lnTo>
                    <a:pt x="1562100" y="7873809"/>
                  </a:lnTo>
                  <a:lnTo>
                    <a:pt x="1562100" y="7932547"/>
                  </a:lnTo>
                  <a:lnTo>
                    <a:pt x="1562100" y="7981531"/>
                  </a:lnTo>
                  <a:lnTo>
                    <a:pt x="1562100" y="8040192"/>
                  </a:lnTo>
                  <a:lnTo>
                    <a:pt x="1524000" y="8040192"/>
                  </a:lnTo>
                  <a:lnTo>
                    <a:pt x="1524000" y="7981531"/>
                  </a:lnTo>
                  <a:lnTo>
                    <a:pt x="1562100" y="7981531"/>
                  </a:lnTo>
                  <a:lnTo>
                    <a:pt x="1562100" y="7932547"/>
                  </a:lnTo>
                  <a:lnTo>
                    <a:pt x="1524000" y="7932547"/>
                  </a:lnTo>
                  <a:lnTo>
                    <a:pt x="1524000" y="7981455"/>
                  </a:lnTo>
                  <a:lnTo>
                    <a:pt x="1460500" y="7981455"/>
                  </a:lnTo>
                  <a:lnTo>
                    <a:pt x="1460500" y="7932547"/>
                  </a:lnTo>
                  <a:lnTo>
                    <a:pt x="1397000" y="7932547"/>
                  </a:lnTo>
                  <a:lnTo>
                    <a:pt x="1397000" y="7981531"/>
                  </a:lnTo>
                  <a:lnTo>
                    <a:pt x="1460500" y="7981531"/>
                  </a:lnTo>
                  <a:lnTo>
                    <a:pt x="1460500" y="8040192"/>
                  </a:lnTo>
                  <a:lnTo>
                    <a:pt x="1397000" y="8040192"/>
                  </a:lnTo>
                  <a:lnTo>
                    <a:pt x="1397000" y="8098930"/>
                  </a:lnTo>
                  <a:lnTo>
                    <a:pt x="1460500" y="8098930"/>
                  </a:lnTo>
                  <a:lnTo>
                    <a:pt x="1460500" y="8157654"/>
                  </a:lnTo>
                  <a:lnTo>
                    <a:pt x="1524000" y="8157654"/>
                  </a:lnTo>
                  <a:lnTo>
                    <a:pt x="1524000" y="8098930"/>
                  </a:lnTo>
                  <a:lnTo>
                    <a:pt x="1562100" y="8098930"/>
                  </a:lnTo>
                  <a:lnTo>
                    <a:pt x="1562100" y="8040268"/>
                  </a:lnTo>
                  <a:lnTo>
                    <a:pt x="1625600" y="8040268"/>
                  </a:lnTo>
                  <a:lnTo>
                    <a:pt x="1625600" y="7981531"/>
                  </a:lnTo>
                  <a:lnTo>
                    <a:pt x="1676400" y="7981531"/>
                  </a:lnTo>
                  <a:lnTo>
                    <a:pt x="1676400" y="8040268"/>
                  </a:lnTo>
                  <a:lnTo>
                    <a:pt x="1625600" y="8040268"/>
                  </a:lnTo>
                  <a:lnTo>
                    <a:pt x="1625600" y="8098930"/>
                  </a:lnTo>
                  <a:lnTo>
                    <a:pt x="1562100" y="8098930"/>
                  </a:lnTo>
                  <a:lnTo>
                    <a:pt x="1562100" y="8157654"/>
                  </a:lnTo>
                  <a:lnTo>
                    <a:pt x="1625600" y="8157654"/>
                  </a:lnTo>
                  <a:lnTo>
                    <a:pt x="1625600" y="8099006"/>
                  </a:lnTo>
                  <a:lnTo>
                    <a:pt x="1676400" y="8099006"/>
                  </a:lnTo>
                  <a:lnTo>
                    <a:pt x="1676400" y="8157654"/>
                  </a:lnTo>
                  <a:lnTo>
                    <a:pt x="1625600" y="8157654"/>
                  </a:lnTo>
                  <a:lnTo>
                    <a:pt x="1625600" y="8206651"/>
                  </a:lnTo>
                  <a:lnTo>
                    <a:pt x="1676400" y="8206651"/>
                  </a:lnTo>
                  <a:lnTo>
                    <a:pt x="1676400" y="8157743"/>
                  </a:lnTo>
                  <a:lnTo>
                    <a:pt x="1739900" y="8157743"/>
                  </a:lnTo>
                  <a:lnTo>
                    <a:pt x="1739900" y="8206651"/>
                  </a:lnTo>
                  <a:lnTo>
                    <a:pt x="1790700" y="8206651"/>
                  </a:lnTo>
                  <a:lnTo>
                    <a:pt x="1790700" y="8157654"/>
                  </a:lnTo>
                  <a:lnTo>
                    <a:pt x="1739900" y="8157654"/>
                  </a:lnTo>
                  <a:lnTo>
                    <a:pt x="1739900" y="8099006"/>
                  </a:lnTo>
                  <a:lnTo>
                    <a:pt x="1790700" y="8099006"/>
                  </a:lnTo>
                  <a:lnTo>
                    <a:pt x="1790700" y="8157654"/>
                  </a:lnTo>
                  <a:lnTo>
                    <a:pt x="1854200" y="8157654"/>
                  </a:lnTo>
                  <a:lnTo>
                    <a:pt x="1854200" y="8099006"/>
                  </a:lnTo>
                  <a:lnTo>
                    <a:pt x="1905000" y="8099006"/>
                  </a:lnTo>
                  <a:lnTo>
                    <a:pt x="1905000" y="8157654"/>
                  </a:lnTo>
                  <a:lnTo>
                    <a:pt x="1854200" y="8157654"/>
                  </a:lnTo>
                  <a:lnTo>
                    <a:pt x="1854200" y="8206651"/>
                  </a:lnTo>
                  <a:lnTo>
                    <a:pt x="1905000" y="8206651"/>
                  </a:lnTo>
                  <a:lnTo>
                    <a:pt x="1905000" y="8157743"/>
                  </a:lnTo>
                  <a:lnTo>
                    <a:pt x="1968500" y="8157743"/>
                  </a:lnTo>
                  <a:lnTo>
                    <a:pt x="1968500" y="8206651"/>
                  </a:lnTo>
                  <a:lnTo>
                    <a:pt x="2019300" y="8206651"/>
                  </a:lnTo>
                  <a:lnTo>
                    <a:pt x="2019300" y="8265388"/>
                  </a:lnTo>
                  <a:lnTo>
                    <a:pt x="2082800" y="8265388"/>
                  </a:lnTo>
                  <a:lnTo>
                    <a:pt x="2082800" y="8206651"/>
                  </a:lnTo>
                  <a:lnTo>
                    <a:pt x="2133600" y="8206651"/>
                  </a:lnTo>
                  <a:lnTo>
                    <a:pt x="2133600" y="8157654"/>
                  </a:lnTo>
                  <a:lnTo>
                    <a:pt x="2082800" y="8157654"/>
                  </a:lnTo>
                  <a:lnTo>
                    <a:pt x="2082800" y="8098930"/>
                  </a:lnTo>
                  <a:lnTo>
                    <a:pt x="2019300" y="8098930"/>
                  </a:lnTo>
                  <a:lnTo>
                    <a:pt x="2019300" y="8157654"/>
                  </a:lnTo>
                  <a:lnTo>
                    <a:pt x="1968500" y="8157654"/>
                  </a:lnTo>
                  <a:lnTo>
                    <a:pt x="1968500" y="8099006"/>
                  </a:lnTo>
                  <a:lnTo>
                    <a:pt x="2019300" y="8099006"/>
                  </a:lnTo>
                  <a:lnTo>
                    <a:pt x="2019300" y="8040268"/>
                  </a:lnTo>
                  <a:lnTo>
                    <a:pt x="1968500" y="8040268"/>
                  </a:lnTo>
                  <a:lnTo>
                    <a:pt x="1968500" y="7981531"/>
                  </a:lnTo>
                  <a:lnTo>
                    <a:pt x="2019300" y="7981531"/>
                  </a:lnTo>
                  <a:lnTo>
                    <a:pt x="2019300" y="8040268"/>
                  </a:lnTo>
                  <a:lnTo>
                    <a:pt x="2082800" y="8040268"/>
                  </a:lnTo>
                  <a:lnTo>
                    <a:pt x="2082800" y="8098930"/>
                  </a:lnTo>
                  <a:lnTo>
                    <a:pt x="2133600" y="8098930"/>
                  </a:lnTo>
                  <a:lnTo>
                    <a:pt x="2133600" y="8157654"/>
                  </a:lnTo>
                  <a:lnTo>
                    <a:pt x="2184400" y="8157654"/>
                  </a:lnTo>
                  <a:lnTo>
                    <a:pt x="2184400" y="8098930"/>
                  </a:lnTo>
                  <a:lnTo>
                    <a:pt x="2235200" y="8098930"/>
                  </a:lnTo>
                  <a:lnTo>
                    <a:pt x="2235200" y="8040192"/>
                  </a:lnTo>
                  <a:close/>
                </a:path>
                <a:path w="3530600" h="10287000">
                  <a:moveTo>
                    <a:pt x="2235200" y="7932458"/>
                  </a:moveTo>
                  <a:lnTo>
                    <a:pt x="2184400" y="7932458"/>
                  </a:lnTo>
                  <a:lnTo>
                    <a:pt x="2184400" y="7873809"/>
                  </a:lnTo>
                  <a:lnTo>
                    <a:pt x="2133600" y="7873809"/>
                  </a:lnTo>
                  <a:lnTo>
                    <a:pt x="2133600" y="7932547"/>
                  </a:lnTo>
                  <a:lnTo>
                    <a:pt x="2184400" y="7932547"/>
                  </a:lnTo>
                  <a:lnTo>
                    <a:pt x="2184400" y="7981455"/>
                  </a:lnTo>
                  <a:lnTo>
                    <a:pt x="2235200" y="7981455"/>
                  </a:lnTo>
                  <a:lnTo>
                    <a:pt x="2235200" y="7932458"/>
                  </a:lnTo>
                  <a:close/>
                </a:path>
                <a:path w="3530600" h="10287000">
                  <a:moveTo>
                    <a:pt x="2235200" y="6071908"/>
                  </a:moveTo>
                  <a:lnTo>
                    <a:pt x="2184400" y="6071908"/>
                  </a:lnTo>
                  <a:lnTo>
                    <a:pt x="2184400" y="6013170"/>
                  </a:lnTo>
                  <a:lnTo>
                    <a:pt x="2133600" y="6013170"/>
                  </a:lnTo>
                  <a:lnTo>
                    <a:pt x="2133600" y="6071908"/>
                  </a:lnTo>
                  <a:lnTo>
                    <a:pt x="2082800" y="6071908"/>
                  </a:lnTo>
                  <a:lnTo>
                    <a:pt x="2082800" y="6130645"/>
                  </a:lnTo>
                  <a:lnTo>
                    <a:pt x="2133600" y="6130645"/>
                  </a:lnTo>
                  <a:lnTo>
                    <a:pt x="2133600" y="6189294"/>
                  </a:lnTo>
                  <a:lnTo>
                    <a:pt x="2082800" y="6189294"/>
                  </a:lnTo>
                  <a:lnTo>
                    <a:pt x="2082800" y="6130645"/>
                  </a:lnTo>
                  <a:lnTo>
                    <a:pt x="2019300" y="6130645"/>
                  </a:lnTo>
                  <a:lnTo>
                    <a:pt x="2019300" y="6189294"/>
                  </a:lnTo>
                  <a:lnTo>
                    <a:pt x="1968500" y="6189294"/>
                  </a:lnTo>
                  <a:lnTo>
                    <a:pt x="1968500" y="6130645"/>
                  </a:lnTo>
                  <a:lnTo>
                    <a:pt x="1905000" y="6130645"/>
                  </a:lnTo>
                  <a:lnTo>
                    <a:pt x="1905000" y="6189383"/>
                  </a:lnTo>
                  <a:lnTo>
                    <a:pt x="1968500" y="6189383"/>
                  </a:lnTo>
                  <a:lnTo>
                    <a:pt x="1968500" y="6238291"/>
                  </a:lnTo>
                  <a:lnTo>
                    <a:pt x="2019300" y="6238291"/>
                  </a:lnTo>
                  <a:lnTo>
                    <a:pt x="2019300" y="6189383"/>
                  </a:lnTo>
                  <a:lnTo>
                    <a:pt x="2082800" y="6189383"/>
                  </a:lnTo>
                  <a:lnTo>
                    <a:pt x="2082800" y="6238291"/>
                  </a:lnTo>
                  <a:lnTo>
                    <a:pt x="2133600" y="6238291"/>
                  </a:lnTo>
                  <a:lnTo>
                    <a:pt x="2133600" y="6189383"/>
                  </a:lnTo>
                  <a:lnTo>
                    <a:pt x="2184400" y="6189383"/>
                  </a:lnTo>
                  <a:lnTo>
                    <a:pt x="2184400" y="6130645"/>
                  </a:lnTo>
                  <a:lnTo>
                    <a:pt x="2235200" y="6130645"/>
                  </a:lnTo>
                  <a:lnTo>
                    <a:pt x="2235200" y="6071908"/>
                  </a:lnTo>
                  <a:close/>
                </a:path>
                <a:path w="3530600" h="10287000">
                  <a:moveTo>
                    <a:pt x="2235200" y="5964186"/>
                  </a:moveTo>
                  <a:lnTo>
                    <a:pt x="2184400" y="5964186"/>
                  </a:lnTo>
                  <a:lnTo>
                    <a:pt x="2184400" y="6013170"/>
                  </a:lnTo>
                  <a:lnTo>
                    <a:pt x="2235200" y="6013170"/>
                  </a:lnTo>
                  <a:lnTo>
                    <a:pt x="2235200" y="5964186"/>
                  </a:lnTo>
                  <a:close/>
                </a:path>
                <a:path w="3530600" h="10287000">
                  <a:moveTo>
                    <a:pt x="2235200" y="5846711"/>
                  </a:moveTo>
                  <a:lnTo>
                    <a:pt x="2184400" y="5846711"/>
                  </a:lnTo>
                  <a:lnTo>
                    <a:pt x="2184400" y="5787974"/>
                  </a:lnTo>
                  <a:lnTo>
                    <a:pt x="2133600" y="5787974"/>
                  </a:lnTo>
                  <a:lnTo>
                    <a:pt x="2133600" y="5846711"/>
                  </a:lnTo>
                  <a:lnTo>
                    <a:pt x="2082800" y="5846711"/>
                  </a:lnTo>
                  <a:lnTo>
                    <a:pt x="2082800" y="5905449"/>
                  </a:lnTo>
                  <a:lnTo>
                    <a:pt x="2133600" y="5905449"/>
                  </a:lnTo>
                  <a:lnTo>
                    <a:pt x="2133600" y="5964186"/>
                  </a:lnTo>
                  <a:lnTo>
                    <a:pt x="2184400" y="5964186"/>
                  </a:lnTo>
                  <a:lnTo>
                    <a:pt x="2184400" y="5905449"/>
                  </a:lnTo>
                  <a:lnTo>
                    <a:pt x="2235200" y="5905449"/>
                  </a:lnTo>
                  <a:lnTo>
                    <a:pt x="2235200" y="5846711"/>
                  </a:lnTo>
                  <a:close/>
                </a:path>
                <a:path w="3530600" h="10287000">
                  <a:moveTo>
                    <a:pt x="2235200" y="5738990"/>
                  </a:moveTo>
                  <a:lnTo>
                    <a:pt x="2184400" y="5738990"/>
                  </a:lnTo>
                  <a:lnTo>
                    <a:pt x="2184400" y="5562866"/>
                  </a:lnTo>
                  <a:lnTo>
                    <a:pt x="2133600" y="5562866"/>
                  </a:lnTo>
                  <a:lnTo>
                    <a:pt x="2133600" y="5621604"/>
                  </a:lnTo>
                  <a:lnTo>
                    <a:pt x="2082800" y="5621604"/>
                  </a:lnTo>
                  <a:lnTo>
                    <a:pt x="2082800" y="5680329"/>
                  </a:lnTo>
                  <a:lnTo>
                    <a:pt x="2133600" y="5680341"/>
                  </a:lnTo>
                  <a:lnTo>
                    <a:pt x="2133600" y="5738990"/>
                  </a:lnTo>
                  <a:lnTo>
                    <a:pt x="2082800" y="5738990"/>
                  </a:lnTo>
                  <a:lnTo>
                    <a:pt x="2082800" y="5680341"/>
                  </a:lnTo>
                  <a:lnTo>
                    <a:pt x="2019300" y="5680341"/>
                  </a:lnTo>
                  <a:lnTo>
                    <a:pt x="2019300" y="5738990"/>
                  </a:lnTo>
                  <a:lnTo>
                    <a:pt x="1968500" y="5738990"/>
                  </a:lnTo>
                  <a:lnTo>
                    <a:pt x="1968500" y="5680341"/>
                  </a:lnTo>
                  <a:lnTo>
                    <a:pt x="2019300" y="5680341"/>
                  </a:lnTo>
                  <a:lnTo>
                    <a:pt x="2019300" y="5621604"/>
                  </a:lnTo>
                  <a:lnTo>
                    <a:pt x="1968500" y="5621604"/>
                  </a:lnTo>
                  <a:lnTo>
                    <a:pt x="1968500" y="5562866"/>
                  </a:lnTo>
                  <a:lnTo>
                    <a:pt x="1905000" y="5562866"/>
                  </a:lnTo>
                  <a:lnTo>
                    <a:pt x="1905000" y="5621604"/>
                  </a:lnTo>
                  <a:lnTo>
                    <a:pt x="1905000" y="5680341"/>
                  </a:lnTo>
                  <a:lnTo>
                    <a:pt x="1905000" y="5738990"/>
                  </a:lnTo>
                  <a:lnTo>
                    <a:pt x="1854200" y="5738990"/>
                  </a:lnTo>
                  <a:lnTo>
                    <a:pt x="1854200" y="5680341"/>
                  </a:lnTo>
                  <a:lnTo>
                    <a:pt x="1905000" y="5680341"/>
                  </a:lnTo>
                  <a:lnTo>
                    <a:pt x="1905000" y="5621604"/>
                  </a:lnTo>
                  <a:lnTo>
                    <a:pt x="1854200" y="5621604"/>
                  </a:lnTo>
                  <a:lnTo>
                    <a:pt x="1854200" y="5680253"/>
                  </a:lnTo>
                  <a:lnTo>
                    <a:pt x="1790700" y="5680253"/>
                  </a:lnTo>
                  <a:lnTo>
                    <a:pt x="1790700" y="5738990"/>
                  </a:lnTo>
                  <a:lnTo>
                    <a:pt x="1739900" y="5738990"/>
                  </a:lnTo>
                  <a:lnTo>
                    <a:pt x="1739900" y="5680329"/>
                  </a:lnTo>
                  <a:lnTo>
                    <a:pt x="1790700" y="5680329"/>
                  </a:lnTo>
                  <a:lnTo>
                    <a:pt x="1790700" y="5621604"/>
                  </a:lnTo>
                  <a:lnTo>
                    <a:pt x="1739900" y="5621604"/>
                  </a:lnTo>
                  <a:lnTo>
                    <a:pt x="1739900" y="5562866"/>
                  </a:lnTo>
                  <a:lnTo>
                    <a:pt x="1790700" y="5562866"/>
                  </a:lnTo>
                  <a:lnTo>
                    <a:pt x="1790700" y="5621604"/>
                  </a:lnTo>
                  <a:lnTo>
                    <a:pt x="1854200" y="5621604"/>
                  </a:lnTo>
                  <a:lnTo>
                    <a:pt x="1854200" y="5562866"/>
                  </a:lnTo>
                  <a:lnTo>
                    <a:pt x="1905000" y="5562866"/>
                  </a:lnTo>
                  <a:lnTo>
                    <a:pt x="1905000" y="5513870"/>
                  </a:lnTo>
                  <a:lnTo>
                    <a:pt x="1854200" y="5513870"/>
                  </a:lnTo>
                  <a:lnTo>
                    <a:pt x="1854200" y="5455132"/>
                  </a:lnTo>
                  <a:lnTo>
                    <a:pt x="1790700" y="5455132"/>
                  </a:lnTo>
                  <a:lnTo>
                    <a:pt x="1790700" y="5513870"/>
                  </a:lnTo>
                  <a:lnTo>
                    <a:pt x="1739900" y="5513870"/>
                  </a:lnTo>
                  <a:lnTo>
                    <a:pt x="1739900" y="5455132"/>
                  </a:lnTo>
                  <a:lnTo>
                    <a:pt x="1676400" y="5455132"/>
                  </a:lnTo>
                  <a:lnTo>
                    <a:pt x="1676400" y="5513870"/>
                  </a:lnTo>
                  <a:lnTo>
                    <a:pt x="1676400" y="5562866"/>
                  </a:lnTo>
                  <a:lnTo>
                    <a:pt x="1676400" y="5621604"/>
                  </a:lnTo>
                  <a:lnTo>
                    <a:pt x="1625600" y="5621604"/>
                  </a:lnTo>
                  <a:lnTo>
                    <a:pt x="1625600" y="5680329"/>
                  </a:lnTo>
                  <a:lnTo>
                    <a:pt x="1676400" y="5680329"/>
                  </a:lnTo>
                  <a:lnTo>
                    <a:pt x="1676400" y="5738990"/>
                  </a:lnTo>
                  <a:lnTo>
                    <a:pt x="1625600" y="5738990"/>
                  </a:lnTo>
                  <a:lnTo>
                    <a:pt x="1625600" y="5680341"/>
                  </a:lnTo>
                  <a:lnTo>
                    <a:pt x="1562100" y="5680341"/>
                  </a:lnTo>
                  <a:lnTo>
                    <a:pt x="1562100" y="5738990"/>
                  </a:lnTo>
                  <a:lnTo>
                    <a:pt x="1524000" y="5738990"/>
                  </a:lnTo>
                  <a:lnTo>
                    <a:pt x="1524000" y="5680341"/>
                  </a:lnTo>
                  <a:lnTo>
                    <a:pt x="1562100" y="5680341"/>
                  </a:lnTo>
                  <a:lnTo>
                    <a:pt x="1562100" y="5621604"/>
                  </a:lnTo>
                  <a:lnTo>
                    <a:pt x="1524000" y="5621604"/>
                  </a:lnTo>
                  <a:lnTo>
                    <a:pt x="1524000" y="5567781"/>
                  </a:lnTo>
                  <a:lnTo>
                    <a:pt x="1562100" y="5562866"/>
                  </a:lnTo>
                  <a:lnTo>
                    <a:pt x="1562100" y="5621604"/>
                  </a:lnTo>
                  <a:lnTo>
                    <a:pt x="1625600" y="5621604"/>
                  </a:lnTo>
                  <a:lnTo>
                    <a:pt x="1625600" y="5562866"/>
                  </a:lnTo>
                  <a:lnTo>
                    <a:pt x="1676400" y="5562866"/>
                  </a:lnTo>
                  <a:lnTo>
                    <a:pt x="1676400" y="5513870"/>
                  </a:lnTo>
                  <a:lnTo>
                    <a:pt x="1625600" y="5513870"/>
                  </a:lnTo>
                  <a:lnTo>
                    <a:pt x="1625600" y="5455132"/>
                  </a:lnTo>
                  <a:lnTo>
                    <a:pt x="1562100" y="5455132"/>
                  </a:lnTo>
                  <a:lnTo>
                    <a:pt x="1562100" y="5513870"/>
                  </a:lnTo>
                  <a:lnTo>
                    <a:pt x="1524000" y="5513870"/>
                  </a:lnTo>
                  <a:lnTo>
                    <a:pt x="1524000" y="5342585"/>
                  </a:lnTo>
                  <a:lnTo>
                    <a:pt x="1460500" y="5342585"/>
                  </a:lnTo>
                  <a:lnTo>
                    <a:pt x="1460500" y="5621515"/>
                  </a:lnTo>
                  <a:lnTo>
                    <a:pt x="1397000" y="5621515"/>
                  </a:lnTo>
                  <a:lnTo>
                    <a:pt x="1397000" y="5567692"/>
                  </a:lnTo>
                  <a:lnTo>
                    <a:pt x="1460500" y="5567692"/>
                  </a:lnTo>
                  <a:lnTo>
                    <a:pt x="1460500" y="5513870"/>
                  </a:lnTo>
                  <a:lnTo>
                    <a:pt x="1397000" y="5518785"/>
                  </a:lnTo>
                  <a:lnTo>
                    <a:pt x="1397000" y="5460047"/>
                  </a:lnTo>
                  <a:lnTo>
                    <a:pt x="1346200" y="5460047"/>
                  </a:lnTo>
                  <a:lnTo>
                    <a:pt x="1346200" y="5518785"/>
                  </a:lnTo>
                  <a:lnTo>
                    <a:pt x="1295400" y="5518785"/>
                  </a:lnTo>
                  <a:lnTo>
                    <a:pt x="1295400" y="5460136"/>
                  </a:lnTo>
                  <a:lnTo>
                    <a:pt x="1346200" y="5460136"/>
                  </a:lnTo>
                  <a:lnTo>
                    <a:pt x="1346200" y="5401399"/>
                  </a:lnTo>
                  <a:lnTo>
                    <a:pt x="1295400" y="5401399"/>
                  </a:lnTo>
                  <a:lnTo>
                    <a:pt x="1295400" y="5342661"/>
                  </a:lnTo>
                  <a:lnTo>
                    <a:pt x="1346200" y="5342661"/>
                  </a:lnTo>
                  <a:lnTo>
                    <a:pt x="1346200" y="5401399"/>
                  </a:lnTo>
                  <a:lnTo>
                    <a:pt x="1397000" y="5401399"/>
                  </a:lnTo>
                  <a:lnTo>
                    <a:pt x="1397000" y="5460047"/>
                  </a:lnTo>
                  <a:lnTo>
                    <a:pt x="1460500" y="5460047"/>
                  </a:lnTo>
                  <a:lnTo>
                    <a:pt x="1460500" y="5401310"/>
                  </a:lnTo>
                  <a:lnTo>
                    <a:pt x="1397000" y="5401310"/>
                  </a:lnTo>
                  <a:lnTo>
                    <a:pt x="1397000" y="5342661"/>
                  </a:lnTo>
                  <a:lnTo>
                    <a:pt x="1460500" y="5342661"/>
                  </a:lnTo>
                  <a:lnTo>
                    <a:pt x="1460500" y="5293677"/>
                  </a:lnTo>
                  <a:lnTo>
                    <a:pt x="1397000" y="5293677"/>
                  </a:lnTo>
                  <a:lnTo>
                    <a:pt x="1397000" y="5234940"/>
                  </a:lnTo>
                  <a:lnTo>
                    <a:pt x="1346200" y="5234940"/>
                  </a:lnTo>
                  <a:lnTo>
                    <a:pt x="1346200" y="5293677"/>
                  </a:lnTo>
                  <a:lnTo>
                    <a:pt x="1295400" y="5293677"/>
                  </a:lnTo>
                  <a:lnTo>
                    <a:pt x="1295400" y="5234940"/>
                  </a:lnTo>
                  <a:lnTo>
                    <a:pt x="1346200" y="5234940"/>
                  </a:lnTo>
                  <a:lnTo>
                    <a:pt x="1346200" y="5176202"/>
                  </a:lnTo>
                  <a:lnTo>
                    <a:pt x="1295400" y="5176202"/>
                  </a:lnTo>
                  <a:lnTo>
                    <a:pt x="1295400" y="5117465"/>
                  </a:lnTo>
                  <a:lnTo>
                    <a:pt x="1346200" y="5117465"/>
                  </a:lnTo>
                  <a:lnTo>
                    <a:pt x="1346200" y="5176202"/>
                  </a:lnTo>
                  <a:lnTo>
                    <a:pt x="1397000" y="5176202"/>
                  </a:lnTo>
                  <a:lnTo>
                    <a:pt x="1397000" y="5117465"/>
                  </a:lnTo>
                  <a:lnTo>
                    <a:pt x="1460500" y="5117465"/>
                  </a:lnTo>
                  <a:lnTo>
                    <a:pt x="1460500" y="5176202"/>
                  </a:lnTo>
                  <a:lnTo>
                    <a:pt x="1397000" y="5176202"/>
                  </a:lnTo>
                  <a:lnTo>
                    <a:pt x="1397000" y="5234940"/>
                  </a:lnTo>
                  <a:lnTo>
                    <a:pt x="1460500" y="5234940"/>
                  </a:lnTo>
                  <a:lnTo>
                    <a:pt x="1460500" y="5293677"/>
                  </a:lnTo>
                  <a:lnTo>
                    <a:pt x="1524000" y="5293677"/>
                  </a:lnTo>
                  <a:lnTo>
                    <a:pt x="1524000" y="5342585"/>
                  </a:lnTo>
                  <a:lnTo>
                    <a:pt x="1562100" y="5342585"/>
                  </a:lnTo>
                  <a:lnTo>
                    <a:pt x="1562100" y="5293588"/>
                  </a:lnTo>
                  <a:lnTo>
                    <a:pt x="1524000" y="5293588"/>
                  </a:lnTo>
                  <a:lnTo>
                    <a:pt x="1524000" y="5234940"/>
                  </a:lnTo>
                  <a:lnTo>
                    <a:pt x="1562100" y="5234940"/>
                  </a:lnTo>
                  <a:lnTo>
                    <a:pt x="1562100" y="5293588"/>
                  </a:lnTo>
                  <a:lnTo>
                    <a:pt x="1625600" y="5293588"/>
                  </a:lnTo>
                  <a:lnTo>
                    <a:pt x="1625600" y="5234851"/>
                  </a:lnTo>
                  <a:lnTo>
                    <a:pt x="1562100" y="5234851"/>
                  </a:lnTo>
                  <a:lnTo>
                    <a:pt x="1562100" y="5176202"/>
                  </a:lnTo>
                  <a:lnTo>
                    <a:pt x="1524000" y="5176202"/>
                  </a:lnTo>
                  <a:lnTo>
                    <a:pt x="1524000" y="5117465"/>
                  </a:lnTo>
                  <a:lnTo>
                    <a:pt x="1562100" y="5117465"/>
                  </a:lnTo>
                  <a:lnTo>
                    <a:pt x="1562100" y="5176113"/>
                  </a:lnTo>
                  <a:lnTo>
                    <a:pt x="1625600" y="5176113"/>
                  </a:lnTo>
                  <a:lnTo>
                    <a:pt x="1625600" y="5117376"/>
                  </a:lnTo>
                  <a:lnTo>
                    <a:pt x="1562100" y="5117376"/>
                  </a:lnTo>
                  <a:lnTo>
                    <a:pt x="1562100" y="5068481"/>
                  </a:lnTo>
                  <a:lnTo>
                    <a:pt x="1524000" y="5068481"/>
                  </a:lnTo>
                  <a:lnTo>
                    <a:pt x="1524000" y="5009743"/>
                  </a:lnTo>
                  <a:lnTo>
                    <a:pt x="1562100" y="5009743"/>
                  </a:lnTo>
                  <a:lnTo>
                    <a:pt x="1562100" y="4951006"/>
                  </a:lnTo>
                  <a:lnTo>
                    <a:pt x="1524000" y="4951006"/>
                  </a:lnTo>
                  <a:lnTo>
                    <a:pt x="1524000" y="4892268"/>
                  </a:lnTo>
                  <a:lnTo>
                    <a:pt x="1460500" y="4892268"/>
                  </a:lnTo>
                  <a:lnTo>
                    <a:pt x="1460500" y="4951006"/>
                  </a:lnTo>
                  <a:lnTo>
                    <a:pt x="1460500" y="5009743"/>
                  </a:lnTo>
                  <a:lnTo>
                    <a:pt x="1460500" y="5068481"/>
                  </a:lnTo>
                  <a:lnTo>
                    <a:pt x="1397000" y="5068481"/>
                  </a:lnTo>
                  <a:lnTo>
                    <a:pt x="1397000" y="5009743"/>
                  </a:lnTo>
                  <a:lnTo>
                    <a:pt x="1460500" y="5009743"/>
                  </a:lnTo>
                  <a:lnTo>
                    <a:pt x="1460500" y="4951006"/>
                  </a:lnTo>
                  <a:lnTo>
                    <a:pt x="1397000" y="4951006"/>
                  </a:lnTo>
                  <a:lnTo>
                    <a:pt x="1397000" y="4892268"/>
                  </a:lnTo>
                  <a:lnTo>
                    <a:pt x="1346200" y="4892268"/>
                  </a:lnTo>
                  <a:lnTo>
                    <a:pt x="1346200" y="4951006"/>
                  </a:lnTo>
                  <a:lnTo>
                    <a:pt x="1295400" y="4951006"/>
                  </a:lnTo>
                  <a:lnTo>
                    <a:pt x="1295400" y="5009743"/>
                  </a:lnTo>
                  <a:lnTo>
                    <a:pt x="1346200" y="5009743"/>
                  </a:lnTo>
                  <a:lnTo>
                    <a:pt x="1346200" y="5068481"/>
                  </a:lnTo>
                  <a:lnTo>
                    <a:pt x="1295400" y="5068481"/>
                  </a:lnTo>
                  <a:lnTo>
                    <a:pt x="1295400" y="5009743"/>
                  </a:lnTo>
                  <a:lnTo>
                    <a:pt x="1231900" y="5009743"/>
                  </a:lnTo>
                  <a:lnTo>
                    <a:pt x="1231900" y="5293588"/>
                  </a:lnTo>
                  <a:lnTo>
                    <a:pt x="1168400" y="5293588"/>
                  </a:lnTo>
                  <a:lnTo>
                    <a:pt x="1168400" y="5234851"/>
                  </a:lnTo>
                  <a:lnTo>
                    <a:pt x="1231900" y="5234851"/>
                  </a:lnTo>
                  <a:lnTo>
                    <a:pt x="1231900" y="5176113"/>
                  </a:lnTo>
                  <a:lnTo>
                    <a:pt x="1168400" y="5176113"/>
                  </a:lnTo>
                  <a:lnTo>
                    <a:pt x="1168400" y="5117376"/>
                  </a:lnTo>
                  <a:lnTo>
                    <a:pt x="1231900" y="5117376"/>
                  </a:lnTo>
                  <a:lnTo>
                    <a:pt x="1231900" y="5068481"/>
                  </a:lnTo>
                  <a:lnTo>
                    <a:pt x="1168400" y="5068481"/>
                  </a:lnTo>
                  <a:lnTo>
                    <a:pt x="1168400" y="5009743"/>
                  </a:lnTo>
                  <a:lnTo>
                    <a:pt x="1117600" y="5009743"/>
                  </a:lnTo>
                  <a:lnTo>
                    <a:pt x="1117600" y="5068481"/>
                  </a:lnTo>
                  <a:lnTo>
                    <a:pt x="1117600" y="5117376"/>
                  </a:lnTo>
                  <a:lnTo>
                    <a:pt x="1117600" y="5176113"/>
                  </a:lnTo>
                  <a:lnTo>
                    <a:pt x="1066800" y="5176113"/>
                  </a:lnTo>
                  <a:lnTo>
                    <a:pt x="1066800" y="5117376"/>
                  </a:lnTo>
                  <a:lnTo>
                    <a:pt x="1117600" y="5117376"/>
                  </a:lnTo>
                  <a:lnTo>
                    <a:pt x="1117600" y="5068481"/>
                  </a:lnTo>
                  <a:lnTo>
                    <a:pt x="1066800" y="5068481"/>
                  </a:lnTo>
                  <a:lnTo>
                    <a:pt x="1066800" y="5009743"/>
                  </a:lnTo>
                  <a:lnTo>
                    <a:pt x="1016000" y="5009743"/>
                  </a:lnTo>
                  <a:lnTo>
                    <a:pt x="1016000" y="5068481"/>
                  </a:lnTo>
                  <a:lnTo>
                    <a:pt x="889000" y="5068481"/>
                  </a:lnTo>
                  <a:lnTo>
                    <a:pt x="889000" y="5117465"/>
                  </a:lnTo>
                  <a:lnTo>
                    <a:pt x="889000" y="5176113"/>
                  </a:lnTo>
                  <a:lnTo>
                    <a:pt x="838200" y="5176113"/>
                  </a:lnTo>
                  <a:lnTo>
                    <a:pt x="838200" y="5117465"/>
                  </a:lnTo>
                  <a:lnTo>
                    <a:pt x="889000" y="5117465"/>
                  </a:lnTo>
                  <a:lnTo>
                    <a:pt x="889000" y="5068481"/>
                  </a:lnTo>
                  <a:lnTo>
                    <a:pt x="838200" y="5068481"/>
                  </a:lnTo>
                  <a:lnTo>
                    <a:pt x="838200" y="5009743"/>
                  </a:lnTo>
                  <a:lnTo>
                    <a:pt x="787400" y="5009743"/>
                  </a:lnTo>
                  <a:lnTo>
                    <a:pt x="787400" y="5068481"/>
                  </a:lnTo>
                  <a:lnTo>
                    <a:pt x="787400" y="5117465"/>
                  </a:lnTo>
                  <a:lnTo>
                    <a:pt x="787400" y="5176113"/>
                  </a:lnTo>
                  <a:lnTo>
                    <a:pt x="723900" y="5176113"/>
                  </a:lnTo>
                  <a:lnTo>
                    <a:pt x="723900" y="5117465"/>
                  </a:lnTo>
                  <a:lnTo>
                    <a:pt x="787400" y="5117465"/>
                  </a:lnTo>
                  <a:lnTo>
                    <a:pt x="787400" y="5068481"/>
                  </a:lnTo>
                  <a:lnTo>
                    <a:pt x="723900" y="5068481"/>
                  </a:lnTo>
                  <a:lnTo>
                    <a:pt x="723900" y="5009743"/>
                  </a:lnTo>
                  <a:lnTo>
                    <a:pt x="660400" y="5009743"/>
                  </a:lnTo>
                  <a:lnTo>
                    <a:pt x="660400" y="5068481"/>
                  </a:lnTo>
                  <a:lnTo>
                    <a:pt x="609600" y="5068481"/>
                  </a:lnTo>
                  <a:lnTo>
                    <a:pt x="609600" y="5009743"/>
                  </a:lnTo>
                  <a:lnTo>
                    <a:pt x="558800" y="5009743"/>
                  </a:lnTo>
                  <a:lnTo>
                    <a:pt x="558800" y="5068481"/>
                  </a:lnTo>
                  <a:lnTo>
                    <a:pt x="393700" y="5068481"/>
                  </a:lnTo>
                  <a:lnTo>
                    <a:pt x="393700" y="5117465"/>
                  </a:lnTo>
                  <a:lnTo>
                    <a:pt x="444500" y="5117465"/>
                  </a:lnTo>
                  <a:lnTo>
                    <a:pt x="444500" y="5176113"/>
                  </a:lnTo>
                  <a:lnTo>
                    <a:pt x="393700" y="5176113"/>
                  </a:lnTo>
                  <a:lnTo>
                    <a:pt x="393700" y="5234851"/>
                  </a:lnTo>
                  <a:lnTo>
                    <a:pt x="444500" y="5234851"/>
                  </a:lnTo>
                  <a:lnTo>
                    <a:pt x="444500" y="5176202"/>
                  </a:lnTo>
                  <a:lnTo>
                    <a:pt x="508000" y="5176202"/>
                  </a:lnTo>
                  <a:lnTo>
                    <a:pt x="508000" y="5117465"/>
                  </a:lnTo>
                  <a:lnTo>
                    <a:pt x="558800" y="5117465"/>
                  </a:lnTo>
                  <a:lnTo>
                    <a:pt x="558800" y="5176202"/>
                  </a:lnTo>
                  <a:lnTo>
                    <a:pt x="508000" y="5176202"/>
                  </a:lnTo>
                  <a:lnTo>
                    <a:pt x="508000" y="5234851"/>
                  </a:lnTo>
                  <a:lnTo>
                    <a:pt x="444500" y="5234851"/>
                  </a:lnTo>
                  <a:lnTo>
                    <a:pt x="444500" y="5293588"/>
                  </a:lnTo>
                  <a:lnTo>
                    <a:pt x="508000" y="5293588"/>
                  </a:lnTo>
                  <a:lnTo>
                    <a:pt x="508000" y="5234940"/>
                  </a:lnTo>
                  <a:lnTo>
                    <a:pt x="558800" y="5234940"/>
                  </a:lnTo>
                  <a:lnTo>
                    <a:pt x="558800" y="5293588"/>
                  </a:lnTo>
                  <a:lnTo>
                    <a:pt x="508000" y="5293588"/>
                  </a:lnTo>
                  <a:lnTo>
                    <a:pt x="508000" y="5342585"/>
                  </a:lnTo>
                  <a:lnTo>
                    <a:pt x="558800" y="5342585"/>
                  </a:lnTo>
                  <a:lnTo>
                    <a:pt x="558800" y="5293677"/>
                  </a:lnTo>
                  <a:lnTo>
                    <a:pt x="609600" y="5293677"/>
                  </a:lnTo>
                  <a:lnTo>
                    <a:pt x="609600" y="5342585"/>
                  </a:lnTo>
                  <a:lnTo>
                    <a:pt x="660400" y="5342585"/>
                  </a:lnTo>
                  <a:lnTo>
                    <a:pt x="660400" y="5401310"/>
                  </a:lnTo>
                  <a:lnTo>
                    <a:pt x="723900" y="5401310"/>
                  </a:lnTo>
                  <a:lnTo>
                    <a:pt x="723900" y="5342585"/>
                  </a:lnTo>
                  <a:lnTo>
                    <a:pt x="787400" y="5342585"/>
                  </a:lnTo>
                  <a:lnTo>
                    <a:pt x="787400" y="5293588"/>
                  </a:lnTo>
                  <a:lnTo>
                    <a:pt x="723900" y="5293588"/>
                  </a:lnTo>
                  <a:lnTo>
                    <a:pt x="723900" y="5234851"/>
                  </a:lnTo>
                  <a:lnTo>
                    <a:pt x="660400" y="5234851"/>
                  </a:lnTo>
                  <a:lnTo>
                    <a:pt x="660400" y="5293588"/>
                  </a:lnTo>
                  <a:lnTo>
                    <a:pt x="609600" y="5293588"/>
                  </a:lnTo>
                  <a:lnTo>
                    <a:pt x="609600" y="5234940"/>
                  </a:lnTo>
                  <a:lnTo>
                    <a:pt x="660400" y="5234940"/>
                  </a:lnTo>
                  <a:lnTo>
                    <a:pt x="660400" y="5176202"/>
                  </a:lnTo>
                  <a:lnTo>
                    <a:pt x="609600" y="5176202"/>
                  </a:lnTo>
                  <a:lnTo>
                    <a:pt x="609600" y="5117465"/>
                  </a:lnTo>
                  <a:lnTo>
                    <a:pt x="660400" y="5117465"/>
                  </a:lnTo>
                  <a:lnTo>
                    <a:pt x="660400" y="5176202"/>
                  </a:lnTo>
                  <a:lnTo>
                    <a:pt x="723900" y="5176202"/>
                  </a:lnTo>
                  <a:lnTo>
                    <a:pt x="723900" y="5234851"/>
                  </a:lnTo>
                  <a:lnTo>
                    <a:pt x="787400" y="5234851"/>
                  </a:lnTo>
                  <a:lnTo>
                    <a:pt x="787400" y="5176202"/>
                  </a:lnTo>
                  <a:lnTo>
                    <a:pt x="838200" y="5176202"/>
                  </a:lnTo>
                  <a:lnTo>
                    <a:pt x="838200" y="5234851"/>
                  </a:lnTo>
                  <a:lnTo>
                    <a:pt x="889000" y="5234851"/>
                  </a:lnTo>
                  <a:lnTo>
                    <a:pt x="889000" y="5176202"/>
                  </a:lnTo>
                  <a:lnTo>
                    <a:pt x="952500" y="5176202"/>
                  </a:lnTo>
                  <a:lnTo>
                    <a:pt x="952500" y="5234851"/>
                  </a:lnTo>
                  <a:lnTo>
                    <a:pt x="889000" y="5234851"/>
                  </a:lnTo>
                  <a:lnTo>
                    <a:pt x="889000" y="5293588"/>
                  </a:lnTo>
                  <a:lnTo>
                    <a:pt x="952500" y="5293588"/>
                  </a:lnTo>
                  <a:lnTo>
                    <a:pt x="952500" y="5234940"/>
                  </a:lnTo>
                  <a:lnTo>
                    <a:pt x="1016000" y="5234940"/>
                  </a:lnTo>
                  <a:lnTo>
                    <a:pt x="1016000" y="5293588"/>
                  </a:lnTo>
                  <a:lnTo>
                    <a:pt x="952500" y="5293588"/>
                  </a:lnTo>
                  <a:lnTo>
                    <a:pt x="952500" y="5342585"/>
                  </a:lnTo>
                  <a:lnTo>
                    <a:pt x="1016000" y="5342585"/>
                  </a:lnTo>
                  <a:lnTo>
                    <a:pt x="1016000" y="5293677"/>
                  </a:lnTo>
                  <a:lnTo>
                    <a:pt x="1066800" y="5293677"/>
                  </a:lnTo>
                  <a:lnTo>
                    <a:pt x="1066800" y="5234940"/>
                  </a:lnTo>
                  <a:lnTo>
                    <a:pt x="1117600" y="5234940"/>
                  </a:lnTo>
                  <a:lnTo>
                    <a:pt x="1117600" y="5293677"/>
                  </a:lnTo>
                  <a:lnTo>
                    <a:pt x="1117600" y="5342661"/>
                  </a:lnTo>
                  <a:lnTo>
                    <a:pt x="1117600" y="5401310"/>
                  </a:lnTo>
                  <a:lnTo>
                    <a:pt x="1066800" y="5401310"/>
                  </a:lnTo>
                  <a:lnTo>
                    <a:pt x="1066800" y="5342661"/>
                  </a:lnTo>
                  <a:lnTo>
                    <a:pt x="1117600" y="5342661"/>
                  </a:lnTo>
                  <a:lnTo>
                    <a:pt x="1117600" y="5293677"/>
                  </a:lnTo>
                  <a:lnTo>
                    <a:pt x="1066800" y="5293677"/>
                  </a:lnTo>
                  <a:lnTo>
                    <a:pt x="1066800" y="5342585"/>
                  </a:lnTo>
                  <a:lnTo>
                    <a:pt x="1016000" y="5342585"/>
                  </a:lnTo>
                  <a:lnTo>
                    <a:pt x="1016000" y="5401310"/>
                  </a:lnTo>
                  <a:lnTo>
                    <a:pt x="952500" y="5401310"/>
                  </a:lnTo>
                  <a:lnTo>
                    <a:pt x="952500" y="5460047"/>
                  </a:lnTo>
                  <a:lnTo>
                    <a:pt x="1016000" y="5460047"/>
                  </a:lnTo>
                  <a:lnTo>
                    <a:pt x="1016000" y="5518785"/>
                  </a:lnTo>
                  <a:lnTo>
                    <a:pt x="1066800" y="5518785"/>
                  </a:lnTo>
                  <a:lnTo>
                    <a:pt x="1066800" y="5460047"/>
                  </a:lnTo>
                  <a:lnTo>
                    <a:pt x="1117600" y="5460047"/>
                  </a:lnTo>
                  <a:lnTo>
                    <a:pt x="1117600" y="5401399"/>
                  </a:lnTo>
                  <a:lnTo>
                    <a:pt x="1168400" y="5401399"/>
                  </a:lnTo>
                  <a:lnTo>
                    <a:pt x="1168400" y="5342661"/>
                  </a:lnTo>
                  <a:lnTo>
                    <a:pt x="1231900" y="5342661"/>
                  </a:lnTo>
                  <a:lnTo>
                    <a:pt x="1231900" y="5401399"/>
                  </a:lnTo>
                  <a:lnTo>
                    <a:pt x="1231900" y="5460136"/>
                  </a:lnTo>
                  <a:lnTo>
                    <a:pt x="1231900" y="5518709"/>
                  </a:lnTo>
                  <a:lnTo>
                    <a:pt x="1168400" y="5518709"/>
                  </a:lnTo>
                  <a:lnTo>
                    <a:pt x="1168400" y="5460136"/>
                  </a:lnTo>
                  <a:lnTo>
                    <a:pt x="1231900" y="5460136"/>
                  </a:lnTo>
                  <a:lnTo>
                    <a:pt x="1231900" y="5401399"/>
                  </a:lnTo>
                  <a:lnTo>
                    <a:pt x="1168400" y="5401399"/>
                  </a:lnTo>
                  <a:lnTo>
                    <a:pt x="1168400" y="5460047"/>
                  </a:lnTo>
                  <a:lnTo>
                    <a:pt x="1117600" y="5460047"/>
                  </a:lnTo>
                  <a:lnTo>
                    <a:pt x="1117600" y="5518785"/>
                  </a:lnTo>
                  <a:lnTo>
                    <a:pt x="1168400" y="5518785"/>
                  </a:lnTo>
                  <a:lnTo>
                    <a:pt x="1168400" y="5567692"/>
                  </a:lnTo>
                  <a:lnTo>
                    <a:pt x="1231900" y="5567692"/>
                  </a:lnTo>
                  <a:lnTo>
                    <a:pt x="1231900" y="5518874"/>
                  </a:lnTo>
                  <a:lnTo>
                    <a:pt x="1295400" y="5518874"/>
                  </a:lnTo>
                  <a:lnTo>
                    <a:pt x="1295400" y="5567692"/>
                  </a:lnTo>
                  <a:lnTo>
                    <a:pt x="1231900" y="5567692"/>
                  </a:lnTo>
                  <a:lnTo>
                    <a:pt x="1231900" y="5626430"/>
                  </a:lnTo>
                  <a:lnTo>
                    <a:pt x="1295400" y="5626430"/>
                  </a:lnTo>
                  <a:lnTo>
                    <a:pt x="1295400" y="5567781"/>
                  </a:lnTo>
                  <a:lnTo>
                    <a:pt x="1346200" y="5567781"/>
                  </a:lnTo>
                  <a:lnTo>
                    <a:pt x="1346200" y="5626519"/>
                  </a:lnTo>
                  <a:lnTo>
                    <a:pt x="1397000" y="5626519"/>
                  </a:lnTo>
                  <a:lnTo>
                    <a:pt x="1397000" y="5680341"/>
                  </a:lnTo>
                  <a:lnTo>
                    <a:pt x="1346200" y="5680341"/>
                  </a:lnTo>
                  <a:lnTo>
                    <a:pt x="1346200" y="5626519"/>
                  </a:lnTo>
                  <a:lnTo>
                    <a:pt x="1295400" y="5626519"/>
                  </a:lnTo>
                  <a:lnTo>
                    <a:pt x="1295400" y="5685167"/>
                  </a:lnTo>
                  <a:lnTo>
                    <a:pt x="1231900" y="5685167"/>
                  </a:lnTo>
                  <a:lnTo>
                    <a:pt x="1231900" y="5743905"/>
                  </a:lnTo>
                  <a:lnTo>
                    <a:pt x="1295400" y="5743905"/>
                  </a:lnTo>
                  <a:lnTo>
                    <a:pt x="1295400" y="5685256"/>
                  </a:lnTo>
                  <a:lnTo>
                    <a:pt x="1346200" y="5685256"/>
                  </a:lnTo>
                  <a:lnTo>
                    <a:pt x="1346200" y="5739066"/>
                  </a:lnTo>
                  <a:lnTo>
                    <a:pt x="1397000" y="5743994"/>
                  </a:lnTo>
                  <a:lnTo>
                    <a:pt x="1397000" y="5787974"/>
                  </a:lnTo>
                  <a:lnTo>
                    <a:pt x="1346200" y="5787974"/>
                  </a:lnTo>
                  <a:lnTo>
                    <a:pt x="1346200" y="5743905"/>
                  </a:lnTo>
                  <a:lnTo>
                    <a:pt x="1295400" y="5743905"/>
                  </a:lnTo>
                  <a:lnTo>
                    <a:pt x="1295400" y="5792889"/>
                  </a:lnTo>
                  <a:lnTo>
                    <a:pt x="1346200" y="5792889"/>
                  </a:lnTo>
                  <a:lnTo>
                    <a:pt x="1346200" y="5846711"/>
                  </a:lnTo>
                  <a:lnTo>
                    <a:pt x="1397000" y="5846711"/>
                  </a:lnTo>
                  <a:lnTo>
                    <a:pt x="1397000" y="5788063"/>
                  </a:lnTo>
                  <a:lnTo>
                    <a:pt x="1460500" y="5788063"/>
                  </a:lnTo>
                  <a:lnTo>
                    <a:pt x="1460500" y="5846711"/>
                  </a:lnTo>
                  <a:lnTo>
                    <a:pt x="1524000" y="5846711"/>
                  </a:lnTo>
                  <a:lnTo>
                    <a:pt x="1524000" y="5787974"/>
                  </a:lnTo>
                  <a:lnTo>
                    <a:pt x="1460500" y="5787974"/>
                  </a:lnTo>
                  <a:lnTo>
                    <a:pt x="1460500" y="5739066"/>
                  </a:lnTo>
                  <a:lnTo>
                    <a:pt x="1397000" y="5739066"/>
                  </a:lnTo>
                  <a:lnTo>
                    <a:pt x="1397000" y="5685256"/>
                  </a:lnTo>
                  <a:lnTo>
                    <a:pt x="1460500" y="5685256"/>
                  </a:lnTo>
                  <a:lnTo>
                    <a:pt x="1460500" y="5739066"/>
                  </a:lnTo>
                  <a:lnTo>
                    <a:pt x="1524000" y="5739066"/>
                  </a:lnTo>
                  <a:lnTo>
                    <a:pt x="1524000" y="5787974"/>
                  </a:lnTo>
                  <a:lnTo>
                    <a:pt x="1562100" y="5787974"/>
                  </a:lnTo>
                  <a:lnTo>
                    <a:pt x="1562100" y="5739066"/>
                  </a:lnTo>
                  <a:lnTo>
                    <a:pt x="1625600" y="5739066"/>
                  </a:lnTo>
                  <a:lnTo>
                    <a:pt x="1625600" y="5787974"/>
                  </a:lnTo>
                  <a:lnTo>
                    <a:pt x="1676400" y="5787974"/>
                  </a:lnTo>
                  <a:lnTo>
                    <a:pt x="1676400" y="5739066"/>
                  </a:lnTo>
                  <a:lnTo>
                    <a:pt x="1739900" y="5739066"/>
                  </a:lnTo>
                  <a:lnTo>
                    <a:pt x="1739900" y="5787974"/>
                  </a:lnTo>
                  <a:lnTo>
                    <a:pt x="1790700" y="5787974"/>
                  </a:lnTo>
                  <a:lnTo>
                    <a:pt x="1790700" y="5846711"/>
                  </a:lnTo>
                  <a:lnTo>
                    <a:pt x="1854200" y="5846711"/>
                  </a:lnTo>
                  <a:lnTo>
                    <a:pt x="1854200" y="5787974"/>
                  </a:lnTo>
                  <a:lnTo>
                    <a:pt x="1905000" y="5787974"/>
                  </a:lnTo>
                  <a:lnTo>
                    <a:pt x="1905000" y="5739066"/>
                  </a:lnTo>
                  <a:lnTo>
                    <a:pt x="1968500" y="5739066"/>
                  </a:lnTo>
                  <a:lnTo>
                    <a:pt x="1968500" y="5787974"/>
                  </a:lnTo>
                  <a:lnTo>
                    <a:pt x="2019300" y="5787974"/>
                  </a:lnTo>
                  <a:lnTo>
                    <a:pt x="2019300" y="5739066"/>
                  </a:lnTo>
                  <a:lnTo>
                    <a:pt x="2082800" y="5739066"/>
                  </a:lnTo>
                  <a:lnTo>
                    <a:pt x="2082800" y="5787974"/>
                  </a:lnTo>
                  <a:lnTo>
                    <a:pt x="2133600" y="5787974"/>
                  </a:lnTo>
                  <a:lnTo>
                    <a:pt x="2133600" y="5739066"/>
                  </a:lnTo>
                  <a:lnTo>
                    <a:pt x="2184400" y="5739066"/>
                  </a:lnTo>
                  <a:lnTo>
                    <a:pt x="2184400" y="5787974"/>
                  </a:lnTo>
                  <a:lnTo>
                    <a:pt x="2235200" y="5787974"/>
                  </a:lnTo>
                  <a:lnTo>
                    <a:pt x="2235200" y="5738990"/>
                  </a:lnTo>
                  <a:close/>
                </a:path>
                <a:path w="3530600" h="10287000">
                  <a:moveTo>
                    <a:pt x="2235200" y="4725809"/>
                  </a:moveTo>
                  <a:lnTo>
                    <a:pt x="2184400" y="4725809"/>
                  </a:lnTo>
                  <a:lnTo>
                    <a:pt x="2184400" y="4667072"/>
                  </a:lnTo>
                  <a:lnTo>
                    <a:pt x="2133600" y="4667072"/>
                  </a:lnTo>
                  <a:lnTo>
                    <a:pt x="2133600" y="4725809"/>
                  </a:lnTo>
                  <a:lnTo>
                    <a:pt x="2082800" y="4725809"/>
                  </a:lnTo>
                  <a:lnTo>
                    <a:pt x="2082800" y="4667148"/>
                  </a:lnTo>
                  <a:lnTo>
                    <a:pt x="2133600" y="4667148"/>
                  </a:lnTo>
                  <a:lnTo>
                    <a:pt x="2133600" y="4618164"/>
                  </a:lnTo>
                  <a:lnTo>
                    <a:pt x="2082800" y="4618164"/>
                  </a:lnTo>
                  <a:lnTo>
                    <a:pt x="2082800" y="4559427"/>
                  </a:lnTo>
                  <a:lnTo>
                    <a:pt x="2133600" y="4559427"/>
                  </a:lnTo>
                  <a:lnTo>
                    <a:pt x="2133600" y="4500689"/>
                  </a:lnTo>
                  <a:lnTo>
                    <a:pt x="2082800" y="4500689"/>
                  </a:lnTo>
                  <a:lnTo>
                    <a:pt x="2082800" y="4441952"/>
                  </a:lnTo>
                  <a:lnTo>
                    <a:pt x="2019300" y="4441952"/>
                  </a:lnTo>
                  <a:lnTo>
                    <a:pt x="2019300" y="4500689"/>
                  </a:lnTo>
                  <a:lnTo>
                    <a:pt x="2019300" y="4559427"/>
                  </a:lnTo>
                  <a:lnTo>
                    <a:pt x="2019300" y="4618164"/>
                  </a:lnTo>
                  <a:lnTo>
                    <a:pt x="1968500" y="4618164"/>
                  </a:lnTo>
                  <a:lnTo>
                    <a:pt x="1968500" y="4559427"/>
                  </a:lnTo>
                  <a:lnTo>
                    <a:pt x="2019300" y="4559427"/>
                  </a:lnTo>
                  <a:lnTo>
                    <a:pt x="2019300" y="4500689"/>
                  </a:lnTo>
                  <a:lnTo>
                    <a:pt x="1968500" y="4500689"/>
                  </a:lnTo>
                  <a:lnTo>
                    <a:pt x="1968500" y="4441952"/>
                  </a:lnTo>
                  <a:lnTo>
                    <a:pt x="1905000" y="4441952"/>
                  </a:lnTo>
                  <a:lnTo>
                    <a:pt x="1905000" y="4725886"/>
                  </a:lnTo>
                  <a:lnTo>
                    <a:pt x="1854200" y="4725886"/>
                  </a:lnTo>
                  <a:lnTo>
                    <a:pt x="1854200" y="4784547"/>
                  </a:lnTo>
                  <a:lnTo>
                    <a:pt x="1790700" y="4784547"/>
                  </a:lnTo>
                  <a:lnTo>
                    <a:pt x="1790700" y="4725886"/>
                  </a:lnTo>
                  <a:lnTo>
                    <a:pt x="1739900" y="4725886"/>
                  </a:lnTo>
                  <a:lnTo>
                    <a:pt x="1739900" y="4667148"/>
                  </a:lnTo>
                  <a:lnTo>
                    <a:pt x="1790700" y="4667148"/>
                  </a:lnTo>
                  <a:lnTo>
                    <a:pt x="1790700" y="4725886"/>
                  </a:lnTo>
                  <a:lnTo>
                    <a:pt x="1854200" y="4725886"/>
                  </a:lnTo>
                  <a:lnTo>
                    <a:pt x="1854200" y="4667148"/>
                  </a:lnTo>
                  <a:lnTo>
                    <a:pt x="1905000" y="4667148"/>
                  </a:lnTo>
                  <a:lnTo>
                    <a:pt x="1905000" y="4618164"/>
                  </a:lnTo>
                  <a:lnTo>
                    <a:pt x="1854200" y="4618164"/>
                  </a:lnTo>
                  <a:lnTo>
                    <a:pt x="1854200" y="4559427"/>
                  </a:lnTo>
                  <a:lnTo>
                    <a:pt x="1905000" y="4559427"/>
                  </a:lnTo>
                  <a:lnTo>
                    <a:pt x="1905000" y="4500689"/>
                  </a:lnTo>
                  <a:lnTo>
                    <a:pt x="1854200" y="4500689"/>
                  </a:lnTo>
                  <a:lnTo>
                    <a:pt x="1854200" y="4441952"/>
                  </a:lnTo>
                  <a:lnTo>
                    <a:pt x="1905000" y="4441952"/>
                  </a:lnTo>
                  <a:lnTo>
                    <a:pt x="1905000" y="4392968"/>
                  </a:lnTo>
                  <a:lnTo>
                    <a:pt x="1739900" y="4392968"/>
                  </a:lnTo>
                  <a:lnTo>
                    <a:pt x="1739900" y="4441952"/>
                  </a:lnTo>
                  <a:lnTo>
                    <a:pt x="1790700" y="4441952"/>
                  </a:lnTo>
                  <a:lnTo>
                    <a:pt x="1790700" y="4500689"/>
                  </a:lnTo>
                  <a:lnTo>
                    <a:pt x="1790700" y="4559427"/>
                  </a:lnTo>
                  <a:lnTo>
                    <a:pt x="1790700" y="4618164"/>
                  </a:lnTo>
                  <a:lnTo>
                    <a:pt x="1739900" y="4618164"/>
                  </a:lnTo>
                  <a:lnTo>
                    <a:pt x="1739900" y="4559427"/>
                  </a:lnTo>
                  <a:lnTo>
                    <a:pt x="1790700" y="4559427"/>
                  </a:lnTo>
                  <a:lnTo>
                    <a:pt x="1790700" y="4500689"/>
                  </a:lnTo>
                  <a:lnTo>
                    <a:pt x="1739900" y="4500689"/>
                  </a:lnTo>
                  <a:lnTo>
                    <a:pt x="1739900" y="4441952"/>
                  </a:lnTo>
                  <a:lnTo>
                    <a:pt x="1676400" y="4441952"/>
                  </a:lnTo>
                  <a:lnTo>
                    <a:pt x="1676400" y="4500689"/>
                  </a:lnTo>
                  <a:lnTo>
                    <a:pt x="1676400" y="4559427"/>
                  </a:lnTo>
                  <a:lnTo>
                    <a:pt x="1676400" y="4618164"/>
                  </a:lnTo>
                  <a:lnTo>
                    <a:pt x="1625600" y="4618164"/>
                  </a:lnTo>
                  <a:lnTo>
                    <a:pt x="1625600" y="4559427"/>
                  </a:lnTo>
                  <a:lnTo>
                    <a:pt x="1676400" y="4559427"/>
                  </a:lnTo>
                  <a:lnTo>
                    <a:pt x="1676400" y="4500689"/>
                  </a:lnTo>
                  <a:lnTo>
                    <a:pt x="1625600" y="4500689"/>
                  </a:lnTo>
                  <a:lnTo>
                    <a:pt x="1625600" y="4441952"/>
                  </a:lnTo>
                  <a:lnTo>
                    <a:pt x="1562100" y="4441952"/>
                  </a:lnTo>
                  <a:lnTo>
                    <a:pt x="1562100" y="4500689"/>
                  </a:lnTo>
                  <a:lnTo>
                    <a:pt x="1524000" y="4500689"/>
                  </a:lnTo>
                  <a:lnTo>
                    <a:pt x="1524000" y="4559427"/>
                  </a:lnTo>
                  <a:lnTo>
                    <a:pt x="1562100" y="4559427"/>
                  </a:lnTo>
                  <a:lnTo>
                    <a:pt x="1562100" y="4618164"/>
                  </a:lnTo>
                  <a:lnTo>
                    <a:pt x="1562100" y="4667148"/>
                  </a:lnTo>
                  <a:lnTo>
                    <a:pt x="1562100" y="4725809"/>
                  </a:lnTo>
                  <a:lnTo>
                    <a:pt x="1524000" y="4725809"/>
                  </a:lnTo>
                  <a:lnTo>
                    <a:pt x="1524000" y="4667148"/>
                  </a:lnTo>
                  <a:lnTo>
                    <a:pt x="1562100" y="4667148"/>
                  </a:lnTo>
                  <a:lnTo>
                    <a:pt x="1562100" y="4618164"/>
                  </a:lnTo>
                  <a:lnTo>
                    <a:pt x="1524000" y="4618164"/>
                  </a:lnTo>
                  <a:lnTo>
                    <a:pt x="1524000" y="4667072"/>
                  </a:lnTo>
                  <a:lnTo>
                    <a:pt x="1460500" y="4667072"/>
                  </a:lnTo>
                  <a:lnTo>
                    <a:pt x="1460500" y="4618164"/>
                  </a:lnTo>
                  <a:lnTo>
                    <a:pt x="1397000" y="4618164"/>
                  </a:lnTo>
                  <a:lnTo>
                    <a:pt x="1397000" y="4667148"/>
                  </a:lnTo>
                  <a:lnTo>
                    <a:pt x="1460500" y="4667148"/>
                  </a:lnTo>
                  <a:lnTo>
                    <a:pt x="1460500" y="4725809"/>
                  </a:lnTo>
                  <a:lnTo>
                    <a:pt x="1397000" y="4725809"/>
                  </a:lnTo>
                  <a:lnTo>
                    <a:pt x="1397000" y="4784547"/>
                  </a:lnTo>
                  <a:lnTo>
                    <a:pt x="1460500" y="4784547"/>
                  </a:lnTo>
                  <a:lnTo>
                    <a:pt x="1460500" y="4843272"/>
                  </a:lnTo>
                  <a:lnTo>
                    <a:pt x="1524000" y="4843272"/>
                  </a:lnTo>
                  <a:lnTo>
                    <a:pt x="1524000" y="4784547"/>
                  </a:lnTo>
                  <a:lnTo>
                    <a:pt x="1562100" y="4784547"/>
                  </a:lnTo>
                  <a:lnTo>
                    <a:pt x="1562100" y="4725886"/>
                  </a:lnTo>
                  <a:lnTo>
                    <a:pt x="1625600" y="4725886"/>
                  </a:lnTo>
                  <a:lnTo>
                    <a:pt x="1625600" y="4667148"/>
                  </a:lnTo>
                  <a:lnTo>
                    <a:pt x="1676400" y="4667148"/>
                  </a:lnTo>
                  <a:lnTo>
                    <a:pt x="1676400" y="4725886"/>
                  </a:lnTo>
                  <a:lnTo>
                    <a:pt x="1625600" y="4725886"/>
                  </a:lnTo>
                  <a:lnTo>
                    <a:pt x="1625600" y="4784547"/>
                  </a:lnTo>
                  <a:lnTo>
                    <a:pt x="1562100" y="4784547"/>
                  </a:lnTo>
                  <a:lnTo>
                    <a:pt x="1562100" y="4843272"/>
                  </a:lnTo>
                  <a:lnTo>
                    <a:pt x="1625600" y="4843272"/>
                  </a:lnTo>
                  <a:lnTo>
                    <a:pt x="1625600" y="4784623"/>
                  </a:lnTo>
                  <a:lnTo>
                    <a:pt x="1676400" y="4784623"/>
                  </a:lnTo>
                  <a:lnTo>
                    <a:pt x="1676400" y="4843272"/>
                  </a:lnTo>
                  <a:lnTo>
                    <a:pt x="1625600" y="4843272"/>
                  </a:lnTo>
                  <a:lnTo>
                    <a:pt x="1625600" y="4892268"/>
                  </a:lnTo>
                  <a:lnTo>
                    <a:pt x="1676400" y="4892268"/>
                  </a:lnTo>
                  <a:lnTo>
                    <a:pt x="1676400" y="4843361"/>
                  </a:lnTo>
                  <a:lnTo>
                    <a:pt x="1739900" y="4843361"/>
                  </a:lnTo>
                  <a:lnTo>
                    <a:pt x="1739900" y="4892268"/>
                  </a:lnTo>
                  <a:lnTo>
                    <a:pt x="1790700" y="4892268"/>
                  </a:lnTo>
                  <a:lnTo>
                    <a:pt x="1790700" y="4843272"/>
                  </a:lnTo>
                  <a:lnTo>
                    <a:pt x="1739900" y="4843272"/>
                  </a:lnTo>
                  <a:lnTo>
                    <a:pt x="1739900" y="4784623"/>
                  </a:lnTo>
                  <a:lnTo>
                    <a:pt x="1790700" y="4784623"/>
                  </a:lnTo>
                  <a:lnTo>
                    <a:pt x="1790700" y="4843272"/>
                  </a:lnTo>
                  <a:lnTo>
                    <a:pt x="1854200" y="4843272"/>
                  </a:lnTo>
                  <a:lnTo>
                    <a:pt x="1854200" y="4784623"/>
                  </a:lnTo>
                  <a:lnTo>
                    <a:pt x="1905000" y="4784623"/>
                  </a:lnTo>
                  <a:lnTo>
                    <a:pt x="1905000" y="4843272"/>
                  </a:lnTo>
                  <a:lnTo>
                    <a:pt x="1854200" y="4843272"/>
                  </a:lnTo>
                  <a:lnTo>
                    <a:pt x="1854200" y="4892268"/>
                  </a:lnTo>
                  <a:lnTo>
                    <a:pt x="1905000" y="4892268"/>
                  </a:lnTo>
                  <a:lnTo>
                    <a:pt x="1905000" y="4843361"/>
                  </a:lnTo>
                  <a:lnTo>
                    <a:pt x="1968500" y="4843361"/>
                  </a:lnTo>
                  <a:lnTo>
                    <a:pt x="1968500" y="4892268"/>
                  </a:lnTo>
                  <a:lnTo>
                    <a:pt x="2019300" y="4892268"/>
                  </a:lnTo>
                  <a:lnTo>
                    <a:pt x="2019300" y="4951006"/>
                  </a:lnTo>
                  <a:lnTo>
                    <a:pt x="2082800" y="4951006"/>
                  </a:lnTo>
                  <a:lnTo>
                    <a:pt x="2082800" y="4892268"/>
                  </a:lnTo>
                  <a:lnTo>
                    <a:pt x="2133600" y="4892268"/>
                  </a:lnTo>
                  <a:lnTo>
                    <a:pt x="2133600" y="4843272"/>
                  </a:lnTo>
                  <a:lnTo>
                    <a:pt x="2082800" y="4843272"/>
                  </a:lnTo>
                  <a:lnTo>
                    <a:pt x="2082800" y="4784547"/>
                  </a:lnTo>
                  <a:lnTo>
                    <a:pt x="2019300" y="4784547"/>
                  </a:lnTo>
                  <a:lnTo>
                    <a:pt x="2019300" y="4843272"/>
                  </a:lnTo>
                  <a:lnTo>
                    <a:pt x="1968500" y="4843272"/>
                  </a:lnTo>
                  <a:lnTo>
                    <a:pt x="1968500" y="4784623"/>
                  </a:lnTo>
                  <a:lnTo>
                    <a:pt x="2019300" y="4784623"/>
                  </a:lnTo>
                  <a:lnTo>
                    <a:pt x="2019300" y="4725886"/>
                  </a:lnTo>
                  <a:lnTo>
                    <a:pt x="1968500" y="4725886"/>
                  </a:lnTo>
                  <a:lnTo>
                    <a:pt x="1968500" y="4667148"/>
                  </a:lnTo>
                  <a:lnTo>
                    <a:pt x="2019300" y="4667148"/>
                  </a:lnTo>
                  <a:lnTo>
                    <a:pt x="2019300" y="4725886"/>
                  </a:lnTo>
                  <a:lnTo>
                    <a:pt x="2082800" y="4725886"/>
                  </a:lnTo>
                  <a:lnTo>
                    <a:pt x="2082800" y="4784547"/>
                  </a:lnTo>
                  <a:lnTo>
                    <a:pt x="2133600" y="4784547"/>
                  </a:lnTo>
                  <a:lnTo>
                    <a:pt x="2133600" y="4843272"/>
                  </a:lnTo>
                  <a:lnTo>
                    <a:pt x="2184400" y="4843272"/>
                  </a:lnTo>
                  <a:lnTo>
                    <a:pt x="2184400" y="4784547"/>
                  </a:lnTo>
                  <a:lnTo>
                    <a:pt x="2235200" y="4784547"/>
                  </a:lnTo>
                  <a:lnTo>
                    <a:pt x="2235200" y="4725809"/>
                  </a:lnTo>
                  <a:close/>
                </a:path>
                <a:path w="3530600" h="10287000">
                  <a:moveTo>
                    <a:pt x="2235200" y="4618075"/>
                  </a:moveTo>
                  <a:lnTo>
                    <a:pt x="2184400" y="4618075"/>
                  </a:lnTo>
                  <a:lnTo>
                    <a:pt x="2184400" y="4559427"/>
                  </a:lnTo>
                  <a:lnTo>
                    <a:pt x="2133600" y="4559427"/>
                  </a:lnTo>
                  <a:lnTo>
                    <a:pt x="2133600" y="4618164"/>
                  </a:lnTo>
                  <a:lnTo>
                    <a:pt x="2184400" y="4618164"/>
                  </a:lnTo>
                  <a:lnTo>
                    <a:pt x="2184400" y="4667072"/>
                  </a:lnTo>
                  <a:lnTo>
                    <a:pt x="2235200" y="4667072"/>
                  </a:lnTo>
                  <a:lnTo>
                    <a:pt x="2235200" y="4618075"/>
                  </a:lnTo>
                  <a:close/>
                </a:path>
                <a:path w="3530600" h="10287000">
                  <a:moveTo>
                    <a:pt x="2235200" y="2759633"/>
                  </a:moveTo>
                  <a:lnTo>
                    <a:pt x="2184400" y="2759633"/>
                  </a:lnTo>
                  <a:lnTo>
                    <a:pt x="2184400" y="2700896"/>
                  </a:lnTo>
                  <a:lnTo>
                    <a:pt x="2133600" y="2700896"/>
                  </a:lnTo>
                  <a:lnTo>
                    <a:pt x="2133600" y="2759633"/>
                  </a:lnTo>
                  <a:lnTo>
                    <a:pt x="2082800" y="2759633"/>
                  </a:lnTo>
                  <a:lnTo>
                    <a:pt x="2082800" y="2818371"/>
                  </a:lnTo>
                  <a:lnTo>
                    <a:pt x="2133600" y="2818371"/>
                  </a:lnTo>
                  <a:lnTo>
                    <a:pt x="2133600" y="2877020"/>
                  </a:lnTo>
                  <a:lnTo>
                    <a:pt x="2082800" y="2877020"/>
                  </a:lnTo>
                  <a:lnTo>
                    <a:pt x="2082800" y="2818371"/>
                  </a:lnTo>
                  <a:lnTo>
                    <a:pt x="2019300" y="2818371"/>
                  </a:lnTo>
                  <a:lnTo>
                    <a:pt x="2019300" y="2877020"/>
                  </a:lnTo>
                  <a:lnTo>
                    <a:pt x="1968500" y="2877020"/>
                  </a:lnTo>
                  <a:lnTo>
                    <a:pt x="1968500" y="2818371"/>
                  </a:lnTo>
                  <a:lnTo>
                    <a:pt x="1905000" y="2818371"/>
                  </a:lnTo>
                  <a:lnTo>
                    <a:pt x="1905000" y="2877108"/>
                  </a:lnTo>
                  <a:lnTo>
                    <a:pt x="1968500" y="2877108"/>
                  </a:lnTo>
                  <a:lnTo>
                    <a:pt x="1968500" y="2926003"/>
                  </a:lnTo>
                  <a:lnTo>
                    <a:pt x="2019300" y="2926003"/>
                  </a:lnTo>
                  <a:lnTo>
                    <a:pt x="2019300" y="2877108"/>
                  </a:lnTo>
                  <a:lnTo>
                    <a:pt x="2082800" y="2877108"/>
                  </a:lnTo>
                  <a:lnTo>
                    <a:pt x="2082800" y="2926003"/>
                  </a:lnTo>
                  <a:lnTo>
                    <a:pt x="2133600" y="2926003"/>
                  </a:lnTo>
                  <a:lnTo>
                    <a:pt x="2133600" y="2877108"/>
                  </a:lnTo>
                  <a:lnTo>
                    <a:pt x="2184400" y="2877108"/>
                  </a:lnTo>
                  <a:lnTo>
                    <a:pt x="2184400" y="2818371"/>
                  </a:lnTo>
                  <a:lnTo>
                    <a:pt x="2235200" y="2818371"/>
                  </a:lnTo>
                  <a:lnTo>
                    <a:pt x="2235200" y="2759633"/>
                  </a:lnTo>
                  <a:close/>
                </a:path>
                <a:path w="3530600" h="10287000">
                  <a:moveTo>
                    <a:pt x="2235200" y="2651899"/>
                  </a:moveTo>
                  <a:lnTo>
                    <a:pt x="2184400" y="2651899"/>
                  </a:lnTo>
                  <a:lnTo>
                    <a:pt x="2184400" y="2700896"/>
                  </a:lnTo>
                  <a:lnTo>
                    <a:pt x="2235200" y="2700896"/>
                  </a:lnTo>
                  <a:lnTo>
                    <a:pt x="2235200" y="2651899"/>
                  </a:lnTo>
                  <a:close/>
                </a:path>
                <a:path w="3530600" h="10287000">
                  <a:moveTo>
                    <a:pt x="2235200" y="2534437"/>
                  </a:moveTo>
                  <a:lnTo>
                    <a:pt x="2184400" y="2534437"/>
                  </a:lnTo>
                  <a:lnTo>
                    <a:pt x="2184400" y="2475700"/>
                  </a:lnTo>
                  <a:lnTo>
                    <a:pt x="2133600" y="2475700"/>
                  </a:lnTo>
                  <a:lnTo>
                    <a:pt x="2133600" y="2534437"/>
                  </a:lnTo>
                  <a:lnTo>
                    <a:pt x="2082800" y="2534437"/>
                  </a:lnTo>
                  <a:lnTo>
                    <a:pt x="2082800" y="2593175"/>
                  </a:lnTo>
                  <a:lnTo>
                    <a:pt x="2133600" y="2593175"/>
                  </a:lnTo>
                  <a:lnTo>
                    <a:pt x="2133600" y="2651899"/>
                  </a:lnTo>
                  <a:lnTo>
                    <a:pt x="2184400" y="2651899"/>
                  </a:lnTo>
                  <a:lnTo>
                    <a:pt x="2184400" y="2593175"/>
                  </a:lnTo>
                  <a:lnTo>
                    <a:pt x="2235200" y="2593175"/>
                  </a:lnTo>
                  <a:lnTo>
                    <a:pt x="2235200" y="2534437"/>
                  </a:lnTo>
                  <a:close/>
                </a:path>
                <a:path w="3530600" h="10287000">
                  <a:moveTo>
                    <a:pt x="2235200" y="2426703"/>
                  </a:moveTo>
                  <a:lnTo>
                    <a:pt x="2184400" y="2426703"/>
                  </a:lnTo>
                  <a:lnTo>
                    <a:pt x="2184400" y="2250579"/>
                  </a:lnTo>
                  <a:lnTo>
                    <a:pt x="2133600" y="2250579"/>
                  </a:lnTo>
                  <a:lnTo>
                    <a:pt x="2133600" y="2309317"/>
                  </a:lnTo>
                  <a:lnTo>
                    <a:pt x="2082800" y="2309317"/>
                  </a:lnTo>
                  <a:lnTo>
                    <a:pt x="2082800" y="2368054"/>
                  </a:lnTo>
                  <a:lnTo>
                    <a:pt x="2133600" y="2368054"/>
                  </a:lnTo>
                  <a:lnTo>
                    <a:pt x="2133600" y="2426703"/>
                  </a:lnTo>
                  <a:lnTo>
                    <a:pt x="2082800" y="2426703"/>
                  </a:lnTo>
                  <a:lnTo>
                    <a:pt x="2082800" y="2368054"/>
                  </a:lnTo>
                  <a:lnTo>
                    <a:pt x="2019300" y="2368054"/>
                  </a:lnTo>
                  <a:lnTo>
                    <a:pt x="2019300" y="2426703"/>
                  </a:lnTo>
                  <a:lnTo>
                    <a:pt x="1968500" y="2426703"/>
                  </a:lnTo>
                  <a:lnTo>
                    <a:pt x="1968500" y="2368054"/>
                  </a:lnTo>
                  <a:lnTo>
                    <a:pt x="2019300" y="2368054"/>
                  </a:lnTo>
                  <a:lnTo>
                    <a:pt x="2019300" y="2309317"/>
                  </a:lnTo>
                  <a:lnTo>
                    <a:pt x="1968500" y="2309317"/>
                  </a:lnTo>
                  <a:lnTo>
                    <a:pt x="1968500" y="2250579"/>
                  </a:lnTo>
                  <a:lnTo>
                    <a:pt x="1905000" y="2250579"/>
                  </a:lnTo>
                  <a:lnTo>
                    <a:pt x="1905000" y="2309317"/>
                  </a:lnTo>
                  <a:lnTo>
                    <a:pt x="1905000" y="2368054"/>
                  </a:lnTo>
                  <a:lnTo>
                    <a:pt x="1905000" y="2426703"/>
                  </a:lnTo>
                  <a:lnTo>
                    <a:pt x="1854200" y="2426703"/>
                  </a:lnTo>
                  <a:lnTo>
                    <a:pt x="1854200" y="2368054"/>
                  </a:lnTo>
                  <a:lnTo>
                    <a:pt x="1905000" y="2368054"/>
                  </a:lnTo>
                  <a:lnTo>
                    <a:pt x="1905000" y="2309317"/>
                  </a:lnTo>
                  <a:lnTo>
                    <a:pt x="1854200" y="2309317"/>
                  </a:lnTo>
                  <a:lnTo>
                    <a:pt x="1854200" y="2367965"/>
                  </a:lnTo>
                  <a:lnTo>
                    <a:pt x="1790700" y="2367965"/>
                  </a:lnTo>
                  <a:lnTo>
                    <a:pt x="1790700" y="2426703"/>
                  </a:lnTo>
                  <a:lnTo>
                    <a:pt x="1739900" y="2426703"/>
                  </a:lnTo>
                  <a:lnTo>
                    <a:pt x="1739900" y="2368054"/>
                  </a:lnTo>
                  <a:lnTo>
                    <a:pt x="1790700" y="2368054"/>
                  </a:lnTo>
                  <a:lnTo>
                    <a:pt x="1790700" y="2309317"/>
                  </a:lnTo>
                  <a:lnTo>
                    <a:pt x="1739900" y="2309317"/>
                  </a:lnTo>
                  <a:lnTo>
                    <a:pt x="1739900" y="2250579"/>
                  </a:lnTo>
                  <a:lnTo>
                    <a:pt x="1790700" y="2250579"/>
                  </a:lnTo>
                  <a:lnTo>
                    <a:pt x="1790700" y="2309317"/>
                  </a:lnTo>
                  <a:lnTo>
                    <a:pt x="1854200" y="2309317"/>
                  </a:lnTo>
                  <a:lnTo>
                    <a:pt x="1854200" y="2250579"/>
                  </a:lnTo>
                  <a:lnTo>
                    <a:pt x="1905000" y="2250579"/>
                  </a:lnTo>
                  <a:lnTo>
                    <a:pt x="1905000" y="2201595"/>
                  </a:lnTo>
                  <a:lnTo>
                    <a:pt x="1854200" y="2201595"/>
                  </a:lnTo>
                  <a:lnTo>
                    <a:pt x="1854200" y="2142858"/>
                  </a:lnTo>
                  <a:lnTo>
                    <a:pt x="1790700" y="2142858"/>
                  </a:lnTo>
                  <a:lnTo>
                    <a:pt x="1790700" y="2201595"/>
                  </a:lnTo>
                  <a:lnTo>
                    <a:pt x="1739900" y="2201595"/>
                  </a:lnTo>
                  <a:lnTo>
                    <a:pt x="1739900" y="2142858"/>
                  </a:lnTo>
                  <a:lnTo>
                    <a:pt x="1676400" y="2142858"/>
                  </a:lnTo>
                  <a:lnTo>
                    <a:pt x="1676400" y="2201595"/>
                  </a:lnTo>
                  <a:lnTo>
                    <a:pt x="1676400" y="2250579"/>
                  </a:lnTo>
                  <a:lnTo>
                    <a:pt x="1676400" y="2309317"/>
                  </a:lnTo>
                  <a:lnTo>
                    <a:pt x="1625600" y="2309317"/>
                  </a:lnTo>
                  <a:lnTo>
                    <a:pt x="1625600" y="2368054"/>
                  </a:lnTo>
                  <a:lnTo>
                    <a:pt x="1676400" y="2368054"/>
                  </a:lnTo>
                  <a:lnTo>
                    <a:pt x="1676400" y="2426703"/>
                  </a:lnTo>
                  <a:lnTo>
                    <a:pt x="1625600" y="2426703"/>
                  </a:lnTo>
                  <a:lnTo>
                    <a:pt x="1625600" y="2368054"/>
                  </a:lnTo>
                  <a:lnTo>
                    <a:pt x="1562100" y="2368054"/>
                  </a:lnTo>
                  <a:lnTo>
                    <a:pt x="1562100" y="2426703"/>
                  </a:lnTo>
                  <a:lnTo>
                    <a:pt x="1524000" y="2426703"/>
                  </a:lnTo>
                  <a:lnTo>
                    <a:pt x="1524000" y="2368054"/>
                  </a:lnTo>
                  <a:lnTo>
                    <a:pt x="1562100" y="2368054"/>
                  </a:lnTo>
                  <a:lnTo>
                    <a:pt x="1562100" y="2309317"/>
                  </a:lnTo>
                  <a:lnTo>
                    <a:pt x="1524000" y="2309317"/>
                  </a:lnTo>
                  <a:lnTo>
                    <a:pt x="1524000" y="2255494"/>
                  </a:lnTo>
                  <a:lnTo>
                    <a:pt x="1562100" y="2250579"/>
                  </a:lnTo>
                  <a:lnTo>
                    <a:pt x="1562100" y="2309317"/>
                  </a:lnTo>
                  <a:lnTo>
                    <a:pt x="1625600" y="2309317"/>
                  </a:lnTo>
                  <a:lnTo>
                    <a:pt x="1625600" y="2250579"/>
                  </a:lnTo>
                  <a:lnTo>
                    <a:pt x="1676400" y="2250579"/>
                  </a:lnTo>
                  <a:lnTo>
                    <a:pt x="1676400" y="2201595"/>
                  </a:lnTo>
                  <a:lnTo>
                    <a:pt x="1625600" y="2201595"/>
                  </a:lnTo>
                  <a:lnTo>
                    <a:pt x="1625600" y="2142858"/>
                  </a:lnTo>
                  <a:lnTo>
                    <a:pt x="1562100" y="2142858"/>
                  </a:lnTo>
                  <a:lnTo>
                    <a:pt x="1562100" y="2201595"/>
                  </a:lnTo>
                  <a:lnTo>
                    <a:pt x="1524000" y="2201595"/>
                  </a:lnTo>
                  <a:lnTo>
                    <a:pt x="1524000" y="2030298"/>
                  </a:lnTo>
                  <a:lnTo>
                    <a:pt x="1460500" y="2030298"/>
                  </a:lnTo>
                  <a:lnTo>
                    <a:pt x="1460500" y="2309228"/>
                  </a:lnTo>
                  <a:lnTo>
                    <a:pt x="1397000" y="2309228"/>
                  </a:lnTo>
                  <a:lnTo>
                    <a:pt x="1397000" y="2255418"/>
                  </a:lnTo>
                  <a:lnTo>
                    <a:pt x="1460500" y="2255418"/>
                  </a:lnTo>
                  <a:lnTo>
                    <a:pt x="1460500" y="2201595"/>
                  </a:lnTo>
                  <a:lnTo>
                    <a:pt x="1397000" y="2206510"/>
                  </a:lnTo>
                  <a:lnTo>
                    <a:pt x="1397000" y="2147773"/>
                  </a:lnTo>
                  <a:lnTo>
                    <a:pt x="1346200" y="2147773"/>
                  </a:lnTo>
                  <a:lnTo>
                    <a:pt x="1346200" y="2206510"/>
                  </a:lnTo>
                  <a:lnTo>
                    <a:pt x="1295400" y="2206510"/>
                  </a:lnTo>
                  <a:lnTo>
                    <a:pt x="1295400" y="2147862"/>
                  </a:lnTo>
                  <a:lnTo>
                    <a:pt x="1346200" y="2147862"/>
                  </a:lnTo>
                  <a:lnTo>
                    <a:pt x="1346200" y="2089124"/>
                  </a:lnTo>
                  <a:lnTo>
                    <a:pt x="1295400" y="2089124"/>
                  </a:lnTo>
                  <a:lnTo>
                    <a:pt x="1295400" y="2030387"/>
                  </a:lnTo>
                  <a:lnTo>
                    <a:pt x="1346200" y="2030387"/>
                  </a:lnTo>
                  <a:lnTo>
                    <a:pt x="1346200" y="2089124"/>
                  </a:lnTo>
                  <a:lnTo>
                    <a:pt x="1397000" y="2089124"/>
                  </a:lnTo>
                  <a:lnTo>
                    <a:pt x="1397000" y="2147773"/>
                  </a:lnTo>
                  <a:lnTo>
                    <a:pt x="1460500" y="2147773"/>
                  </a:lnTo>
                  <a:lnTo>
                    <a:pt x="1460500" y="2089035"/>
                  </a:lnTo>
                  <a:lnTo>
                    <a:pt x="1397000" y="2089035"/>
                  </a:lnTo>
                  <a:lnTo>
                    <a:pt x="1397000" y="2030387"/>
                  </a:lnTo>
                  <a:lnTo>
                    <a:pt x="1460500" y="2030387"/>
                  </a:lnTo>
                  <a:lnTo>
                    <a:pt x="1460500" y="1981390"/>
                  </a:lnTo>
                  <a:lnTo>
                    <a:pt x="1397000" y="1981390"/>
                  </a:lnTo>
                  <a:lnTo>
                    <a:pt x="1397000" y="1922653"/>
                  </a:lnTo>
                  <a:lnTo>
                    <a:pt x="1346200" y="1922653"/>
                  </a:lnTo>
                  <a:lnTo>
                    <a:pt x="1346200" y="1981390"/>
                  </a:lnTo>
                  <a:lnTo>
                    <a:pt x="1295400" y="1981390"/>
                  </a:lnTo>
                  <a:lnTo>
                    <a:pt x="1295400" y="1922653"/>
                  </a:lnTo>
                  <a:lnTo>
                    <a:pt x="1346200" y="1922653"/>
                  </a:lnTo>
                  <a:lnTo>
                    <a:pt x="1346200" y="1863915"/>
                  </a:lnTo>
                  <a:lnTo>
                    <a:pt x="1295400" y="1863915"/>
                  </a:lnTo>
                  <a:lnTo>
                    <a:pt x="1295400" y="1805190"/>
                  </a:lnTo>
                  <a:lnTo>
                    <a:pt x="1346200" y="1805190"/>
                  </a:lnTo>
                  <a:lnTo>
                    <a:pt x="1346200" y="1863915"/>
                  </a:lnTo>
                  <a:lnTo>
                    <a:pt x="1397000" y="1863915"/>
                  </a:lnTo>
                  <a:lnTo>
                    <a:pt x="1397000" y="1805190"/>
                  </a:lnTo>
                  <a:lnTo>
                    <a:pt x="1460500" y="1805190"/>
                  </a:lnTo>
                  <a:lnTo>
                    <a:pt x="1460500" y="1863915"/>
                  </a:lnTo>
                  <a:lnTo>
                    <a:pt x="1397000" y="1863915"/>
                  </a:lnTo>
                  <a:lnTo>
                    <a:pt x="1397000" y="1922653"/>
                  </a:lnTo>
                  <a:lnTo>
                    <a:pt x="1460500" y="1922653"/>
                  </a:lnTo>
                  <a:lnTo>
                    <a:pt x="1460500" y="1981390"/>
                  </a:lnTo>
                  <a:lnTo>
                    <a:pt x="1524000" y="1981390"/>
                  </a:lnTo>
                  <a:lnTo>
                    <a:pt x="1524000" y="2030298"/>
                  </a:lnTo>
                  <a:lnTo>
                    <a:pt x="1562100" y="2030298"/>
                  </a:lnTo>
                  <a:lnTo>
                    <a:pt x="1562100" y="1981314"/>
                  </a:lnTo>
                  <a:lnTo>
                    <a:pt x="1524000" y="1981314"/>
                  </a:lnTo>
                  <a:lnTo>
                    <a:pt x="1524000" y="1922653"/>
                  </a:lnTo>
                  <a:lnTo>
                    <a:pt x="1562100" y="1922653"/>
                  </a:lnTo>
                  <a:lnTo>
                    <a:pt x="1562100" y="1981314"/>
                  </a:lnTo>
                  <a:lnTo>
                    <a:pt x="1625600" y="1981314"/>
                  </a:lnTo>
                  <a:lnTo>
                    <a:pt x="1625600" y="1922576"/>
                  </a:lnTo>
                  <a:lnTo>
                    <a:pt x="1562100" y="1922576"/>
                  </a:lnTo>
                  <a:lnTo>
                    <a:pt x="1562100" y="1863915"/>
                  </a:lnTo>
                  <a:lnTo>
                    <a:pt x="1524000" y="1863915"/>
                  </a:lnTo>
                  <a:lnTo>
                    <a:pt x="1524000" y="1805190"/>
                  </a:lnTo>
                  <a:lnTo>
                    <a:pt x="1562100" y="1805190"/>
                  </a:lnTo>
                  <a:lnTo>
                    <a:pt x="1562100" y="1863839"/>
                  </a:lnTo>
                  <a:lnTo>
                    <a:pt x="1625600" y="1863839"/>
                  </a:lnTo>
                  <a:lnTo>
                    <a:pt x="1625600" y="1805101"/>
                  </a:lnTo>
                  <a:lnTo>
                    <a:pt x="1562100" y="1805101"/>
                  </a:lnTo>
                  <a:lnTo>
                    <a:pt x="1562100" y="1756194"/>
                  </a:lnTo>
                  <a:lnTo>
                    <a:pt x="1524000" y="1756194"/>
                  </a:lnTo>
                  <a:lnTo>
                    <a:pt x="1524000" y="1697456"/>
                  </a:lnTo>
                  <a:lnTo>
                    <a:pt x="1562100" y="1697456"/>
                  </a:lnTo>
                  <a:lnTo>
                    <a:pt x="1562100" y="1638719"/>
                  </a:lnTo>
                  <a:lnTo>
                    <a:pt x="1524000" y="1638719"/>
                  </a:lnTo>
                  <a:lnTo>
                    <a:pt x="1524000" y="1579981"/>
                  </a:lnTo>
                  <a:lnTo>
                    <a:pt x="1460500" y="1579981"/>
                  </a:lnTo>
                  <a:lnTo>
                    <a:pt x="1460500" y="1638719"/>
                  </a:lnTo>
                  <a:lnTo>
                    <a:pt x="1460500" y="1697456"/>
                  </a:lnTo>
                  <a:lnTo>
                    <a:pt x="1460500" y="1756194"/>
                  </a:lnTo>
                  <a:lnTo>
                    <a:pt x="1397000" y="1756194"/>
                  </a:lnTo>
                  <a:lnTo>
                    <a:pt x="1397000" y="1697456"/>
                  </a:lnTo>
                  <a:lnTo>
                    <a:pt x="1460500" y="1697456"/>
                  </a:lnTo>
                  <a:lnTo>
                    <a:pt x="1460500" y="1638719"/>
                  </a:lnTo>
                  <a:lnTo>
                    <a:pt x="1397000" y="1638719"/>
                  </a:lnTo>
                  <a:lnTo>
                    <a:pt x="1397000" y="1579981"/>
                  </a:lnTo>
                  <a:lnTo>
                    <a:pt x="1346200" y="1579981"/>
                  </a:lnTo>
                  <a:lnTo>
                    <a:pt x="1346200" y="1638719"/>
                  </a:lnTo>
                  <a:lnTo>
                    <a:pt x="1295400" y="1638719"/>
                  </a:lnTo>
                  <a:lnTo>
                    <a:pt x="1295400" y="1697456"/>
                  </a:lnTo>
                  <a:lnTo>
                    <a:pt x="1346200" y="1697456"/>
                  </a:lnTo>
                  <a:lnTo>
                    <a:pt x="1346200" y="1756194"/>
                  </a:lnTo>
                  <a:lnTo>
                    <a:pt x="1295400" y="1756194"/>
                  </a:lnTo>
                  <a:lnTo>
                    <a:pt x="1295400" y="1697456"/>
                  </a:lnTo>
                  <a:lnTo>
                    <a:pt x="1231900" y="1697456"/>
                  </a:lnTo>
                  <a:lnTo>
                    <a:pt x="1231900" y="1981314"/>
                  </a:lnTo>
                  <a:lnTo>
                    <a:pt x="1168400" y="1981314"/>
                  </a:lnTo>
                  <a:lnTo>
                    <a:pt x="1168400" y="1922576"/>
                  </a:lnTo>
                  <a:lnTo>
                    <a:pt x="1231900" y="1922576"/>
                  </a:lnTo>
                  <a:lnTo>
                    <a:pt x="1231900" y="1863839"/>
                  </a:lnTo>
                  <a:lnTo>
                    <a:pt x="1168400" y="1863839"/>
                  </a:lnTo>
                  <a:lnTo>
                    <a:pt x="1168400" y="1805101"/>
                  </a:lnTo>
                  <a:lnTo>
                    <a:pt x="1231900" y="1805101"/>
                  </a:lnTo>
                  <a:lnTo>
                    <a:pt x="1231900" y="1756194"/>
                  </a:lnTo>
                  <a:lnTo>
                    <a:pt x="1168400" y="1756194"/>
                  </a:lnTo>
                  <a:lnTo>
                    <a:pt x="1168400" y="1697456"/>
                  </a:lnTo>
                  <a:lnTo>
                    <a:pt x="1117600" y="1697456"/>
                  </a:lnTo>
                  <a:lnTo>
                    <a:pt x="1117600" y="1756194"/>
                  </a:lnTo>
                  <a:lnTo>
                    <a:pt x="1117600" y="1805101"/>
                  </a:lnTo>
                  <a:lnTo>
                    <a:pt x="1117600" y="1863839"/>
                  </a:lnTo>
                  <a:lnTo>
                    <a:pt x="1066800" y="1863839"/>
                  </a:lnTo>
                  <a:lnTo>
                    <a:pt x="1066800" y="1805101"/>
                  </a:lnTo>
                  <a:lnTo>
                    <a:pt x="1117600" y="1805101"/>
                  </a:lnTo>
                  <a:lnTo>
                    <a:pt x="1117600" y="1756194"/>
                  </a:lnTo>
                  <a:lnTo>
                    <a:pt x="1066800" y="1756194"/>
                  </a:lnTo>
                  <a:lnTo>
                    <a:pt x="1066800" y="1697456"/>
                  </a:lnTo>
                  <a:lnTo>
                    <a:pt x="1016000" y="1697456"/>
                  </a:lnTo>
                  <a:lnTo>
                    <a:pt x="1016000" y="1756194"/>
                  </a:lnTo>
                  <a:lnTo>
                    <a:pt x="889000" y="1756194"/>
                  </a:lnTo>
                  <a:lnTo>
                    <a:pt x="889000" y="1805190"/>
                  </a:lnTo>
                  <a:lnTo>
                    <a:pt x="889000" y="1863839"/>
                  </a:lnTo>
                  <a:lnTo>
                    <a:pt x="838200" y="1863839"/>
                  </a:lnTo>
                  <a:lnTo>
                    <a:pt x="838200" y="1805190"/>
                  </a:lnTo>
                  <a:lnTo>
                    <a:pt x="889000" y="1805190"/>
                  </a:lnTo>
                  <a:lnTo>
                    <a:pt x="889000" y="1756194"/>
                  </a:lnTo>
                  <a:lnTo>
                    <a:pt x="838200" y="1756194"/>
                  </a:lnTo>
                  <a:lnTo>
                    <a:pt x="838200" y="1697456"/>
                  </a:lnTo>
                  <a:lnTo>
                    <a:pt x="787400" y="1697456"/>
                  </a:lnTo>
                  <a:lnTo>
                    <a:pt x="787400" y="1756194"/>
                  </a:lnTo>
                  <a:lnTo>
                    <a:pt x="787400" y="1805190"/>
                  </a:lnTo>
                  <a:lnTo>
                    <a:pt x="787400" y="1863839"/>
                  </a:lnTo>
                  <a:lnTo>
                    <a:pt x="723900" y="1863839"/>
                  </a:lnTo>
                  <a:lnTo>
                    <a:pt x="723900" y="1805190"/>
                  </a:lnTo>
                  <a:lnTo>
                    <a:pt x="787400" y="1805190"/>
                  </a:lnTo>
                  <a:lnTo>
                    <a:pt x="787400" y="1756194"/>
                  </a:lnTo>
                  <a:lnTo>
                    <a:pt x="723900" y="1756194"/>
                  </a:lnTo>
                  <a:lnTo>
                    <a:pt x="723900" y="1697456"/>
                  </a:lnTo>
                  <a:lnTo>
                    <a:pt x="660400" y="1697456"/>
                  </a:lnTo>
                  <a:lnTo>
                    <a:pt x="660400" y="1756194"/>
                  </a:lnTo>
                  <a:lnTo>
                    <a:pt x="609600" y="1756194"/>
                  </a:lnTo>
                  <a:lnTo>
                    <a:pt x="609600" y="1697456"/>
                  </a:lnTo>
                  <a:lnTo>
                    <a:pt x="558800" y="1697456"/>
                  </a:lnTo>
                  <a:lnTo>
                    <a:pt x="558800" y="1756194"/>
                  </a:lnTo>
                  <a:lnTo>
                    <a:pt x="393700" y="1756194"/>
                  </a:lnTo>
                  <a:lnTo>
                    <a:pt x="393700" y="1805190"/>
                  </a:lnTo>
                  <a:lnTo>
                    <a:pt x="444500" y="1805190"/>
                  </a:lnTo>
                  <a:lnTo>
                    <a:pt x="444500" y="1863839"/>
                  </a:lnTo>
                  <a:lnTo>
                    <a:pt x="393700" y="1863839"/>
                  </a:lnTo>
                  <a:lnTo>
                    <a:pt x="393700" y="1922576"/>
                  </a:lnTo>
                  <a:lnTo>
                    <a:pt x="444500" y="1922576"/>
                  </a:lnTo>
                  <a:lnTo>
                    <a:pt x="444500" y="1863915"/>
                  </a:lnTo>
                  <a:lnTo>
                    <a:pt x="508000" y="1863915"/>
                  </a:lnTo>
                  <a:lnTo>
                    <a:pt x="508000" y="1805190"/>
                  </a:lnTo>
                  <a:lnTo>
                    <a:pt x="558800" y="1805190"/>
                  </a:lnTo>
                  <a:lnTo>
                    <a:pt x="558800" y="1863915"/>
                  </a:lnTo>
                  <a:lnTo>
                    <a:pt x="508000" y="1863915"/>
                  </a:lnTo>
                  <a:lnTo>
                    <a:pt x="508000" y="1922576"/>
                  </a:lnTo>
                  <a:lnTo>
                    <a:pt x="444500" y="1922576"/>
                  </a:lnTo>
                  <a:lnTo>
                    <a:pt x="444500" y="1981314"/>
                  </a:lnTo>
                  <a:lnTo>
                    <a:pt x="508000" y="1981314"/>
                  </a:lnTo>
                  <a:lnTo>
                    <a:pt x="508000" y="1922653"/>
                  </a:lnTo>
                  <a:lnTo>
                    <a:pt x="558800" y="1922653"/>
                  </a:lnTo>
                  <a:lnTo>
                    <a:pt x="558800" y="1981314"/>
                  </a:lnTo>
                  <a:lnTo>
                    <a:pt x="508000" y="1981314"/>
                  </a:lnTo>
                  <a:lnTo>
                    <a:pt x="508000" y="2030298"/>
                  </a:lnTo>
                  <a:lnTo>
                    <a:pt x="558800" y="2030298"/>
                  </a:lnTo>
                  <a:lnTo>
                    <a:pt x="558800" y="1981390"/>
                  </a:lnTo>
                  <a:lnTo>
                    <a:pt x="609600" y="1981390"/>
                  </a:lnTo>
                  <a:lnTo>
                    <a:pt x="609600" y="2030298"/>
                  </a:lnTo>
                  <a:lnTo>
                    <a:pt x="660400" y="2030298"/>
                  </a:lnTo>
                  <a:lnTo>
                    <a:pt x="660400" y="2089035"/>
                  </a:lnTo>
                  <a:lnTo>
                    <a:pt x="723900" y="2089035"/>
                  </a:lnTo>
                  <a:lnTo>
                    <a:pt x="723900" y="2030298"/>
                  </a:lnTo>
                  <a:lnTo>
                    <a:pt x="787400" y="2030298"/>
                  </a:lnTo>
                  <a:lnTo>
                    <a:pt x="787400" y="1981314"/>
                  </a:lnTo>
                  <a:lnTo>
                    <a:pt x="723900" y="1981314"/>
                  </a:lnTo>
                  <a:lnTo>
                    <a:pt x="723900" y="1922576"/>
                  </a:lnTo>
                  <a:lnTo>
                    <a:pt x="660400" y="1922576"/>
                  </a:lnTo>
                  <a:lnTo>
                    <a:pt x="660400" y="1981314"/>
                  </a:lnTo>
                  <a:lnTo>
                    <a:pt x="609600" y="1981314"/>
                  </a:lnTo>
                  <a:lnTo>
                    <a:pt x="609600" y="1922653"/>
                  </a:lnTo>
                  <a:lnTo>
                    <a:pt x="660400" y="1922653"/>
                  </a:lnTo>
                  <a:lnTo>
                    <a:pt x="660400" y="1863915"/>
                  </a:lnTo>
                  <a:lnTo>
                    <a:pt x="609600" y="1863915"/>
                  </a:lnTo>
                  <a:lnTo>
                    <a:pt x="609600" y="1805190"/>
                  </a:lnTo>
                  <a:lnTo>
                    <a:pt x="660400" y="1805190"/>
                  </a:lnTo>
                  <a:lnTo>
                    <a:pt x="660400" y="1863915"/>
                  </a:lnTo>
                  <a:lnTo>
                    <a:pt x="723900" y="1863915"/>
                  </a:lnTo>
                  <a:lnTo>
                    <a:pt x="723900" y="1922576"/>
                  </a:lnTo>
                  <a:lnTo>
                    <a:pt x="787400" y="1922576"/>
                  </a:lnTo>
                  <a:lnTo>
                    <a:pt x="787400" y="1863915"/>
                  </a:lnTo>
                  <a:lnTo>
                    <a:pt x="838200" y="1863915"/>
                  </a:lnTo>
                  <a:lnTo>
                    <a:pt x="838200" y="1922576"/>
                  </a:lnTo>
                  <a:lnTo>
                    <a:pt x="889000" y="1922576"/>
                  </a:lnTo>
                  <a:lnTo>
                    <a:pt x="889000" y="1863915"/>
                  </a:lnTo>
                  <a:lnTo>
                    <a:pt x="952500" y="1863915"/>
                  </a:lnTo>
                  <a:lnTo>
                    <a:pt x="952500" y="1922576"/>
                  </a:lnTo>
                  <a:lnTo>
                    <a:pt x="889000" y="1922576"/>
                  </a:lnTo>
                  <a:lnTo>
                    <a:pt x="889000" y="1981314"/>
                  </a:lnTo>
                  <a:lnTo>
                    <a:pt x="952500" y="1981314"/>
                  </a:lnTo>
                  <a:lnTo>
                    <a:pt x="952500" y="1922653"/>
                  </a:lnTo>
                  <a:lnTo>
                    <a:pt x="1016000" y="1922653"/>
                  </a:lnTo>
                  <a:lnTo>
                    <a:pt x="1016000" y="1981314"/>
                  </a:lnTo>
                  <a:lnTo>
                    <a:pt x="952500" y="1981314"/>
                  </a:lnTo>
                  <a:lnTo>
                    <a:pt x="952500" y="2030298"/>
                  </a:lnTo>
                  <a:lnTo>
                    <a:pt x="1016000" y="2030298"/>
                  </a:lnTo>
                  <a:lnTo>
                    <a:pt x="1016000" y="1981390"/>
                  </a:lnTo>
                  <a:lnTo>
                    <a:pt x="1066800" y="1981390"/>
                  </a:lnTo>
                  <a:lnTo>
                    <a:pt x="1066800" y="1922653"/>
                  </a:lnTo>
                  <a:lnTo>
                    <a:pt x="1117600" y="1922653"/>
                  </a:lnTo>
                  <a:lnTo>
                    <a:pt x="1117600" y="1981390"/>
                  </a:lnTo>
                  <a:lnTo>
                    <a:pt x="1117600" y="2030387"/>
                  </a:lnTo>
                  <a:lnTo>
                    <a:pt x="1117600" y="2089035"/>
                  </a:lnTo>
                  <a:lnTo>
                    <a:pt x="1066800" y="2089035"/>
                  </a:lnTo>
                  <a:lnTo>
                    <a:pt x="1066800" y="2030387"/>
                  </a:lnTo>
                  <a:lnTo>
                    <a:pt x="1117600" y="2030387"/>
                  </a:lnTo>
                  <a:lnTo>
                    <a:pt x="1117600" y="1981390"/>
                  </a:lnTo>
                  <a:lnTo>
                    <a:pt x="1066800" y="1981390"/>
                  </a:lnTo>
                  <a:lnTo>
                    <a:pt x="1066800" y="2030298"/>
                  </a:lnTo>
                  <a:lnTo>
                    <a:pt x="1016000" y="2030298"/>
                  </a:lnTo>
                  <a:lnTo>
                    <a:pt x="1016000" y="2089035"/>
                  </a:lnTo>
                  <a:lnTo>
                    <a:pt x="952500" y="2089035"/>
                  </a:lnTo>
                  <a:lnTo>
                    <a:pt x="952500" y="2147773"/>
                  </a:lnTo>
                  <a:lnTo>
                    <a:pt x="1016000" y="2147773"/>
                  </a:lnTo>
                  <a:lnTo>
                    <a:pt x="1016000" y="2206510"/>
                  </a:lnTo>
                  <a:lnTo>
                    <a:pt x="1066800" y="2206510"/>
                  </a:lnTo>
                  <a:lnTo>
                    <a:pt x="1066800" y="2147773"/>
                  </a:lnTo>
                  <a:lnTo>
                    <a:pt x="1117600" y="2147773"/>
                  </a:lnTo>
                  <a:lnTo>
                    <a:pt x="1117600" y="2089124"/>
                  </a:lnTo>
                  <a:lnTo>
                    <a:pt x="1168400" y="2089124"/>
                  </a:lnTo>
                  <a:lnTo>
                    <a:pt x="1168400" y="2030387"/>
                  </a:lnTo>
                  <a:lnTo>
                    <a:pt x="1231900" y="2030387"/>
                  </a:lnTo>
                  <a:lnTo>
                    <a:pt x="1231900" y="2089124"/>
                  </a:lnTo>
                  <a:lnTo>
                    <a:pt x="1231900" y="2147862"/>
                  </a:lnTo>
                  <a:lnTo>
                    <a:pt x="1231900" y="2206421"/>
                  </a:lnTo>
                  <a:lnTo>
                    <a:pt x="1168400" y="2206421"/>
                  </a:lnTo>
                  <a:lnTo>
                    <a:pt x="1168400" y="2147862"/>
                  </a:lnTo>
                  <a:lnTo>
                    <a:pt x="1231900" y="2147862"/>
                  </a:lnTo>
                  <a:lnTo>
                    <a:pt x="1231900" y="2089124"/>
                  </a:lnTo>
                  <a:lnTo>
                    <a:pt x="1168400" y="2089124"/>
                  </a:lnTo>
                  <a:lnTo>
                    <a:pt x="1168400" y="2147773"/>
                  </a:lnTo>
                  <a:lnTo>
                    <a:pt x="1117600" y="2147773"/>
                  </a:lnTo>
                  <a:lnTo>
                    <a:pt x="1117600" y="2206510"/>
                  </a:lnTo>
                  <a:lnTo>
                    <a:pt x="1168400" y="2206510"/>
                  </a:lnTo>
                  <a:lnTo>
                    <a:pt x="1168400" y="2255418"/>
                  </a:lnTo>
                  <a:lnTo>
                    <a:pt x="1231900" y="2255418"/>
                  </a:lnTo>
                  <a:lnTo>
                    <a:pt x="1231900" y="2206587"/>
                  </a:lnTo>
                  <a:lnTo>
                    <a:pt x="1295400" y="2206587"/>
                  </a:lnTo>
                  <a:lnTo>
                    <a:pt x="1295400" y="2255418"/>
                  </a:lnTo>
                  <a:lnTo>
                    <a:pt x="1231900" y="2255418"/>
                  </a:lnTo>
                  <a:lnTo>
                    <a:pt x="1231900" y="2314143"/>
                  </a:lnTo>
                  <a:lnTo>
                    <a:pt x="1295400" y="2314143"/>
                  </a:lnTo>
                  <a:lnTo>
                    <a:pt x="1295400" y="2255494"/>
                  </a:lnTo>
                  <a:lnTo>
                    <a:pt x="1346200" y="2255494"/>
                  </a:lnTo>
                  <a:lnTo>
                    <a:pt x="1346200" y="2314232"/>
                  </a:lnTo>
                  <a:lnTo>
                    <a:pt x="1397000" y="2314232"/>
                  </a:lnTo>
                  <a:lnTo>
                    <a:pt x="1397000" y="2368054"/>
                  </a:lnTo>
                  <a:lnTo>
                    <a:pt x="1346200" y="2368054"/>
                  </a:lnTo>
                  <a:lnTo>
                    <a:pt x="1346200" y="2314232"/>
                  </a:lnTo>
                  <a:lnTo>
                    <a:pt x="1295400" y="2314232"/>
                  </a:lnTo>
                  <a:lnTo>
                    <a:pt x="1295400" y="2372880"/>
                  </a:lnTo>
                  <a:lnTo>
                    <a:pt x="1231900" y="2372880"/>
                  </a:lnTo>
                  <a:lnTo>
                    <a:pt x="1231900" y="2431618"/>
                  </a:lnTo>
                  <a:lnTo>
                    <a:pt x="1295400" y="2431618"/>
                  </a:lnTo>
                  <a:lnTo>
                    <a:pt x="1295400" y="2372969"/>
                  </a:lnTo>
                  <a:lnTo>
                    <a:pt x="1346200" y="2372969"/>
                  </a:lnTo>
                  <a:lnTo>
                    <a:pt x="1346200" y="2426792"/>
                  </a:lnTo>
                  <a:lnTo>
                    <a:pt x="1397000" y="2431707"/>
                  </a:lnTo>
                  <a:lnTo>
                    <a:pt x="1397000" y="2475700"/>
                  </a:lnTo>
                  <a:lnTo>
                    <a:pt x="1346200" y="2475700"/>
                  </a:lnTo>
                  <a:lnTo>
                    <a:pt x="1346200" y="2431618"/>
                  </a:lnTo>
                  <a:lnTo>
                    <a:pt x="1295400" y="2431618"/>
                  </a:lnTo>
                  <a:lnTo>
                    <a:pt x="1295400" y="2480614"/>
                  </a:lnTo>
                  <a:lnTo>
                    <a:pt x="1346200" y="2480614"/>
                  </a:lnTo>
                  <a:lnTo>
                    <a:pt x="1346200" y="2534437"/>
                  </a:lnTo>
                  <a:lnTo>
                    <a:pt x="1397000" y="2534437"/>
                  </a:lnTo>
                  <a:lnTo>
                    <a:pt x="1397000" y="2475776"/>
                  </a:lnTo>
                  <a:lnTo>
                    <a:pt x="1460500" y="2475776"/>
                  </a:lnTo>
                  <a:lnTo>
                    <a:pt x="1460500" y="2534437"/>
                  </a:lnTo>
                  <a:lnTo>
                    <a:pt x="1524000" y="2534437"/>
                  </a:lnTo>
                  <a:lnTo>
                    <a:pt x="1524000" y="2475700"/>
                  </a:lnTo>
                  <a:lnTo>
                    <a:pt x="1460500" y="2475700"/>
                  </a:lnTo>
                  <a:lnTo>
                    <a:pt x="1460500" y="2426792"/>
                  </a:lnTo>
                  <a:lnTo>
                    <a:pt x="1397000" y="2426792"/>
                  </a:lnTo>
                  <a:lnTo>
                    <a:pt x="1397000" y="2372969"/>
                  </a:lnTo>
                  <a:lnTo>
                    <a:pt x="1460500" y="2372969"/>
                  </a:lnTo>
                  <a:lnTo>
                    <a:pt x="1460500" y="2426792"/>
                  </a:lnTo>
                  <a:lnTo>
                    <a:pt x="1524000" y="2426792"/>
                  </a:lnTo>
                  <a:lnTo>
                    <a:pt x="1524000" y="2475700"/>
                  </a:lnTo>
                  <a:lnTo>
                    <a:pt x="1562100" y="2475700"/>
                  </a:lnTo>
                  <a:lnTo>
                    <a:pt x="1562100" y="2426792"/>
                  </a:lnTo>
                  <a:lnTo>
                    <a:pt x="1625600" y="2426792"/>
                  </a:lnTo>
                  <a:lnTo>
                    <a:pt x="1625600" y="2475700"/>
                  </a:lnTo>
                  <a:lnTo>
                    <a:pt x="1676400" y="2475700"/>
                  </a:lnTo>
                  <a:lnTo>
                    <a:pt x="1676400" y="2426792"/>
                  </a:lnTo>
                  <a:lnTo>
                    <a:pt x="1739900" y="2426792"/>
                  </a:lnTo>
                  <a:lnTo>
                    <a:pt x="1739900" y="2475700"/>
                  </a:lnTo>
                  <a:lnTo>
                    <a:pt x="1790700" y="2475700"/>
                  </a:lnTo>
                  <a:lnTo>
                    <a:pt x="1790700" y="2534437"/>
                  </a:lnTo>
                  <a:lnTo>
                    <a:pt x="1854200" y="2534437"/>
                  </a:lnTo>
                  <a:lnTo>
                    <a:pt x="1854200" y="2475700"/>
                  </a:lnTo>
                  <a:lnTo>
                    <a:pt x="1905000" y="2475700"/>
                  </a:lnTo>
                  <a:lnTo>
                    <a:pt x="1905000" y="2426792"/>
                  </a:lnTo>
                  <a:lnTo>
                    <a:pt x="1968500" y="2426792"/>
                  </a:lnTo>
                  <a:lnTo>
                    <a:pt x="1968500" y="2475700"/>
                  </a:lnTo>
                  <a:lnTo>
                    <a:pt x="2019300" y="2475700"/>
                  </a:lnTo>
                  <a:lnTo>
                    <a:pt x="2019300" y="2426792"/>
                  </a:lnTo>
                  <a:lnTo>
                    <a:pt x="2082800" y="2426792"/>
                  </a:lnTo>
                  <a:lnTo>
                    <a:pt x="2082800" y="2475700"/>
                  </a:lnTo>
                  <a:lnTo>
                    <a:pt x="2133600" y="2475700"/>
                  </a:lnTo>
                  <a:lnTo>
                    <a:pt x="2133600" y="2426792"/>
                  </a:lnTo>
                  <a:lnTo>
                    <a:pt x="2184400" y="2426792"/>
                  </a:lnTo>
                  <a:lnTo>
                    <a:pt x="2184400" y="2475700"/>
                  </a:lnTo>
                  <a:lnTo>
                    <a:pt x="2235200" y="2475700"/>
                  </a:lnTo>
                  <a:lnTo>
                    <a:pt x="2235200" y="2426703"/>
                  </a:lnTo>
                  <a:close/>
                </a:path>
                <a:path w="3530600" h="10287000">
                  <a:moveTo>
                    <a:pt x="2235200" y="1413522"/>
                  </a:moveTo>
                  <a:lnTo>
                    <a:pt x="2184400" y="1413522"/>
                  </a:lnTo>
                  <a:lnTo>
                    <a:pt x="2184400" y="1354785"/>
                  </a:lnTo>
                  <a:lnTo>
                    <a:pt x="2133600" y="1354785"/>
                  </a:lnTo>
                  <a:lnTo>
                    <a:pt x="2133600" y="1413522"/>
                  </a:lnTo>
                  <a:lnTo>
                    <a:pt x="2082800" y="1413522"/>
                  </a:lnTo>
                  <a:lnTo>
                    <a:pt x="2082800" y="1354874"/>
                  </a:lnTo>
                  <a:lnTo>
                    <a:pt x="2133600" y="1354874"/>
                  </a:lnTo>
                  <a:lnTo>
                    <a:pt x="2133600" y="1305877"/>
                  </a:lnTo>
                  <a:lnTo>
                    <a:pt x="2082800" y="1305877"/>
                  </a:lnTo>
                  <a:lnTo>
                    <a:pt x="2082800" y="1247140"/>
                  </a:lnTo>
                  <a:lnTo>
                    <a:pt x="2133600" y="1247140"/>
                  </a:lnTo>
                  <a:lnTo>
                    <a:pt x="2133600" y="1188415"/>
                  </a:lnTo>
                  <a:lnTo>
                    <a:pt x="2082800" y="1188415"/>
                  </a:lnTo>
                  <a:lnTo>
                    <a:pt x="2082800" y="1129677"/>
                  </a:lnTo>
                  <a:lnTo>
                    <a:pt x="2019300" y="1129677"/>
                  </a:lnTo>
                  <a:lnTo>
                    <a:pt x="2019300" y="1188415"/>
                  </a:lnTo>
                  <a:lnTo>
                    <a:pt x="2019300" y="1247140"/>
                  </a:lnTo>
                  <a:lnTo>
                    <a:pt x="2019300" y="1305877"/>
                  </a:lnTo>
                  <a:lnTo>
                    <a:pt x="1968500" y="1305877"/>
                  </a:lnTo>
                  <a:lnTo>
                    <a:pt x="1968500" y="1247140"/>
                  </a:lnTo>
                  <a:lnTo>
                    <a:pt x="2019300" y="1247140"/>
                  </a:lnTo>
                  <a:lnTo>
                    <a:pt x="2019300" y="1188415"/>
                  </a:lnTo>
                  <a:lnTo>
                    <a:pt x="1968500" y="1188415"/>
                  </a:lnTo>
                  <a:lnTo>
                    <a:pt x="1968500" y="1129677"/>
                  </a:lnTo>
                  <a:lnTo>
                    <a:pt x="1905000" y="1129677"/>
                  </a:lnTo>
                  <a:lnTo>
                    <a:pt x="1905000" y="1413611"/>
                  </a:lnTo>
                  <a:lnTo>
                    <a:pt x="1854200" y="1413611"/>
                  </a:lnTo>
                  <a:lnTo>
                    <a:pt x="1854200" y="1472260"/>
                  </a:lnTo>
                  <a:lnTo>
                    <a:pt x="1790700" y="1472260"/>
                  </a:lnTo>
                  <a:lnTo>
                    <a:pt x="1790700" y="1413611"/>
                  </a:lnTo>
                  <a:lnTo>
                    <a:pt x="1739900" y="1413611"/>
                  </a:lnTo>
                  <a:lnTo>
                    <a:pt x="1739900" y="1354874"/>
                  </a:lnTo>
                  <a:lnTo>
                    <a:pt x="1790700" y="1354874"/>
                  </a:lnTo>
                  <a:lnTo>
                    <a:pt x="1790700" y="1413611"/>
                  </a:lnTo>
                  <a:lnTo>
                    <a:pt x="1854200" y="1413611"/>
                  </a:lnTo>
                  <a:lnTo>
                    <a:pt x="1854200" y="1354874"/>
                  </a:lnTo>
                  <a:lnTo>
                    <a:pt x="1905000" y="1354874"/>
                  </a:lnTo>
                  <a:lnTo>
                    <a:pt x="1905000" y="1305877"/>
                  </a:lnTo>
                  <a:lnTo>
                    <a:pt x="1854200" y="1305877"/>
                  </a:lnTo>
                  <a:lnTo>
                    <a:pt x="1854200" y="1247140"/>
                  </a:lnTo>
                  <a:lnTo>
                    <a:pt x="1905000" y="1247140"/>
                  </a:lnTo>
                  <a:lnTo>
                    <a:pt x="1905000" y="1188415"/>
                  </a:lnTo>
                  <a:lnTo>
                    <a:pt x="1854200" y="1188415"/>
                  </a:lnTo>
                  <a:lnTo>
                    <a:pt x="1854200" y="1129677"/>
                  </a:lnTo>
                  <a:lnTo>
                    <a:pt x="1905000" y="1129677"/>
                  </a:lnTo>
                  <a:lnTo>
                    <a:pt x="1905000" y="1080681"/>
                  </a:lnTo>
                  <a:lnTo>
                    <a:pt x="1739900" y="1080681"/>
                  </a:lnTo>
                  <a:lnTo>
                    <a:pt x="1739900" y="1129677"/>
                  </a:lnTo>
                  <a:lnTo>
                    <a:pt x="1790700" y="1129677"/>
                  </a:lnTo>
                  <a:lnTo>
                    <a:pt x="1790700" y="1188415"/>
                  </a:lnTo>
                  <a:lnTo>
                    <a:pt x="1790700" y="1247140"/>
                  </a:lnTo>
                  <a:lnTo>
                    <a:pt x="1790700" y="1305877"/>
                  </a:lnTo>
                  <a:lnTo>
                    <a:pt x="1739900" y="1305877"/>
                  </a:lnTo>
                  <a:lnTo>
                    <a:pt x="1739900" y="1247140"/>
                  </a:lnTo>
                  <a:lnTo>
                    <a:pt x="1790700" y="1247140"/>
                  </a:lnTo>
                  <a:lnTo>
                    <a:pt x="1790700" y="1188415"/>
                  </a:lnTo>
                  <a:lnTo>
                    <a:pt x="1739900" y="1188415"/>
                  </a:lnTo>
                  <a:lnTo>
                    <a:pt x="1739900" y="1129677"/>
                  </a:lnTo>
                  <a:lnTo>
                    <a:pt x="1676400" y="1129677"/>
                  </a:lnTo>
                  <a:lnTo>
                    <a:pt x="1676400" y="1188415"/>
                  </a:lnTo>
                  <a:lnTo>
                    <a:pt x="1676400" y="1247140"/>
                  </a:lnTo>
                  <a:lnTo>
                    <a:pt x="1676400" y="1305877"/>
                  </a:lnTo>
                  <a:lnTo>
                    <a:pt x="1625600" y="1305877"/>
                  </a:lnTo>
                  <a:lnTo>
                    <a:pt x="1625600" y="1247140"/>
                  </a:lnTo>
                  <a:lnTo>
                    <a:pt x="1676400" y="1247140"/>
                  </a:lnTo>
                  <a:lnTo>
                    <a:pt x="1676400" y="1188415"/>
                  </a:lnTo>
                  <a:lnTo>
                    <a:pt x="1625600" y="1188415"/>
                  </a:lnTo>
                  <a:lnTo>
                    <a:pt x="1625600" y="1129677"/>
                  </a:lnTo>
                  <a:lnTo>
                    <a:pt x="1562100" y="1129677"/>
                  </a:lnTo>
                  <a:lnTo>
                    <a:pt x="1562100" y="1188415"/>
                  </a:lnTo>
                  <a:lnTo>
                    <a:pt x="1524000" y="1188415"/>
                  </a:lnTo>
                  <a:lnTo>
                    <a:pt x="1524000" y="1247140"/>
                  </a:lnTo>
                  <a:lnTo>
                    <a:pt x="1562100" y="1247140"/>
                  </a:lnTo>
                  <a:lnTo>
                    <a:pt x="1562100" y="1305877"/>
                  </a:lnTo>
                  <a:lnTo>
                    <a:pt x="1562100" y="1354874"/>
                  </a:lnTo>
                  <a:lnTo>
                    <a:pt x="1562100" y="1413522"/>
                  </a:lnTo>
                  <a:lnTo>
                    <a:pt x="1524000" y="1413522"/>
                  </a:lnTo>
                  <a:lnTo>
                    <a:pt x="1524000" y="1354874"/>
                  </a:lnTo>
                  <a:lnTo>
                    <a:pt x="1562100" y="1354874"/>
                  </a:lnTo>
                  <a:lnTo>
                    <a:pt x="1562100" y="1305877"/>
                  </a:lnTo>
                  <a:lnTo>
                    <a:pt x="1524000" y="1305877"/>
                  </a:lnTo>
                  <a:lnTo>
                    <a:pt x="1524000" y="1354785"/>
                  </a:lnTo>
                  <a:lnTo>
                    <a:pt x="1460500" y="1354785"/>
                  </a:lnTo>
                  <a:lnTo>
                    <a:pt x="1460500" y="1305877"/>
                  </a:lnTo>
                  <a:lnTo>
                    <a:pt x="1397000" y="1305877"/>
                  </a:lnTo>
                  <a:lnTo>
                    <a:pt x="1397000" y="1354874"/>
                  </a:lnTo>
                  <a:lnTo>
                    <a:pt x="1460500" y="1354874"/>
                  </a:lnTo>
                  <a:lnTo>
                    <a:pt x="1460500" y="1413522"/>
                  </a:lnTo>
                  <a:lnTo>
                    <a:pt x="1397000" y="1413522"/>
                  </a:lnTo>
                  <a:lnTo>
                    <a:pt x="1397000" y="1472260"/>
                  </a:lnTo>
                  <a:lnTo>
                    <a:pt x="1460500" y="1472260"/>
                  </a:lnTo>
                  <a:lnTo>
                    <a:pt x="1460500" y="1530997"/>
                  </a:lnTo>
                  <a:lnTo>
                    <a:pt x="1524000" y="1530997"/>
                  </a:lnTo>
                  <a:lnTo>
                    <a:pt x="1524000" y="1472260"/>
                  </a:lnTo>
                  <a:lnTo>
                    <a:pt x="1562100" y="1472260"/>
                  </a:lnTo>
                  <a:lnTo>
                    <a:pt x="1562100" y="1413611"/>
                  </a:lnTo>
                  <a:lnTo>
                    <a:pt x="1625600" y="1413611"/>
                  </a:lnTo>
                  <a:lnTo>
                    <a:pt x="1625600" y="1354874"/>
                  </a:lnTo>
                  <a:lnTo>
                    <a:pt x="1676400" y="1354874"/>
                  </a:lnTo>
                  <a:lnTo>
                    <a:pt x="1676400" y="1413611"/>
                  </a:lnTo>
                  <a:lnTo>
                    <a:pt x="1625600" y="1413611"/>
                  </a:lnTo>
                  <a:lnTo>
                    <a:pt x="1625600" y="1472260"/>
                  </a:lnTo>
                  <a:lnTo>
                    <a:pt x="1562100" y="1472260"/>
                  </a:lnTo>
                  <a:lnTo>
                    <a:pt x="1562100" y="1530997"/>
                  </a:lnTo>
                  <a:lnTo>
                    <a:pt x="1625600" y="1530997"/>
                  </a:lnTo>
                  <a:lnTo>
                    <a:pt x="1625600" y="1472349"/>
                  </a:lnTo>
                  <a:lnTo>
                    <a:pt x="1676400" y="1472349"/>
                  </a:lnTo>
                  <a:lnTo>
                    <a:pt x="1676400" y="1530997"/>
                  </a:lnTo>
                  <a:lnTo>
                    <a:pt x="1625600" y="1530997"/>
                  </a:lnTo>
                  <a:lnTo>
                    <a:pt x="1625600" y="1579981"/>
                  </a:lnTo>
                  <a:lnTo>
                    <a:pt x="1676400" y="1579981"/>
                  </a:lnTo>
                  <a:lnTo>
                    <a:pt x="1676400" y="1531086"/>
                  </a:lnTo>
                  <a:lnTo>
                    <a:pt x="1739900" y="1531086"/>
                  </a:lnTo>
                  <a:lnTo>
                    <a:pt x="1739900" y="1579981"/>
                  </a:lnTo>
                  <a:lnTo>
                    <a:pt x="1790700" y="1579981"/>
                  </a:lnTo>
                  <a:lnTo>
                    <a:pt x="1790700" y="1530997"/>
                  </a:lnTo>
                  <a:lnTo>
                    <a:pt x="1739900" y="1530997"/>
                  </a:lnTo>
                  <a:lnTo>
                    <a:pt x="1739900" y="1472349"/>
                  </a:lnTo>
                  <a:lnTo>
                    <a:pt x="1790700" y="1472349"/>
                  </a:lnTo>
                  <a:lnTo>
                    <a:pt x="1790700" y="1530997"/>
                  </a:lnTo>
                  <a:lnTo>
                    <a:pt x="1854200" y="1530997"/>
                  </a:lnTo>
                  <a:lnTo>
                    <a:pt x="1854200" y="1472349"/>
                  </a:lnTo>
                  <a:lnTo>
                    <a:pt x="1905000" y="1472349"/>
                  </a:lnTo>
                  <a:lnTo>
                    <a:pt x="1905000" y="1530997"/>
                  </a:lnTo>
                  <a:lnTo>
                    <a:pt x="1854200" y="1530997"/>
                  </a:lnTo>
                  <a:lnTo>
                    <a:pt x="1854200" y="1579981"/>
                  </a:lnTo>
                  <a:lnTo>
                    <a:pt x="1905000" y="1579981"/>
                  </a:lnTo>
                  <a:lnTo>
                    <a:pt x="1905000" y="1531086"/>
                  </a:lnTo>
                  <a:lnTo>
                    <a:pt x="1968500" y="1531086"/>
                  </a:lnTo>
                  <a:lnTo>
                    <a:pt x="1968500" y="1579981"/>
                  </a:lnTo>
                  <a:lnTo>
                    <a:pt x="2019300" y="1579981"/>
                  </a:lnTo>
                  <a:lnTo>
                    <a:pt x="2019300" y="1638719"/>
                  </a:lnTo>
                  <a:lnTo>
                    <a:pt x="2082800" y="1638719"/>
                  </a:lnTo>
                  <a:lnTo>
                    <a:pt x="2082800" y="1579981"/>
                  </a:lnTo>
                  <a:lnTo>
                    <a:pt x="2133600" y="1579981"/>
                  </a:lnTo>
                  <a:lnTo>
                    <a:pt x="2133600" y="1530997"/>
                  </a:lnTo>
                  <a:lnTo>
                    <a:pt x="2082800" y="1530997"/>
                  </a:lnTo>
                  <a:lnTo>
                    <a:pt x="2082800" y="1472260"/>
                  </a:lnTo>
                  <a:lnTo>
                    <a:pt x="2019300" y="1472260"/>
                  </a:lnTo>
                  <a:lnTo>
                    <a:pt x="2019300" y="1530997"/>
                  </a:lnTo>
                  <a:lnTo>
                    <a:pt x="1968500" y="1530997"/>
                  </a:lnTo>
                  <a:lnTo>
                    <a:pt x="1968500" y="1472349"/>
                  </a:lnTo>
                  <a:lnTo>
                    <a:pt x="2019300" y="1472349"/>
                  </a:lnTo>
                  <a:lnTo>
                    <a:pt x="2019300" y="1413611"/>
                  </a:lnTo>
                  <a:lnTo>
                    <a:pt x="1968500" y="1413611"/>
                  </a:lnTo>
                  <a:lnTo>
                    <a:pt x="1968500" y="1354874"/>
                  </a:lnTo>
                  <a:lnTo>
                    <a:pt x="2019300" y="1354874"/>
                  </a:lnTo>
                  <a:lnTo>
                    <a:pt x="2019300" y="1413611"/>
                  </a:lnTo>
                  <a:lnTo>
                    <a:pt x="2082800" y="1413611"/>
                  </a:lnTo>
                  <a:lnTo>
                    <a:pt x="2082800" y="1472260"/>
                  </a:lnTo>
                  <a:lnTo>
                    <a:pt x="2133600" y="1472260"/>
                  </a:lnTo>
                  <a:lnTo>
                    <a:pt x="2133600" y="1530997"/>
                  </a:lnTo>
                  <a:lnTo>
                    <a:pt x="2184400" y="1530997"/>
                  </a:lnTo>
                  <a:lnTo>
                    <a:pt x="2184400" y="1472260"/>
                  </a:lnTo>
                  <a:lnTo>
                    <a:pt x="2235200" y="1472260"/>
                  </a:lnTo>
                  <a:lnTo>
                    <a:pt x="2235200" y="1413522"/>
                  </a:lnTo>
                  <a:close/>
                </a:path>
                <a:path w="3530600" h="10287000">
                  <a:moveTo>
                    <a:pt x="2235200" y="1305801"/>
                  </a:moveTo>
                  <a:lnTo>
                    <a:pt x="2184400" y="1305801"/>
                  </a:lnTo>
                  <a:lnTo>
                    <a:pt x="2184400" y="1247140"/>
                  </a:lnTo>
                  <a:lnTo>
                    <a:pt x="2133600" y="1247140"/>
                  </a:lnTo>
                  <a:lnTo>
                    <a:pt x="2133600" y="1305877"/>
                  </a:lnTo>
                  <a:lnTo>
                    <a:pt x="2184400" y="1305877"/>
                  </a:lnTo>
                  <a:lnTo>
                    <a:pt x="2184400" y="1354785"/>
                  </a:lnTo>
                  <a:lnTo>
                    <a:pt x="2235200" y="1354785"/>
                  </a:lnTo>
                  <a:lnTo>
                    <a:pt x="2235200" y="1305801"/>
                  </a:lnTo>
                  <a:close/>
                </a:path>
                <a:path w="3530600" h="10287000">
                  <a:moveTo>
                    <a:pt x="2298700" y="8877249"/>
                  </a:moveTo>
                  <a:lnTo>
                    <a:pt x="2235200" y="8877249"/>
                  </a:lnTo>
                  <a:lnTo>
                    <a:pt x="2235200" y="8935987"/>
                  </a:lnTo>
                  <a:lnTo>
                    <a:pt x="2298700" y="8935987"/>
                  </a:lnTo>
                  <a:lnTo>
                    <a:pt x="2298700" y="8877249"/>
                  </a:lnTo>
                  <a:close/>
                </a:path>
                <a:path w="3530600" h="10287000">
                  <a:moveTo>
                    <a:pt x="2298700" y="8769515"/>
                  </a:moveTo>
                  <a:lnTo>
                    <a:pt x="2235200" y="8769515"/>
                  </a:lnTo>
                  <a:lnTo>
                    <a:pt x="2235200" y="8828253"/>
                  </a:lnTo>
                  <a:lnTo>
                    <a:pt x="2298700" y="8828253"/>
                  </a:lnTo>
                  <a:lnTo>
                    <a:pt x="2298700" y="8769515"/>
                  </a:lnTo>
                  <a:close/>
                </a:path>
                <a:path w="3530600" h="10287000">
                  <a:moveTo>
                    <a:pt x="2298700" y="8652053"/>
                  </a:moveTo>
                  <a:lnTo>
                    <a:pt x="2235200" y="8652053"/>
                  </a:lnTo>
                  <a:lnTo>
                    <a:pt x="2235200" y="8710778"/>
                  </a:lnTo>
                  <a:lnTo>
                    <a:pt x="2298700" y="8710778"/>
                  </a:lnTo>
                  <a:lnTo>
                    <a:pt x="2298700" y="8652053"/>
                  </a:lnTo>
                  <a:close/>
                </a:path>
                <a:path w="3530600" h="10287000">
                  <a:moveTo>
                    <a:pt x="2298700" y="8426933"/>
                  </a:moveTo>
                  <a:lnTo>
                    <a:pt x="2235200" y="8426933"/>
                  </a:lnTo>
                  <a:lnTo>
                    <a:pt x="2235200" y="8485670"/>
                  </a:lnTo>
                  <a:lnTo>
                    <a:pt x="2298700" y="8485670"/>
                  </a:lnTo>
                  <a:lnTo>
                    <a:pt x="2298700" y="8426933"/>
                  </a:lnTo>
                  <a:close/>
                </a:path>
                <a:path w="3530600" h="10287000">
                  <a:moveTo>
                    <a:pt x="2298700" y="8319211"/>
                  </a:moveTo>
                  <a:lnTo>
                    <a:pt x="2235200" y="8319211"/>
                  </a:lnTo>
                  <a:lnTo>
                    <a:pt x="2235200" y="8260474"/>
                  </a:lnTo>
                  <a:lnTo>
                    <a:pt x="2184400" y="8260474"/>
                  </a:lnTo>
                  <a:lnTo>
                    <a:pt x="2184400" y="8206651"/>
                  </a:lnTo>
                  <a:lnTo>
                    <a:pt x="2133600" y="8206651"/>
                  </a:lnTo>
                  <a:lnTo>
                    <a:pt x="2133600" y="8265388"/>
                  </a:lnTo>
                  <a:lnTo>
                    <a:pt x="2082800" y="8265388"/>
                  </a:lnTo>
                  <a:lnTo>
                    <a:pt x="2082800" y="8324126"/>
                  </a:lnTo>
                  <a:lnTo>
                    <a:pt x="2133600" y="8324126"/>
                  </a:lnTo>
                  <a:lnTo>
                    <a:pt x="2133600" y="8382775"/>
                  </a:lnTo>
                  <a:lnTo>
                    <a:pt x="2082800" y="8382775"/>
                  </a:lnTo>
                  <a:lnTo>
                    <a:pt x="2082800" y="8324126"/>
                  </a:lnTo>
                  <a:lnTo>
                    <a:pt x="2019300" y="8324126"/>
                  </a:lnTo>
                  <a:lnTo>
                    <a:pt x="2019300" y="8382775"/>
                  </a:lnTo>
                  <a:lnTo>
                    <a:pt x="1968500" y="8382775"/>
                  </a:lnTo>
                  <a:lnTo>
                    <a:pt x="1968500" y="8324126"/>
                  </a:lnTo>
                  <a:lnTo>
                    <a:pt x="1905000" y="8324126"/>
                  </a:lnTo>
                  <a:lnTo>
                    <a:pt x="1905000" y="8382863"/>
                  </a:lnTo>
                  <a:lnTo>
                    <a:pt x="1968500" y="8382863"/>
                  </a:lnTo>
                  <a:lnTo>
                    <a:pt x="1968500" y="8431759"/>
                  </a:lnTo>
                  <a:lnTo>
                    <a:pt x="2019300" y="8431759"/>
                  </a:lnTo>
                  <a:lnTo>
                    <a:pt x="2019300" y="8382863"/>
                  </a:lnTo>
                  <a:lnTo>
                    <a:pt x="2082800" y="8382863"/>
                  </a:lnTo>
                  <a:lnTo>
                    <a:pt x="2082800" y="8431759"/>
                  </a:lnTo>
                  <a:lnTo>
                    <a:pt x="2133600" y="8431759"/>
                  </a:lnTo>
                  <a:lnTo>
                    <a:pt x="2133600" y="8490496"/>
                  </a:lnTo>
                  <a:lnTo>
                    <a:pt x="2184400" y="8485581"/>
                  </a:lnTo>
                  <a:lnTo>
                    <a:pt x="2184400" y="8426844"/>
                  </a:lnTo>
                  <a:lnTo>
                    <a:pt x="2133600" y="8426844"/>
                  </a:lnTo>
                  <a:lnTo>
                    <a:pt x="2133600" y="8382863"/>
                  </a:lnTo>
                  <a:lnTo>
                    <a:pt x="2184400" y="8382863"/>
                  </a:lnTo>
                  <a:lnTo>
                    <a:pt x="2184400" y="8324126"/>
                  </a:lnTo>
                  <a:lnTo>
                    <a:pt x="2235200" y="8324126"/>
                  </a:lnTo>
                  <a:lnTo>
                    <a:pt x="2235200" y="8377949"/>
                  </a:lnTo>
                  <a:lnTo>
                    <a:pt x="2298700" y="8377949"/>
                  </a:lnTo>
                  <a:lnTo>
                    <a:pt x="2298700" y="8319211"/>
                  </a:lnTo>
                  <a:close/>
                </a:path>
                <a:path w="3530600" h="10287000">
                  <a:moveTo>
                    <a:pt x="2298700" y="5562866"/>
                  </a:moveTo>
                  <a:lnTo>
                    <a:pt x="2235200" y="5562866"/>
                  </a:lnTo>
                  <a:lnTo>
                    <a:pt x="2235200" y="5621604"/>
                  </a:lnTo>
                  <a:lnTo>
                    <a:pt x="2298700" y="5621604"/>
                  </a:lnTo>
                  <a:lnTo>
                    <a:pt x="2298700" y="5562866"/>
                  </a:lnTo>
                  <a:close/>
                </a:path>
                <a:path w="3530600" h="10287000">
                  <a:moveTo>
                    <a:pt x="2298700" y="5455132"/>
                  </a:moveTo>
                  <a:lnTo>
                    <a:pt x="2235200" y="5455132"/>
                  </a:lnTo>
                  <a:lnTo>
                    <a:pt x="2235200" y="5513870"/>
                  </a:lnTo>
                  <a:lnTo>
                    <a:pt x="2298700" y="5513870"/>
                  </a:lnTo>
                  <a:lnTo>
                    <a:pt x="2298700" y="5455132"/>
                  </a:lnTo>
                  <a:close/>
                </a:path>
                <a:path w="3530600" h="10287000">
                  <a:moveTo>
                    <a:pt x="2298700" y="5337657"/>
                  </a:moveTo>
                  <a:lnTo>
                    <a:pt x="2235200" y="5337657"/>
                  </a:lnTo>
                  <a:lnTo>
                    <a:pt x="2235200" y="5396395"/>
                  </a:lnTo>
                  <a:lnTo>
                    <a:pt x="2298700" y="5396395"/>
                  </a:lnTo>
                  <a:lnTo>
                    <a:pt x="2298700" y="5337657"/>
                  </a:lnTo>
                  <a:close/>
                </a:path>
                <a:path w="3530600" h="10287000">
                  <a:moveTo>
                    <a:pt x="2298700" y="5112550"/>
                  </a:moveTo>
                  <a:lnTo>
                    <a:pt x="2235200" y="5112550"/>
                  </a:lnTo>
                  <a:lnTo>
                    <a:pt x="2235200" y="5171287"/>
                  </a:lnTo>
                  <a:lnTo>
                    <a:pt x="2298700" y="5171287"/>
                  </a:lnTo>
                  <a:lnTo>
                    <a:pt x="2298700" y="5112550"/>
                  </a:lnTo>
                  <a:close/>
                </a:path>
                <a:path w="3530600" h="10287000">
                  <a:moveTo>
                    <a:pt x="2298700" y="5004828"/>
                  </a:moveTo>
                  <a:lnTo>
                    <a:pt x="2235200" y="5004828"/>
                  </a:lnTo>
                  <a:lnTo>
                    <a:pt x="2235200" y="4946091"/>
                  </a:lnTo>
                  <a:lnTo>
                    <a:pt x="2184400" y="4946091"/>
                  </a:lnTo>
                  <a:lnTo>
                    <a:pt x="2184400" y="4892268"/>
                  </a:lnTo>
                  <a:lnTo>
                    <a:pt x="2133600" y="4892268"/>
                  </a:lnTo>
                  <a:lnTo>
                    <a:pt x="2133600" y="4951006"/>
                  </a:lnTo>
                  <a:lnTo>
                    <a:pt x="2082800" y="4951006"/>
                  </a:lnTo>
                  <a:lnTo>
                    <a:pt x="2082800" y="5009743"/>
                  </a:lnTo>
                  <a:lnTo>
                    <a:pt x="2133600" y="5009743"/>
                  </a:lnTo>
                  <a:lnTo>
                    <a:pt x="2133600" y="5068392"/>
                  </a:lnTo>
                  <a:lnTo>
                    <a:pt x="2082800" y="5068392"/>
                  </a:lnTo>
                  <a:lnTo>
                    <a:pt x="2082800" y="5009743"/>
                  </a:lnTo>
                  <a:lnTo>
                    <a:pt x="2019300" y="5009743"/>
                  </a:lnTo>
                  <a:lnTo>
                    <a:pt x="2019300" y="5068392"/>
                  </a:lnTo>
                  <a:lnTo>
                    <a:pt x="1968500" y="5068392"/>
                  </a:lnTo>
                  <a:lnTo>
                    <a:pt x="1968500" y="5009743"/>
                  </a:lnTo>
                  <a:lnTo>
                    <a:pt x="1905000" y="5009743"/>
                  </a:lnTo>
                  <a:lnTo>
                    <a:pt x="1905000" y="5068481"/>
                  </a:lnTo>
                  <a:lnTo>
                    <a:pt x="1968500" y="5068481"/>
                  </a:lnTo>
                  <a:lnTo>
                    <a:pt x="1968500" y="5117376"/>
                  </a:lnTo>
                  <a:lnTo>
                    <a:pt x="2019300" y="5117376"/>
                  </a:lnTo>
                  <a:lnTo>
                    <a:pt x="2019300" y="5068481"/>
                  </a:lnTo>
                  <a:lnTo>
                    <a:pt x="2082800" y="5068481"/>
                  </a:lnTo>
                  <a:lnTo>
                    <a:pt x="2082800" y="5117376"/>
                  </a:lnTo>
                  <a:lnTo>
                    <a:pt x="2133600" y="5117376"/>
                  </a:lnTo>
                  <a:lnTo>
                    <a:pt x="2133600" y="5176113"/>
                  </a:lnTo>
                  <a:lnTo>
                    <a:pt x="2184400" y="5171198"/>
                  </a:lnTo>
                  <a:lnTo>
                    <a:pt x="2184400" y="5112461"/>
                  </a:lnTo>
                  <a:lnTo>
                    <a:pt x="2133600" y="5112461"/>
                  </a:lnTo>
                  <a:lnTo>
                    <a:pt x="2133600" y="5068481"/>
                  </a:lnTo>
                  <a:lnTo>
                    <a:pt x="2184400" y="5068481"/>
                  </a:lnTo>
                  <a:lnTo>
                    <a:pt x="2184400" y="5009743"/>
                  </a:lnTo>
                  <a:lnTo>
                    <a:pt x="2235200" y="5009743"/>
                  </a:lnTo>
                  <a:lnTo>
                    <a:pt x="2235200" y="5063566"/>
                  </a:lnTo>
                  <a:lnTo>
                    <a:pt x="2298700" y="5063566"/>
                  </a:lnTo>
                  <a:lnTo>
                    <a:pt x="2298700" y="5004828"/>
                  </a:lnTo>
                  <a:close/>
                </a:path>
                <a:path w="3530600" h="10287000">
                  <a:moveTo>
                    <a:pt x="2298700" y="2250579"/>
                  </a:moveTo>
                  <a:lnTo>
                    <a:pt x="2235200" y="2250579"/>
                  </a:lnTo>
                  <a:lnTo>
                    <a:pt x="2235200" y="2309317"/>
                  </a:lnTo>
                  <a:lnTo>
                    <a:pt x="2298700" y="2309317"/>
                  </a:lnTo>
                  <a:lnTo>
                    <a:pt x="2298700" y="2250579"/>
                  </a:lnTo>
                  <a:close/>
                </a:path>
                <a:path w="3530600" h="10287000">
                  <a:moveTo>
                    <a:pt x="2298700" y="2142858"/>
                  </a:moveTo>
                  <a:lnTo>
                    <a:pt x="2235200" y="2142858"/>
                  </a:lnTo>
                  <a:lnTo>
                    <a:pt x="2235200" y="2201595"/>
                  </a:lnTo>
                  <a:lnTo>
                    <a:pt x="2298700" y="2201595"/>
                  </a:lnTo>
                  <a:lnTo>
                    <a:pt x="2298700" y="2142858"/>
                  </a:lnTo>
                  <a:close/>
                </a:path>
                <a:path w="3530600" h="10287000">
                  <a:moveTo>
                    <a:pt x="2298700" y="2025383"/>
                  </a:moveTo>
                  <a:lnTo>
                    <a:pt x="2235200" y="2025383"/>
                  </a:lnTo>
                  <a:lnTo>
                    <a:pt x="2235200" y="2084120"/>
                  </a:lnTo>
                  <a:lnTo>
                    <a:pt x="2298700" y="2084120"/>
                  </a:lnTo>
                  <a:lnTo>
                    <a:pt x="2298700" y="2025383"/>
                  </a:lnTo>
                  <a:close/>
                </a:path>
                <a:path w="3530600" h="10287000">
                  <a:moveTo>
                    <a:pt x="2298700" y="1800263"/>
                  </a:moveTo>
                  <a:lnTo>
                    <a:pt x="2235200" y="1800263"/>
                  </a:lnTo>
                  <a:lnTo>
                    <a:pt x="2235200" y="1859000"/>
                  </a:lnTo>
                  <a:lnTo>
                    <a:pt x="2298700" y="1859000"/>
                  </a:lnTo>
                  <a:lnTo>
                    <a:pt x="2298700" y="1800263"/>
                  </a:lnTo>
                  <a:close/>
                </a:path>
                <a:path w="3530600" h="10287000">
                  <a:moveTo>
                    <a:pt x="2298700" y="1692541"/>
                  </a:moveTo>
                  <a:lnTo>
                    <a:pt x="2235200" y="1692541"/>
                  </a:lnTo>
                  <a:lnTo>
                    <a:pt x="2235200" y="1633804"/>
                  </a:lnTo>
                  <a:lnTo>
                    <a:pt x="2184400" y="1633804"/>
                  </a:lnTo>
                  <a:lnTo>
                    <a:pt x="2184400" y="1579981"/>
                  </a:lnTo>
                  <a:lnTo>
                    <a:pt x="2133600" y="1579981"/>
                  </a:lnTo>
                  <a:lnTo>
                    <a:pt x="2133600" y="1638719"/>
                  </a:lnTo>
                  <a:lnTo>
                    <a:pt x="2082800" y="1638719"/>
                  </a:lnTo>
                  <a:lnTo>
                    <a:pt x="2082800" y="1697456"/>
                  </a:lnTo>
                  <a:lnTo>
                    <a:pt x="2133600" y="1697456"/>
                  </a:lnTo>
                  <a:lnTo>
                    <a:pt x="2133600" y="1756105"/>
                  </a:lnTo>
                  <a:lnTo>
                    <a:pt x="2082800" y="1756105"/>
                  </a:lnTo>
                  <a:lnTo>
                    <a:pt x="2082800" y="1697456"/>
                  </a:lnTo>
                  <a:lnTo>
                    <a:pt x="2019300" y="1697456"/>
                  </a:lnTo>
                  <a:lnTo>
                    <a:pt x="2019300" y="1756105"/>
                  </a:lnTo>
                  <a:lnTo>
                    <a:pt x="1968500" y="1756105"/>
                  </a:lnTo>
                  <a:lnTo>
                    <a:pt x="1968500" y="1697456"/>
                  </a:lnTo>
                  <a:lnTo>
                    <a:pt x="1905000" y="1697456"/>
                  </a:lnTo>
                  <a:lnTo>
                    <a:pt x="1905000" y="1756194"/>
                  </a:lnTo>
                  <a:lnTo>
                    <a:pt x="1968500" y="1756194"/>
                  </a:lnTo>
                  <a:lnTo>
                    <a:pt x="1968500" y="1805101"/>
                  </a:lnTo>
                  <a:lnTo>
                    <a:pt x="2019300" y="1805101"/>
                  </a:lnTo>
                  <a:lnTo>
                    <a:pt x="2019300" y="1756194"/>
                  </a:lnTo>
                  <a:lnTo>
                    <a:pt x="2082800" y="1756194"/>
                  </a:lnTo>
                  <a:lnTo>
                    <a:pt x="2082800" y="1805101"/>
                  </a:lnTo>
                  <a:lnTo>
                    <a:pt x="2133600" y="1805101"/>
                  </a:lnTo>
                  <a:lnTo>
                    <a:pt x="2133600" y="1863839"/>
                  </a:lnTo>
                  <a:lnTo>
                    <a:pt x="2184400" y="1858924"/>
                  </a:lnTo>
                  <a:lnTo>
                    <a:pt x="2184400" y="1800186"/>
                  </a:lnTo>
                  <a:lnTo>
                    <a:pt x="2133600" y="1800186"/>
                  </a:lnTo>
                  <a:lnTo>
                    <a:pt x="2133600" y="1756194"/>
                  </a:lnTo>
                  <a:lnTo>
                    <a:pt x="2184400" y="1756194"/>
                  </a:lnTo>
                  <a:lnTo>
                    <a:pt x="2184400" y="1697456"/>
                  </a:lnTo>
                  <a:lnTo>
                    <a:pt x="2235200" y="1697456"/>
                  </a:lnTo>
                  <a:lnTo>
                    <a:pt x="2235200" y="1751279"/>
                  </a:lnTo>
                  <a:lnTo>
                    <a:pt x="2298700" y="1751279"/>
                  </a:lnTo>
                  <a:lnTo>
                    <a:pt x="2298700" y="1692541"/>
                  </a:lnTo>
                  <a:close/>
                </a:path>
                <a:path w="3530600" h="10287000">
                  <a:moveTo>
                    <a:pt x="2362200" y="8828253"/>
                  </a:moveTo>
                  <a:lnTo>
                    <a:pt x="2298700" y="8828253"/>
                  </a:lnTo>
                  <a:lnTo>
                    <a:pt x="2298700" y="8877249"/>
                  </a:lnTo>
                  <a:lnTo>
                    <a:pt x="2362200" y="8877249"/>
                  </a:lnTo>
                  <a:lnTo>
                    <a:pt x="2362200" y="8828253"/>
                  </a:lnTo>
                  <a:close/>
                </a:path>
                <a:path w="3530600" h="10287000">
                  <a:moveTo>
                    <a:pt x="2362200" y="8485670"/>
                  </a:moveTo>
                  <a:lnTo>
                    <a:pt x="2298700" y="8485670"/>
                  </a:lnTo>
                  <a:lnTo>
                    <a:pt x="2298700" y="8544408"/>
                  </a:lnTo>
                  <a:lnTo>
                    <a:pt x="2362200" y="8544408"/>
                  </a:lnTo>
                  <a:lnTo>
                    <a:pt x="2362200" y="8485670"/>
                  </a:lnTo>
                  <a:close/>
                </a:path>
                <a:path w="3530600" h="10287000">
                  <a:moveTo>
                    <a:pt x="2362200" y="8377949"/>
                  </a:moveTo>
                  <a:lnTo>
                    <a:pt x="2298700" y="8377949"/>
                  </a:lnTo>
                  <a:lnTo>
                    <a:pt x="2298700" y="8426933"/>
                  </a:lnTo>
                  <a:lnTo>
                    <a:pt x="2362200" y="8426933"/>
                  </a:lnTo>
                  <a:lnTo>
                    <a:pt x="2362200" y="8377949"/>
                  </a:lnTo>
                  <a:close/>
                </a:path>
                <a:path w="3530600" h="10287000">
                  <a:moveTo>
                    <a:pt x="2362200" y="8152739"/>
                  </a:moveTo>
                  <a:lnTo>
                    <a:pt x="2184400" y="8157654"/>
                  </a:lnTo>
                  <a:lnTo>
                    <a:pt x="2184400" y="8206651"/>
                  </a:lnTo>
                  <a:lnTo>
                    <a:pt x="2235200" y="8206651"/>
                  </a:lnTo>
                  <a:lnTo>
                    <a:pt x="2235200" y="8260474"/>
                  </a:lnTo>
                  <a:lnTo>
                    <a:pt x="2298700" y="8260474"/>
                  </a:lnTo>
                  <a:lnTo>
                    <a:pt x="2298700" y="8201736"/>
                  </a:lnTo>
                  <a:lnTo>
                    <a:pt x="2362200" y="8201736"/>
                  </a:lnTo>
                  <a:lnTo>
                    <a:pt x="2362200" y="8152739"/>
                  </a:lnTo>
                  <a:close/>
                </a:path>
                <a:path w="3530600" h="10287000">
                  <a:moveTo>
                    <a:pt x="2362200" y="5513870"/>
                  </a:moveTo>
                  <a:lnTo>
                    <a:pt x="2298700" y="5513870"/>
                  </a:lnTo>
                  <a:lnTo>
                    <a:pt x="2298700" y="5562866"/>
                  </a:lnTo>
                  <a:lnTo>
                    <a:pt x="2362200" y="5562866"/>
                  </a:lnTo>
                  <a:lnTo>
                    <a:pt x="2362200" y="5513870"/>
                  </a:lnTo>
                  <a:close/>
                </a:path>
                <a:path w="3530600" h="10287000">
                  <a:moveTo>
                    <a:pt x="2362200" y="5171287"/>
                  </a:moveTo>
                  <a:lnTo>
                    <a:pt x="2298700" y="5171287"/>
                  </a:lnTo>
                  <a:lnTo>
                    <a:pt x="2298700" y="5230025"/>
                  </a:lnTo>
                  <a:lnTo>
                    <a:pt x="2362200" y="5230025"/>
                  </a:lnTo>
                  <a:lnTo>
                    <a:pt x="2362200" y="5171287"/>
                  </a:lnTo>
                  <a:close/>
                </a:path>
                <a:path w="3530600" h="10287000">
                  <a:moveTo>
                    <a:pt x="2362200" y="5063566"/>
                  </a:moveTo>
                  <a:lnTo>
                    <a:pt x="2298700" y="5063566"/>
                  </a:lnTo>
                  <a:lnTo>
                    <a:pt x="2298700" y="5112550"/>
                  </a:lnTo>
                  <a:lnTo>
                    <a:pt x="2362200" y="5112550"/>
                  </a:lnTo>
                  <a:lnTo>
                    <a:pt x="2362200" y="5063566"/>
                  </a:lnTo>
                  <a:close/>
                </a:path>
                <a:path w="3530600" h="10287000">
                  <a:moveTo>
                    <a:pt x="2362200" y="4838357"/>
                  </a:moveTo>
                  <a:lnTo>
                    <a:pt x="2184400" y="4843272"/>
                  </a:lnTo>
                  <a:lnTo>
                    <a:pt x="2184400" y="4892268"/>
                  </a:lnTo>
                  <a:lnTo>
                    <a:pt x="2235200" y="4892268"/>
                  </a:lnTo>
                  <a:lnTo>
                    <a:pt x="2235200" y="4946091"/>
                  </a:lnTo>
                  <a:lnTo>
                    <a:pt x="2298700" y="4946091"/>
                  </a:lnTo>
                  <a:lnTo>
                    <a:pt x="2298700" y="4887353"/>
                  </a:lnTo>
                  <a:lnTo>
                    <a:pt x="2362200" y="4887353"/>
                  </a:lnTo>
                  <a:lnTo>
                    <a:pt x="2362200" y="4838357"/>
                  </a:lnTo>
                  <a:close/>
                </a:path>
                <a:path w="3530600" h="10287000">
                  <a:moveTo>
                    <a:pt x="2362200" y="2201595"/>
                  </a:moveTo>
                  <a:lnTo>
                    <a:pt x="2298700" y="2201595"/>
                  </a:lnTo>
                  <a:lnTo>
                    <a:pt x="2298700" y="2250579"/>
                  </a:lnTo>
                  <a:lnTo>
                    <a:pt x="2362200" y="2250579"/>
                  </a:lnTo>
                  <a:lnTo>
                    <a:pt x="2362200" y="2201595"/>
                  </a:lnTo>
                  <a:close/>
                </a:path>
                <a:path w="3530600" h="10287000">
                  <a:moveTo>
                    <a:pt x="2362200" y="1859000"/>
                  </a:moveTo>
                  <a:lnTo>
                    <a:pt x="2298700" y="1859000"/>
                  </a:lnTo>
                  <a:lnTo>
                    <a:pt x="2298700" y="1917738"/>
                  </a:lnTo>
                  <a:lnTo>
                    <a:pt x="2362200" y="1917738"/>
                  </a:lnTo>
                  <a:lnTo>
                    <a:pt x="2362200" y="1859000"/>
                  </a:lnTo>
                  <a:close/>
                </a:path>
                <a:path w="3530600" h="10287000">
                  <a:moveTo>
                    <a:pt x="2362200" y="1751279"/>
                  </a:moveTo>
                  <a:lnTo>
                    <a:pt x="2298700" y="1751279"/>
                  </a:lnTo>
                  <a:lnTo>
                    <a:pt x="2298700" y="1800263"/>
                  </a:lnTo>
                  <a:lnTo>
                    <a:pt x="2362200" y="1800263"/>
                  </a:lnTo>
                  <a:lnTo>
                    <a:pt x="2362200" y="1751279"/>
                  </a:lnTo>
                  <a:close/>
                </a:path>
                <a:path w="3530600" h="10287000">
                  <a:moveTo>
                    <a:pt x="2362200" y="1526082"/>
                  </a:moveTo>
                  <a:lnTo>
                    <a:pt x="2184400" y="1530997"/>
                  </a:lnTo>
                  <a:lnTo>
                    <a:pt x="2184400" y="1579981"/>
                  </a:lnTo>
                  <a:lnTo>
                    <a:pt x="2235200" y="1579981"/>
                  </a:lnTo>
                  <a:lnTo>
                    <a:pt x="2235200" y="1633804"/>
                  </a:lnTo>
                  <a:lnTo>
                    <a:pt x="2298700" y="1633804"/>
                  </a:lnTo>
                  <a:lnTo>
                    <a:pt x="2298700" y="1575066"/>
                  </a:lnTo>
                  <a:lnTo>
                    <a:pt x="2362200" y="1575066"/>
                  </a:lnTo>
                  <a:lnTo>
                    <a:pt x="2362200" y="1526082"/>
                  </a:lnTo>
                  <a:close/>
                </a:path>
                <a:path w="3530600" h="10287000">
                  <a:moveTo>
                    <a:pt x="2413000" y="8994724"/>
                  </a:moveTo>
                  <a:lnTo>
                    <a:pt x="2362200" y="8994724"/>
                  </a:lnTo>
                  <a:lnTo>
                    <a:pt x="2362200" y="9053449"/>
                  </a:lnTo>
                  <a:lnTo>
                    <a:pt x="2413000" y="9053449"/>
                  </a:lnTo>
                  <a:lnTo>
                    <a:pt x="2413000" y="8994724"/>
                  </a:lnTo>
                  <a:close/>
                </a:path>
                <a:path w="3530600" h="10287000">
                  <a:moveTo>
                    <a:pt x="2413000" y="8877249"/>
                  </a:moveTo>
                  <a:lnTo>
                    <a:pt x="2362200" y="8877249"/>
                  </a:lnTo>
                  <a:lnTo>
                    <a:pt x="2362200" y="8935987"/>
                  </a:lnTo>
                  <a:lnTo>
                    <a:pt x="2413000" y="8935987"/>
                  </a:lnTo>
                  <a:lnTo>
                    <a:pt x="2413000" y="8877249"/>
                  </a:lnTo>
                  <a:close/>
                </a:path>
                <a:path w="3530600" h="10287000">
                  <a:moveTo>
                    <a:pt x="2413000" y="8769515"/>
                  </a:moveTo>
                  <a:lnTo>
                    <a:pt x="2362200" y="8769515"/>
                  </a:lnTo>
                  <a:lnTo>
                    <a:pt x="2362200" y="8828253"/>
                  </a:lnTo>
                  <a:lnTo>
                    <a:pt x="2413000" y="8828253"/>
                  </a:lnTo>
                  <a:lnTo>
                    <a:pt x="2413000" y="8769515"/>
                  </a:lnTo>
                  <a:close/>
                </a:path>
                <a:path w="3530600" h="10287000">
                  <a:moveTo>
                    <a:pt x="2413000" y="8652053"/>
                  </a:moveTo>
                  <a:lnTo>
                    <a:pt x="2362200" y="8652053"/>
                  </a:lnTo>
                  <a:lnTo>
                    <a:pt x="2362200" y="8710778"/>
                  </a:lnTo>
                  <a:lnTo>
                    <a:pt x="2413000" y="8710778"/>
                  </a:lnTo>
                  <a:lnTo>
                    <a:pt x="2413000" y="8652053"/>
                  </a:lnTo>
                  <a:close/>
                </a:path>
                <a:path w="3530600" h="10287000">
                  <a:moveTo>
                    <a:pt x="2413000" y="8544408"/>
                  </a:moveTo>
                  <a:lnTo>
                    <a:pt x="2362200" y="8544408"/>
                  </a:lnTo>
                  <a:lnTo>
                    <a:pt x="2362200" y="8603056"/>
                  </a:lnTo>
                  <a:lnTo>
                    <a:pt x="2298700" y="8603056"/>
                  </a:lnTo>
                  <a:lnTo>
                    <a:pt x="2298700" y="8544408"/>
                  </a:lnTo>
                  <a:lnTo>
                    <a:pt x="2235200" y="8544408"/>
                  </a:lnTo>
                  <a:lnTo>
                    <a:pt x="2235200" y="8603145"/>
                  </a:lnTo>
                  <a:lnTo>
                    <a:pt x="2298700" y="8603145"/>
                  </a:lnTo>
                  <a:lnTo>
                    <a:pt x="2298700" y="8652053"/>
                  </a:lnTo>
                  <a:lnTo>
                    <a:pt x="2362200" y="8652053"/>
                  </a:lnTo>
                  <a:lnTo>
                    <a:pt x="2362200" y="8603145"/>
                  </a:lnTo>
                  <a:lnTo>
                    <a:pt x="2413000" y="8603145"/>
                  </a:lnTo>
                  <a:lnTo>
                    <a:pt x="2413000" y="8544408"/>
                  </a:lnTo>
                  <a:close/>
                </a:path>
                <a:path w="3530600" h="10287000">
                  <a:moveTo>
                    <a:pt x="2413000" y="8426933"/>
                  </a:moveTo>
                  <a:lnTo>
                    <a:pt x="2362200" y="8426933"/>
                  </a:lnTo>
                  <a:lnTo>
                    <a:pt x="2362200" y="8485670"/>
                  </a:lnTo>
                  <a:lnTo>
                    <a:pt x="2413000" y="8485670"/>
                  </a:lnTo>
                  <a:lnTo>
                    <a:pt x="2413000" y="8426933"/>
                  </a:lnTo>
                  <a:close/>
                </a:path>
                <a:path w="3530600" h="10287000">
                  <a:moveTo>
                    <a:pt x="2413000" y="5680341"/>
                  </a:moveTo>
                  <a:lnTo>
                    <a:pt x="2362200" y="5680341"/>
                  </a:lnTo>
                  <a:lnTo>
                    <a:pt x="2362200" y="5739066"/>
                  </a:lnTo>
                  <a:lnTo>
                    <a:pt x="2413000" y="5739066"/>
                  </a:lnTo>
                  <a:lnTo>
                    <a:pt x="2413000" y="5680341"/>
                  </a:lnTo>
                  <a:close/>
                </a:path>
                <a:path w="3530600" h="10287000">
                  <a:moveTo>
                    <a:pt x="2413000" y="5562866"/>
                  </a:moveTo>
                  <a:lnTo>
                    <a:pt x="2362200" y="5562866"/>
                  </a:lnTo>
                  <a:lnTo>
                    <a:pt x="2362200" y="5621604"/>
                  </a:lnTo>
                  <a:lnTo>
                    <a:pt x="2413000" y="5621604"/>
                  </a:lnTo>
                  <a:lnTo>
                    <a:pt x="2413000" y="5562866"/>
                  </a:lnTo>
                  <a:close/>
                </a:path>
                <a:path w="3530600" h="10287000">
                  <a:moveTo>
                    <a:pt x="2413000" y="5455132"/>
                  </a:moveTo>
                  <a:lnTo>
                    <a:pt x="2362200" y="5455132"/>
                  </a:lnTo>
                  <a:lnTo>
                    <a:pt x="2362200" y="5513870"/>
                  </a:lnTo>
                  <a:lnTo>
                    <a:pt x="2413000" y="5513870"/>
                  </a:lnTo>
                  <a:lnTo>
                    <a:pt x="2413000" y="5455132"/>
                  </a:lnTo>
                  <a:close/>
                </a:path>
                <a:path w="3530600" h="10287000">
                  <a:moveTo>
                    <a:pt x="2413000" y="5337657"/>
                  </a:moveTo>
                  <a:lnTo>
                    <a:pt x="2362200" y="5337657"/>
                  </a:lnTo>
                  <a:lnTo>
                    <a:pt x="2362200" y="5396395"/>
                  </a:lnTo>
                  <a:lnTo>
                    <a:pt x="2413000" y="5396395"/>
                  </a:lnTo>
                  <a:lnTo>
                    <a:pt x="2413000" y="5337657"/>
                  </a:lnTo>
                  <a:close/>
                </a:path>
                <a:path w="3530600" h="10287000">
                  <a:moveTo>
                    <a:pt x="2413000" y="5230025"/>
                  </a:moveTo>
                  <a:lnTo>
                    <a:pt x="2362200" y="5230025"/>
                  </a:lnTo>
                  <a:lnTo>
                    <a:pt x="2362200" y="5288673"/>
                  </a:lnTo>
                  <a:lnTo>
                    <a:pt x="2298700" y="5288673"/>
                  </a:lnTo>
                  <a:lnTo>
                    <a:pt x="2298700" y="5230025"/>
                  </a:lnTo>
                  <a:lnTo>
                    <a:pt x="2235200" y="5230025"/>
                  </a:lnTo>
                  <a:lnTo>
                    <a:pt x="2235200" y="5288762"/>
                  </a:lnTo>
                  <a:lnTo>
                    <a:pt x="2298700" y="5288762"/>
                  </a:lnTo>
                  <a:lnTo>
                    <a:pt x="2298700" y="5337657"/>
                  </a:lnTo>
                  <a:lnTo>
                    <a:pt x="2362200" y="5337657"/>
                  </a:lnTo>
                  <a:lnTo>
                    <a:pt x="2362200" y="5288762"/>
                  </a:lnTo>
                  <a:lnTo>
                    <a:pt x="2413000" y="5288762"/>
                  </a:lnTo>
                  <a:lnTo>
                    <a:pt x="2413000" y="5230025"/>
                  </a:lnTo>
                  <a:close/>
                </a:path>
                <a:path w="3530600" h="10287000">
                  <a:moveTo>
                    <a:pt x="2413000" y="5112550"/>
                  </a:moveTo>
                  <a:lnTo>
                    <a:pt x="2362200" y="5112550"/>
                  </a:lnTo>
                  <a:lnTo>
                    <a:pt x="2362200" y="5171287"/>
                  </a:lnTo>
                  <a:lnTo>
                    <a:pt x="2413000" y="5171287"/>
                  </a:lnTo>
                  <a:lnTo>
                    <a:pt x="2413000" y="5112550"/>
                  </a:lnTo>
                  <a:close/>
                </a:path>
                <a:path w="3530600" h="10287000">
                  <a:moveTo>
                    <a:pt x="2413000" y="2368054"/>
                  </a:moveTo>
                  <a:lnTo>
                    <a:pt x="2362200" y="2368054"/>
                  </a:lnTo>
                  <a:lnTo>
                    <a:pt x="2362200" y="2426792"/>
                  </a:lnTo>
                  <a:lnTo>
                    <a:pt x="2413000" y="2426792"/>
                  </a:lnTo>
                  <a:lnTo>
                    <a:pt x="2413000" y="2368054"/>
                  </a:lnTo>
                  <a:close/>
                </a:path>
                <a:path w="3530600" h="10287000">
                  <a:moveTo>
                    <a:pt x="2413000" y="2250579"/>
                  </a:moveTo>
                  <a:lnTo>
                    <a:pt x="2362200" y="2250579"/>
                  </a:lnTo>
                  <a:lnTo>
                    <a:pt x="2362200" y="2309317"/>
                  </a:lnTo>
                  <a:lnTo>
                    <a:pt x="2413000" y="2309317"/>
                  </a:lnTo>
                  <a:lnTo>
                    <a:pt x="2413000" y="2250579"/>
                  </a:lnTo>
                  <a:close/>
                </a:path>
                <a:path w="3530600" h="10287000">
                  <a:moveTo>
                    <a:pt x="2413000" y="2142858"/>
                  </a:moveTo>
                  <a:lnTo>
                    <a:pt x="2362200" y="2142858"/>
                  </a:lnTo>
                  <a:lnTo>
                    <a:pt x="2362200" y="2201595"/>
                  </a:lnTo>
                  <a:lnTo>
                    <a:pt x="2413000" y="2201595"/>
                  </a:lnTo>
                  <a:lnTo>
                    <a:pt x="2413000" y="2142858"/>
                  </a:lnTo>
                  <a:close/>
                </a:path>
                <a:path w="3530600" h="10287000">
                  <a:moveTo>
                    <a:pt x="2413000" y="2025383"/>
                  </a:moveTo>
                  <a:lnTo>
                    <a:pt x="2362200" y="2025383"/>
                  </a:lnTo>
                  <a:lnTo>
                    <a:pt x="2362200" y="2084120"/>
                  </a:lnTo>
                  <a:lnTo>
                    <a:pt x="2413000" y="2084120"/>
                  </a:lnTo>
                  <a:lnTo>
                    <a:pt x="2413000" y="2025383"/>
                  </a:lnTo>
                  <a:close/>
                </a:path>
                <a:path w="3530600" h="10287000">
                  <a:moveTo>
                    <a:pt x="2413000" y="1917738"/>
                  </a:moveTo>
                  <a:lnTo>
                    <a:pt x="2362200" y="1917738"/>
                  </a:lnTo>
                  <a:lnTo>
                    <a:pt x="2362200" y="1976399"/>
                  </a:lnTo>
                  <a:lnTo>
                    <a:pt x="2298700" y="1976399"/>
                  </a:lnTo>
                  <a:lnTo>
                    <a:pt x="2298700" y="1917738"/>
                  </a:lnTo>
                  <a:lnTo>
                    <a:pt x="2235200" y="1917738"/>
                  </a:lnTo>
                  <a:lnTo>
                    <a:pt x="2235200" y="1976475"/>
                  </a:lnTo>
                  <a:lnTo>
                    <a:pt x="2298700" y="1976475"/>
                  </a:lnTo>
                  <a:lnTo>
                    <a:pt x="2298700" y="2025383"/>
                  </a:lnTo>
                  <a:lnTo>
                    <a:pt x="2362200" y="2025383"/>
                  </a:lnTo>
                  <a:lnTo>
                    <a:pt x="2362200" y="1976475"/>
                  </a:lnTo>
                  <a:lnTo>
                    <a:pt x="2413000" y="1976475"/>
                  </a:lnTo>
                  <a:lnTo>
                    <a:pt x="2413000" y="1917738"/>
                  </a:lnTo>
                  <a:close/>
                </a:path>
                <a:path w="3530600" h="10287000">
                  <a:moveTo>
                    <a:pt x="2413000" y="1800263"/>
                  </a:moveTo>
                  <a:lnTo>
                    <a:pt x="2362200" y="1800263"/>
                  </a:lnTo>
                  <a:lnTo>
                    <a:pt x="2362200" y="1859000"/>
                  </a:lnTo>
                  <a:lnTo>
                    <a:pt x="2413000" y="1859000"/>
                  </a:lnTo>
                  <a:lnTo>
                    <a:pt x="2413000" y="1800263"/>
                  </a:lnTo>
                  <a:close/>
                </a:path>
                <a:path w="3530600" h="10287000">
                  <a:moveTo>
                    <a:pt x="2463800" y="8485670"/>
                  </a:moveTo>
                  <a:lnTo>
                    <a:pt x="2413000" y="8485670"/>
                  </a:lnTo>
                  <a:lnTo>
                    <a:pt x="2413000" y="8544408"/>
                  </a:lnTo>
                  <a:lnTo>
                    <a:pt x="2463800" y="8544408"/>
                  </a:lnTo>
                  <a:lnTo>
                    <a:pt x="2463800" y="8485670"/>
                  </a:lnTo>
                  <a:close/>
                </a:path>
                <a:path w="3530600" h="10287000">
                  <a:moveTo>
                    <a:pt x="2463800" y="8260474"/>
                  </a:moveTo>
                  <a:lnTo>
                    <a:pt x="2413000" y="8260474"/>
                  </a:lnTo>
                  <a:lnTo>
                    <a:pt x="2413000" y="8201736"/>
                  </a:lnTo>
                  <a:lnTo>
                    <a:pt x="2362200" y="8201736"/>
                  </a:lnTo>
                  <a:lnTo>
                    <a:pt x="2362200" y="8260474"/>
                  </a:lnTo>
                  <a:lnTo>
                    <a:pt x="2298700" y="8260474"/>
                  </a:lnTo>
                  <a:lnTo>
                    <a:pt x="2298700" y="8319211"/>
                  </a:lnTo>
                  <a:lnTo>
                    <a:pt x="2362200" y="8319211"/>
                  </a:lnTo>
                  <a:lnTo>
                    <a:pt x="2362200" y="8377949"/>
                  </a:lnTo>
                  <a:lnTo>
                    <a:pt x="2413000" y="8377949"/>
                  </a:lnTo>
                  <a:lnTo>
                    <a:pt x="2413000" y="8319211"/>
                  </a:lnTo>
                  <a:lnTo>
                    <a:pt x="2463800" y="8319211"/>
                  </a:lnTo>
                  <a:lnTo>
                    <a:pt x="2463800" y="8260474"/>
                  </a:lnTo>
                  <a:close/>
                </a:path>
                <a:path w="3530600" h="10287000">
                  <a:moveTo>
                    <a:pt x="2463800" y="8035277"/>
                  </a:moveTo>
                  <a:lnTo>
                    <a:pt x="2413000" y="8035277"/>
                  </a:lnTo>
                  <a:lnTo>
                    <a:pt x="2413000" y="7976540"/>
                  </a:lnTo>
                  <a:lnTo>
                    <a:pt x="2362200" y="7976540"/>
                  </a:lnTo>
                  <a:lnTo>
                    <a:pt x="2362200" y="8152739"/>
                  </a:lnTo>
                  <a:lnTo>
                    <a:pt x="2413000" y="8152739"/>
                  </a:lnTo>
                  <a:lnTo>
                    <a:pt x="2413000" y="8094002"/>
                  </a:lnTo>
                  <a:lnTo>
                    <a:pt x="2463800" y="8094002"/>
                  </a:lnTo>
                  <a:lnTo>
                    <a:pt x="2463800" y="8035277"/>
                  </a:lnTo>
                  <a:close/>
                </a:path>
                <a:path w="3530600" h="10287000">
                  <a:moveTo>
                    <a:pt x="2463800" y="6909536"/>
                  </a:moveTo>
                  <a:lnTo>
                    <a:pt x="2413000" y="6909536"/>
                  </a:lnTo>
                  <a:lnTo>
                    <a:pt x="2413000" y="6968261"/>
                  </a:lnTo>
                  <a:lnTo>
                    <a:pt x="2463800" y="6968261"/>
                  </a:lnTo>
                  <a:lnTo>
                    <a:pt x="2463800" y="6909536"/>
                  </a:lnTo>
                  <a:close/>
                </a:path>
                <a:path w="3530600" h="10287000">
                  <a:moveTo>
                    <a:pt x="2463800" y="5171287"/>
                  </a:moveTo>
                  <a:lnTo>
                    <a:pt x="2413000" y="5171287"/>
                  </a:lnTo>
                  <a:lnTo>
                    <a:pt x="2413000" y="5230025"/>
                  </a:lnTo>
                  <a:lnTo>
                    <a:pt x="2463800" y="5230025"/>
                  </a:lnTo>
                  <a:lnTo>
                    <a:pt x="2463800" y="5171287"/>
                  </a:lnTo>
                  <a:close/>
                </a:path>
                <a:path w="3530600" h="10287000">
                  <a:moveTo>
                    <a:pt x="2463800" y="4946091"/>
                  </a:moveTo>
                  <a:lnTo>
                    <a:pt x="2413000" y="4946091"/>
                  </a:lnTo>
                  <a:lnTo>
                    <a:pt x="2413000" y="4887353"/>
                  </a:lnTo>
                  <a:lnTo>
                    <a:pt x="2362200" y="4887353"/>
                  </a:lnTo>
                  <a:lnTo>
                    <a:pt x="2362200" y="4946091"/>
                  </a:lnTo>
                  <a:lnTo>
                    <a:pt x="2298700" y="4946091"/>
                  </a:lnTo>
                  <a:lnTo>
                    <a:pt x="2298700" y="5004828"/>
                  </a:lnTo>
                  <a:lnTo>
                    <a:pt x="2362200" y="5004828"/>
                  </a:lnTo>
                  <a:lnTo>
                    <a:pt x="2362200" y="5063566"/>
                  </a:lnTo>
                  <a:lnTo>
                    <a:pt x="2413000" y="5063566"/>
                  </a:lnTo>
                  <a:lnTo>
                    <a:pt x="2413000" y="5004828"/>
                  </a:lnTo>
                  <a:lnTo>
                    <a:pt x="2463800" y="5004828"/>
                  </a:lnTo>
                  <a:lnTo>
                    <a:pt x="2463800" y="4946091"/>
                  </a:lnTo>
                  <a:close/>
                </a:path>
                <a:path w="3530600" h="10287000">
                  <a:moveTo>
                    <a:pt x="2463800" y="4720895"/>
                  </a:moveTo>
                  <a:lnTo>
                    <a:pt x="2413000" y="4720895"/>
                  </a:lnTo>
                  <a:lnTo>
                    <a:pt x="2413000" y="4662157"/>
                  </a:lnTo>
                  <a:lnTo>
                    <a:pt x="2362200" y="4662157"/>
                  </a:lnTo>
                  <a:lnTo>
                    <a:pt x="2362200" y="4838357"/>
                  </a:lnTo>
                  <a:lnTo>
                    <a:pt x="2413000" y="4838357"/>
                  </a:lnTo>
                  <a:lnTo>
                    <a:pt x="2413000" y="4779619"/>
                  </a:lnTo>
                  <a:lnTo>
                    <a:pt x="2463800" y="4779619"/>
                  </a:lnTo>
                  <a:lnTo>
                    <a:pt x="2463800" y="4720895"/>
                  </a:lnTo>
                  <a:close/>
                </a:path>
                <a:path w="3530600" h="10287000">
                  <a:moveTo>
                    <a:pt x="2463800" y="3595154"/>
                  </a:moveTo>
                  <a:lnTo>
                    <a:pt x="2413000" y="3595154"/>
                  </a:lnTo>
                  <a:lnTo>
                    <a:pt x="2413000" y="3653879"/>
                  </a:lnTo>
                  <a:lnTo>
                    <a:pt x="2463800" y="3653879"/>
                  </a:lnTo>
                  <a:lnTo>
                    <a:pt x="2463800" y="3595154"/>
                  </a:lnTo>
                  <a:close/>
                </a:path>
                <a:path w="3530600" h="10287000">
                  <a:moveTo>
                    <a:pt x="2463800" y="1859000"/>
                  </a:moveTo>
                  <a:lnTo>
                    <a:pt x="2413000" y="1859000"/>
                  </a:lnTo>
                  <a:lnTo>
                    <a:pt x="2413000" y="1917738"/>
                  </a:lnTo>
                  <a:lnTo>
                    <a:pt x="2463800" y="1917738"/>
                  </a:lnTo>
                  <a:lnTo>
                    <a:pt x="2463800" y="1859000"/>
                  </a:lnTo>
                  <a:close/>
                </a:path>
                <a:path w="3530600" h="10287000">
                  <a:moveTo>
                    <a:pt x="2463800" y="1633804"/>
                  </a:moveTo>
                  <a:lnTo>
                    <a:pt x="2413000" y="1633804"/>
                  </a:lnTo>
                  <a:lnTo>
                    <a:pt x="2413000" y="1575066"/>
                  </a:lnTo>
                  <a:lnTo>
                    <a:pt x="2362200" y="1575066"/>
                  </a:lnTo>
                  <a:lnTo>
                    <a:pt x="2362200" y="1633804"/>
                  </a:lnTo>
                  <a:lnTo>
                    <a:pt x="2298700" y="1633804"/>
                  </a:lnTo>
                  <a:lnTo>
                    <a:pt x="2298700" y="1692541"/>
                  </a:lnTo>
                  <a:lnTo>
                    <a:pt x="2362200" y="1692541"/>
                  </a:lnTo>
                  <a:lnTo>
                    <a:pt x="2362200" y="1751279"/>
                  </a:lnTo>
                  <a:lnTo>
                    <a:pt x="2413000" y="1751279"/>
                  </a:lnTo>
                  <a:lnTo>
                    <a:pt x="2413000" y="1692541"/>
                  </a:lnTo>
                  <a:lnTo>
                    <a:pt x="2463800" y="1692541"/>
                  </a:lnTo>
                  <a:lnTo>
                    <a:pt x="2463800" y="1633804"/>
                  </a:lnTo>
                  <a:close/>
                </a:path>
                <a:path w="3530600" h="10287000">
                  <a:moveTo>
                    <a:pt x="2463800" y="1408607"/>
                  </a:moveTo>
                  <a:lnTo>
                    <a:pt x="2413000" y="1408607"/>
                  </a:lnTo>
                  <a:lnTo>
                    <a:pt x="2413000" y="1349870"/>
                  </a:lnTo>
                  <a:lnTo>
                    <a:pt x="2362200" y="1349870"/>
                  </a:lnTo>
                  <a:lnTo>
                    <a:pt x="2362200" y="1526082"/>
                  </a:lnTo>
                  <a:lnTo>
                    <a:pt x="2413000" y="1526082"/>
                  </a:lnTo>
                  <a:lnTo>
                    <a:pt x="2413000" y="1467345"/>
                  </a:lnTo>
                  <a:lnTo>
                    <a:pt x="2463800" y="1467345"/>
                  </a:lnTo>
                  <a:lnTo>
                    <a:pt x="2463800" y="1408607"/>
                  </a:lnTo>
                  <a:close/>
                </a:path>
                <a:path w="3530600" h="10287000">
                  <a:moveTo>
                    <a:pt x="2463800" y="282867"/>
                  </a:moveTo>
                  <a:lnTo>
                    <a:pt x="2413000" y="282867"/>
                  </a:lnTo>
                  <a:lnTo>
                    <a:pt x="2413000" y="341604"/>
                  </a:lnTo>
                  <a:lnTo>
                    <a:pt x="2463800" y="341604"/>
                  </a:lnTo>
                  <a:lnTo>
                    <a:pt x="2463800" y="282867"/>
                  </a:lnTo>
                  <a:close/>
                </a:path>
                <a:path w="3530600" h="10287000">
                  <a:moveTo>
                    <a:pt x="2527300" y="8994724"/>
                  </a:moveTo>
                  <a:lnTo>
                    <a:pt x="2463800" y="8994724"/>
                  </a:lnTo>
                  <a:lnTo>
                    <a:pt x="2463800" y="9053449"/>
                  </a:lnTo>
                  <a:lnTo>
                    <a:pt x="2527300" y="9053449"/>
                  </a:lnTo>
                  <a:lnTo>
                    <a:pt x="2527300" y="8994724"/>
                  </a:lnTo>
                  <a:close/>
                </a:path>
                <a:path w="3530600" h="10287000">
                  <a:moveTo>
                    <a:pt x="2527300" y="8769515"/>
                  </a:moveTo>
                  <a:lnTo>
                    <a:pt x="2463800" y="8769515"/>
                  </a:lnTo>
                  <a:lnTo>
                    <a:pt x="2463800" y="8828253"/>
                  </a:lnTo>
                  <a:lnTo>
                    <a:pt x="2527300" y="8828253"/>
                  </a:lnTo>
                  <a:lnTo>
                    <a:pt x="2527300" y="8769515"/>
                  </a:lnTo>
                  <a:close/>
                </a:path>
                <a:path w="3530600" h="10287000">
                  <a:moveTo>
                    <a:pt x="2527300" y="8544408"/>
                  </a:moveTo>
                  <a:lnTo>
                    <a:pt x="2463800" y="8544408"/>
                  </a:lnTo>
                  <a:lnTo>
                    <a:pt x="2463800" y="8603145"/>
                  </a:lnTo>
                  <a:lnTo>
                    <a:pt x="2527300" y="8603145"/>
                  </a:lnTo>
                  <a:lnTo>
                    <a:pt x="2527300" y="8544408"/>
                  </a:lnTo>
                  <a:close/>
                </a:path>
                <a:path w="3530600" h="10287000">
                  <a:moveTo>
                    <a:pt x="2527300" y="7301103"/>
                  </a:moveTo>
                  <a:lnTo>
                    <a:pt x="2463800" y="7301103"/>
                  </a:lnTo>
                  <a:lnTo>
                    <a:pt x="2463800" y="7359840"/>
                  </a:lnTo>
                  <a:lnTo>
                    <a:pt x="2527300" y="7359840"/>
                  </a:lnTo>
                  <a:lnTo>
                    <a:pt x="2527300" y="7301103"/>
                  </a:lnTo>
                  <a:close/>
                </a:path>
                <a:path w="3530600" h="10287000">
                  <a:moveTo>
                    <a:pt x="2527300" y="7193381"/>
                  </a:moveTo>
                  <a:lnTo>
                    <a:pt x="2463800" y="7193381"/>
                  </a:lnTo>
                  <a:lnTo>
                    <a:pt x="2463800" y="7252119"/>
                  </a:lnTo>
                  <a:lnTo>
                    <a:pt x="2527300" y="7252119"/>
                  </a:lnTo>
                  <a:lnTo>
                    <a:pt x="2527300" y="7193381"/>
                  </a:lnTo>
                  <a:close/>
                </a:path>
                <a:path w="3530600" h="10287000">
                  <a:moveTo>
                    <a:pt x="2527300" y="5680341"/>
                  </a:moveTo>
                  <a:lnTo>
                    <a:pt x="2463800" y="5680341"/>
                  </a:lnTo>
                  <a:lnTo>
                    <a:pt x="2463800" y="5739066"/>
                  </a:lnTo>
                  <a:lnTo>
                    <a:pt x="2527300" y="5739066"/>
                  </a:lnTo>
                  <a:lnTo>
                    <a:pt x="2527300" y="5680341"/>
                  </a:lnTo>
                  <a:close/>
                </a:path>
                <a:path w="3530600" h="10287000">
                  <a:moveTo>
                    <a:pt x="2527300" y="5455132"/>
                  </a:moveTo>
                  <a:lnTo>
                    <a:pt x="2463800" y="5455132"/>
                  </a:lnTo>
                  <a:lnTo>
                    <a:pt x="2463800" y="5513870"/>
                  </a:lnTo>
                  <a:lnTo>
                    <a:pt x="2527300" y="5513870"/>
                  </a:lnTo>
                  <a:lnTo>
                    <a:pt x="2527300" y="5455132"/>
                  </a:lnTo>
                  <a:close/>
                </a:path>
                <a:path w="3530600" h="10287000">
                  <a:moveTo>
                    <a:pt x="2527300" y="5230025"/>
                  </a:moveTo>
                  <a:lnTo>
                    <a:pt x="2463800" y="5230025"/>
                  </a:lnTo>
                  <a:lnTo>
                    <a:pt x="2463800" y="5288762"/>
                  </a:lnTo>
                  <a:lnTo>
                    <a:pt x="2527300" y="5288762"/>
                  </a:lnTo>
                  <a:lnTo>
                    <a:pt x="2527300" y="5230025"/>
                  </a:lnTo>
                  <a:close/>
                </a:path>
                <a:path w="3530600" h="10287000">
                  <a:moveTo>
                    <a:pt x="2527300" y="3986720"/>
                  </a:moveTo>
                  <a:lnTo>
                    <a:pt x="2463800" y="3986720"/>
                  </a:lnTo>
                  <a:lnTo>
                    <a:pt x="2463800" y="4045458"/>
                  </a:lnTo>
                  <a:lnTo>
                    <a:pt x="2527300" y="4045458"/>
                  </a:lnTo>
                  <a:lnTo>
                    <a:pt x="2527300" y="3986720"/>
                  </a:lnTo>
                  <a:close/>
                </a:path>
                <a:path w="3530600" h="10287000">
                  <a:moveTo>
                    <a:pt x="2527300" y="3878999"/>
                  </a:moveTo>
                  <a:lnTo>
                    <a:pt x="2463800" y="3878999"/>
                  </a:lnTo>
                  <a:lnTo>
                    <a:pt x="2463800" y="3937736"/>
                  </a:lnTo>
                  <a:lnTo>
                    <a:pt x="2527300" y="3937736"/>
                  </a:lnTo>
                  <a:lnTo>
                    <a:pt x="2527300" y="3878999"/>
                  </a:lnTo>
                  <a:close/>
                </a:path>
                <a:path w="3530600" h="10287000">
                  <a:moveTo>
                    <a:pt x="2527300" y="2368054"/>
                  </a:moveTo>
                  <a:lnTo>
                    <a:pt x="2463800" y="2368054"/>
                  </a:lnTo>
                  <a:lnTo>
                    <a:pt x="2463800" y="2426792"/>
                  </a:lnTo>
                  <a:lnTo>
                    <a:pt x="2527300" y="2426792"/>
                  </a:lnTo>
                  <a:lnTo>
                    <a:pt x="2527300" y="2368054"/>
                  </a:lnTo>
                  <a:close/>
                </a:path>
                <a:path w="3530600" h="10287000">
                  <a:moveTo>
                    <a:pt x="2527300" y="2142858"/>
                  </a:moveTo>
                  <a:lnTo>
                    <a:pt x="2463800" y="2142858"/>
                  </a:lnTo>
                  <a:lnTo>
                    <a:pt x="2463800" y="2201595"/>
                  </a:lnTo>
                  <a:lnTo>
                    <a:pt x="2527300" y="2201595"/>
                  </a:lnTo>
                  <a:lnTo>
                    <a:pt x="2527300" y="2142858"/>
                  </a:lnTo>
                  <a:close/>
                </a:path>
                <a:path w="3530600" h="10287000">
                  <a:moveTo>
                    <a:pt x="2527300" y="1917738"/>
                  </a:moveTo>
                  <a:lnTo>
                    <a:pt x="2463800" y="1917738"/>
                  </a:lnTo>
                  <a:lnTo>
                    <a:pt x="2463800" y="1976475"/>
                  </a:lnTo>
                  <a:lnTo>
                    <a:pt x="2527300" y="1976475"/>
                  </a:lnTo>
                  <a:lnTo>
                    <a:pt x="2527300" y="1917738"/>
                  </a:lnTo>
                  <a:close/>
                </a:path>
                <a:path w="3530600" h="10287000">
                  <a:moveTo>
                    <a:pt x="2527300" y="674446"/>
                  </a:moveTo>
                  <a:lnTo>
                    <a:pt x="2463800" y="674446"/>
                  </a:lnTo>
                  <a:lnTo>
                    <a:pt x="2463800" y="733183"/>
                  </a:lnTo>
                  <a:lnTo>
                    <a:pt x="2527300" y="733183"/>
                  </a:lnTo>
                  <a:lnTo>
                    <a:pt x="2527300" y="674446"/>
                  </a:lnTo>
                  <a:close/>
                </a:path>
                <a:path w="3530600" h="10287000">
                  <a:moveTo>
                    <a:pt x="2527300" y="566724"/>
                  </a:moveTo>
                  <a:lnTo>
                    <a:pt x="2463800" y="566724"/>
                  </a:lnTo>
                  <a:lnTo>
                    <a:pt x="2463800" y="625449"/>
                  </a:lnTo>
                  <a:lnTo>
                    <a:pt x="2527300" y="625449"/>
                  </a:lnTo>
                  <a:lnTo>
                    <a:pt x="2527300" y="566724"/>
                  </a:lnTo>
                  <a:close/>
                </a:path>
                <a:path w="3530600" h="10287000">
                  <a:moveTo>
                    <a:pt x="2590800" y="8377949"/>
                  </a:moveTo>
                  <a:lnTo>
                    <a:pt x="2527300" y="8377949"/>
                  </a:lnTo>
                  <a:lnTo>
                    <a:pt x="2527300" y="8319211"/>
                  </a:lnTo>
                  <a:lnTo>
                    <a:pt x="2463800" y="8319211"/>
                  </a:lnTo>
                  <a:lnTo>
                    <a:pt x="2463800" y="8377949"/>
                  </a:lnTo>
                  <a:lnTo>
                    <a:pt x="2413000" y="8377949"/>
                  </a:lnTo>
                  <a:lnTo>
                    <a:pt x="2413000" y="8426933"/>
                  </a:lnTo>
                  <a:lnTo>
                    <a:pt x="2463800" y="8426933"/>
                  </a:lnTo>
                  <a:lnTo>
                    <a:pt x="2463800" y="8485670"/>
                  </a:lnTo>
                  <a:lnTo>
                    <a:pt x="2527300" y="8485670"/>
                  </a:lnTo>
                  <a:lnTo>
                    <a:pt x="2527300" y="8426933"/>
                  </a:lnTo>
                  <a:lnTo>
                    <a:pt x="2590800" y="8426933"/>
                  </a:lnTo>
                  <a:lnTo>
                    <a:pt x="2590800" y="8377949"/>
                  </a:lnTo>
                  <a:close/>
                </a:path>
                <a:path w="3530600" h="10287000">
                  <a:moveTo>
                    <a:pt x="2590800" y="7252119"/>
                  </a:moveTo>
                  <a:lnTo>
                    <a:pt x="2527300" y="7252119"/>
                  </a:lnTo>
                  <a:lnTo>
                    <a:pt x="2527300" y="7301103"/>
                  </a:lnTo>
                  <a:lnTo>
                    <a:pt x="2590800" y="7301103"/>
                  </a:lnTo>
                  <a:lnTo>
                    <a:pt x="2590800" y="7252119"/>
                  </a:lnTo>
                  <a:close/>
                </a:path>
                <a:path w="3530600" h="10287000">
                  <a:moveTo>
                    <a:pt x="2590800" y="5063566"/>
                  </a:moveTo>
                  <a:lnTo>
                    <a:pt x="2527300" y="5063566"/>
                  </a:lnTo>
                  <a:lnTo>
                    <a:pt x="2527300" y="5004828"/>
                  </a:lnTo>
                  <a:lnTo>
                    <a:pt x="2463800" y="5004828"/>
                  </a:lnTo>
                  <a:lnTo>
                    <a:pt x="2463800" y="5063566"/>
                  </a:lnTo>
                  <a:lnTo>
                    <a:pt x="2413000" y="5063566"/>
                  </a:lnTo>
                  <a:lnTo>
                    <a:pt x="2413000" y="5112550"/>
                  </a:lnTo>
                  <a:lnTo>
                    <a:pt x="2463800" y="5112550"/>
                  </a:lnTo>
                  <a:lnTo>
                    <a:pt x="2463800" y="5171287"/>
                  </a:lnTo>
                  <a:lnTo>
                    <a:pt x="2527300" y="5171287"/>
                  </a:lnTo>
                  <a:lnTo>
                    <a:pt x="2527300" y="5112550"/>
                  </a:lnTo>
                  <a:lnTo>
                    <a:pt x="2590800" y="5112550"/>
                  </a:lnTo>
                  <a:lnTo>
                    <a:pt x="2590800" y="5063566"/>
                  </a:lnTo>
                  <a:close/>
                </a:path>
                <a:path w="3530600" h="10287000">
                  <a:moveTo>
                    <a:pt x="2590800" y="3937736"/>
                  </a:moveTo>
                  <a:lnTo>
                    <a:pt x="2527300" y="3937736"/>
                  </a:lnTo>
                  <a:lnTo>
                    <a:pt x="2527300" y="3986720"/>
                  </a:lnTo>
                  <a:lnTo>
                    <a:pt x="2590800" y="3986720"/>
                  </a:lnTo>
                  <a:lnTo>
                    <a:pt x="2590800" y="3937736"/>
                  </a:lnTo>
                  <a:close/>
                </a:path>
                <a:path w="3530600" h="10287000">
                  <a:moveTo>
                    <a:pt x="2590800" y="1751279"/>
                  </a:moveTo>
                  <a:lnTo>
                    <a:pt x="2527300" y="1751279"/>
                  </a:lnTo>
                  <a:lnTo>
                    <a:pt x="2527300" y="1692541"/>
                  </a:lnTo>
                  <a:lnTo>
                    <a:pt x="2463800" y="1692541"/>
                  </a:lnTo>
                  <a:lnTo>
                    <a:pt x="2463800" y="1751279"/>
                  </a:lnTo>
                  <a:lnTo>
                    <a:pt x="2413000" y="1751279"/>
                  </a:lnTo>
                  <a:lnTo>
                    <a:pt x="2413000" y="1800263"/>
                  </a:lnTo>
                  <a:lnTo>
                    <a:pt x="2463800" y="1800263"/>
                  </a:lnTo>
                  <a:lnTo>
                    <a:pt x="2463800" y="1859000"/>
                  </a:lnTo>
                  <a:lnTo>
                    <a:pt x="2527300" y="1859000"/>
                  </a:lnTo>
                  <a:lnTo>
                    <a:pt x="2527300" y="1800263"/>
                  </a:lnTo>
                  <a:lnTo>
                    <a:pt x="2590800" y="1800263"/>
                  </a:lnTo>
                  <a:lnTo>
                    <a:pt x="2590800" y="1751279"/>
                  </a:lnTo>
                  <a:close/>
                </a:path>
                <a:path w="3530600" h="10287000">
                  <a:moveTo>
                    <a:pt x="2590800" y="625449"/>
                  </a:moveTo>
                  <a:lnTo>
                    <a:pt x="2527300" y="625449"/>
                  </a:lnTo>
                  <a:lnTo>
                    <a:pt x="2527300" y="674446"/>
                  </a:lnTo>
                  <a:lnTo>
                    <a:pt x="2590800" y="674446"/>
                  </a:lnTo>
                  <a:lnTo>
                    <a:pt x="2590800" y="625449"/>
                  </a:lnTo>
                  <a:close/>
                </a:path>
                <a:path w="3530600" h="10287000">
                  <a:moveTo>
                    <a:pt x="2641600" y="9102357"/>
                  </a:moveTo>
                  <a:lnTo>
                    <a:pt x="2590800" y="9102357"/>
                  </a:lnTo>
                  <a:lnTo>
                    <a:pt x="2590800" y="9161094"/>
                  </a:lnTo>
                  <a:lnTo>
                    <a:pt x="2641600" y="9161094"/>
                  </a:lnTo>
                  <a:lnTo>
                    <a:pt x="2641600" y="9102357"/>
                  </a:lnTo>
                  <a:close/>
                </a:path>
                <a:path w="3530600" h="10287000">
                  <a:moveTo>
                    <a:pt x="2641600" y="8994724"/>
                  </a:moveTo>
                  <a:lnTo>
                    <a:pt x="2590800" y="8994724"/>
                  </a:lnTo>
                  <a:lnTo>
                    <a:pt x="2590800" y="9053449"/>
                  </a:lnTo>
                  <a:lnTo>
                    <a:pt x="2641600" y="9053449"/>
                  </a:lnTo>
                  <a:lnTo>
                    <a:pt x="2641600" y="8994724"/>
                  </a:lnTo>
                  <a:close/>
                </a:path>
                <a:path w="3530600" h="10287000">
                  <a:moveTo>
                    <a:pt x="2641600" y="8877249"/>
                  </a:moveTo>
                  <a:lnTo>
                    <a:pt x="2590800" y="8877249"/>
                  </a:lnTo>
                  <a:lnTo>
                    <a:pt x="2590800" y="8935987"/>
                  </a:lnTo>
                  <a:lnTo>
                    <a:pt x="2641600" y="8935987"/>
                  </a:lnTo>
                  <a:lnTo>
                    <a:pt x="2641600" y="8877249"/>
                  </a:lnTo>
                  <a:close/>
                </a:path>
                <a:path w="3530600" h="10287000">
                  <a:moveTo>
                    <a:pt x="2641600" y="8769515"/>
                  </a:moveTo>
                  <a:lnTo>
                    <a:pt x="2590800" y="8769515"/>
                  </a:lnTo>
                  <a:lnTo>
                    <a:pt x="2590800" y="8828253"/>
                  </a:lnTo>
                  <a:lnTo>
                    <a:pt x="2641600" y="8828253"/>
                  </a:lnTo>
                  <a:lnTo>
                    <a:pt x="2641600" y="8769515"/>
                  </a:lnTo>
                  <a:close/>
                </a:path>
                <a:path w="3530600" h="10287000">
                  <a:moveTo>
                    <a:pt x="2641600" y="7868894"/>
                  </a:moveTo>
                  <a:lnTo>
                    <a:pt x="2590800" y="7868894"/>
                  </a:lnTo>
                  <a:lnTo>
                    <a:pt x="2590800" y="7927632"/>
                  </a:lnTo>
                  <a:lnTo>
                    <a:pt x="2641600" y="7927632"/>
                  </a:lnTo>
                  <a:lnTo>
                    <a:pt x="2641600" y="7868894"/>
                  </a:lnTo>
                  <a:close/>
                </a:path>
                <a:path w="3530600" h="10287000">
                  <a:moveTo>
                    <a:pt x="2641600" y="7751419"/>
                  </a:moveTo>
                  <a:lnTo>
                    <a:pt x="2590800" y="7751419"/>
                  </a:lnTo>
                  <a:lnTo>
                    <a:pt x="2590800" y="7810157"/>
                  </a:lnTo>
                  <a:lnTo>
                    <a:pt x="2641600" y="7810157"/>
                  </a:lnTo>
                  <a:lnTo>
                    <a:pt x="2641600" y="7751419"/>
                  </a:lnTo>
                  <a:close/>
                </a:path>
                <a:path w="3530600" h="10287000">
                  <a:moveTo>
                    <a:pt x="2641600" y="7643698"/>
                  </a:moveTo>
                  <a:lnTo>
                    <a:pt x="2590800" y="7643698"/>
                  </a:lnTo>
                  <a:lnTo>
                    <a:pt x="2590800" y="7702436"/>
                  </a:lnTo>
                  <a:lnTo>
                    <a:pt x="2641600" y="7702436"/>
                  </a:lnTo>
                  <a:lnTo>
                    <a:pt x="2641600" y="7643698"/>
                  </a:lnTo>
                  <a:close/>
                </a:path>
                <a:path w="3530600" h="10287000">
                  <a:moveTo>
                    <a:pt x="2641600" y="7418578"/>
                  </a:moveTo>
                  <a:lnTo>
                    <a:pt x="2590800" y="7418578"/>
                  </a:lnTo>
                  <a:lnTo>
                    <a:pt x="2590800" y="7477315"/>
                  </a:lnTo>
                  <a:lnTo>
                    <a:pt x="2641600" y="7477315"/>
                  </a:lnTo>
                  <a:lnTo>
                    <a:pt x="2641600" y="7418578"/>
                  </a:lnTo>
                  <a:close/>
                </a:path>
                <a:path w="3530600" h="10287000">
                  <a:moveTo>
                    <a:pt x="2641600" y="7301103"/>
                  </a:moveTo>
                  <a:lnTo>
                    <a:pt x="2590800" y="7301103"/>
                  </a:lnTo>
                  <a:lnTo>
                    <a:pt x="2590800" y="7359840"/>
                  </a:lnTo>
                  <a:lnTo>
                    <a:pt x="2641600" y="7359840"/>
                  </a:lnTo>
                  <a:lnTo>
                    <a:pt x="2641600" y="7301103"/>
                  </a:lnTo>
                  <a:close/>
                </a:path>
                <a:path w="3530600" h="10287000">
                  <a:moveTo>
                    <a:pt x="2641600" y="7193381"/>
                  </a:moveTo>
                  <a:lnTo>
                    <a:pt x="2590800" y="7193381"/>
                  </a:lnTo>
                  <a:lnTo>
                    <a:pt x="2590800" y="7252119"/>
                  </a:lnTo>
                  <a:lnTo>
                    <a:pt x="2641600" y="7252119"/>
                  </a:lnTo>
                  <a:lnTo>
                    <a:pt x="2641600" y="7193381"/>
                  </a:lnTo>
                  <a:close/>
                </a:path>
                <a:path w="3530600" h="10287000">
                  <a:moveTo>
                    <a:pt x="2641600" y="5787974"/>
                  </a:moveTo>
                  <a:lnTo>
                    <a:pt x="2590800" y="5787974"/>
                  </a:lnTo>
                  <a:lnTo>
                    <a:pt x="2590800" y="5846711"/>
                  </a:lnTo>
                  <a:lnTo>
                    <a:pt x="2641600" y="5846711"/>
                  </a:lnTo>
                  <a:lnTo>
                    <a:pt x="2641600" y="5787974"/>
                  </a:lnTo>
                  <a:close/>
                </a:path>
                <a:path w="3530600" h="10287000">
                  <a:moveTo>
                    <a:pt x="2641600" y="5680341"/>
                  </a:moveTo>
                  <a:lnTo>
                    <a:pt x="2590800" y="5680341"/>
                  </a:lnTo>
                  <a:lnTo>
                    <a:pt x="2590800" y="5739066"/>
                  </a:lnTo>
                  <a:lnTo>
                    <a:pt x="2641600" y="5739066"/>
                  </a:lnTo>
                  <a:lnTo>
                    <a:pt x="2641600" y="5680341"/>
                  </a:lnTo>
                  <a:close/>
                </a:path>
                <a:path w="3530600" h="10287000">
                  <a:moveTo>
                    <a:pt x="2641600" y="5562866"/>
                  </a:moveTo>
                  <a:lnTo>
                    <a:pt x="2590800" y="5562866"/>
                  </a:lnTo>
                  <a:lnTo>
                    <a:pt x="2590800" y="5621604"/>
                  </a:lnTo>
                  <a:lnTo>
                    <a:pt x="2641600" y="5621604"/>
                  </a:lnTo>
                  <a:lnTo>
                    <a:pt x="2641600" y="5562866"/>
                  </a:lnTo>
                  <a:close/>
                </a:path>
                <a:path w="3530600" h="10287000">
                  <a:moveTo>
                    <a:pt x="2641600" y="5455132"/>
                  </a:moveTo>
                  <a:lnTo>
                    <a:pt x="2590800" y="5455132"/>
                  </a:lnTo>
                  <a:lnTo>
                    <a:pt x="2590800" y="5513870"/>
                  </a:lnTo>
                  <a:lnTo>
                    <a:pt x="2641600" y="5513870"/>
                  </a:lnTo>
                  <a:lnTo>
                    <a:pt x="2641600" y="5455132"/>
                  </a:lnTo>
                  <a:close/>
                </a:path>
                <a:path w="3530600" h="10287000">
                  <a:moveTo>
                    <a:pt x="2641600" y="4554512"/>
                  </a:moveTo>
                  <a:lnTo>
                    <a:pt x="2590800" y="4554512"/>
                  </a:lnTo>
                  <a:lnTo>
                    <a:pt x="2590800" y="4613249"/>
                  </a:lnTo>
                  <a:lnTo>
                    <a:pt x="2641600" y="4613249"/>
                  </a:lnTo>
                  <a:lnTo>
                    <a:pt x="2641600" y="4554512"/>
                  </a:lnTo>
                  <a:close/>
                </a:path>
                <a:path w="3530600" h="10287000">
                  <a:moveTo>
                    <a:pt x="2641600" y="4437037"/>
                  </a:moveTo>
                  <a:lnTo>
                    <a:pt x="2590800" y="4437037"/>
                  </a:lnTo>
                  <a:lnTo>
                    <a:pt x="2590800" y="4495774"/>
                  </a:lnTo>
                  <a:lnTo>
                    <a:pt x="2641600" y="4495774"/>
                  </a:lnTo>
                  <a:lnTo>
                    <a:pt x="2641600" y="4437037"/>
                  </a:lnTo>
                  <a:close/>
                </a:path>
                <a:path w="3530600" h="10287000">
                  <a:moveTo>
                    <a:pt x="2641600" y="4329315"/>
                  </a:moveTo>
                  <a:lnTo>
                    <a:pt x="2590800" y="4329315"/>
                  </a:lnTo>
                  <a:lnTo>
                    <a:pt x="2590800" y="4388053"/>
                  </a:lnTo>
                  <a:lnTo>
                    <a:pt x="2641600" y="4388053"/>
                  </a:lnTo>
                  <a:lnTo>
                    <a:pt x="2641600" y="4329315"/>
                  </a:lnTo>
                  <a:close/>
                </a:path>
                <a:path w="3530600" h="10287000">
                  <a:moveTo>
                    <a:pt x="2641600" y="4104195"/>
                  </a:moveTo>
                  <a:lnTo>
                    <a:pt x="2590800" y="4104195"/>
                  </a:lnTo>
                  <a:lnTo>
                    <a:pt x="2590800" y="4162933"/>
                  </a:lnTo>
                  <a:lnTo>
                    <a:pt x="2641600" y="4162933"/>
                  </a:lnTo>
                  <a:lnTo>
                    <a:pt x="2641600" y="4104195"/>
                  </a:lnTo>
                  <a:close/>
                </a:path>
                <a:path w="3530600" h="10287000">
                  <a:moveTo>
                    <a:pt x="2641600" y="3986720"/>
                  </a:moveTo>
                  <a:lnTo>
                    <a:pt x="2590800" y="3986720"/>
                  </a:lnTo>
                  <a:lnTo>
                    <a:pt x="2590800" y="4045458"/>
                  </a:lnTo>
                  <a:lnTo>
                    <a:pt x="2641600" y="4045458"/>
                  </a:lnTo>
                  <a:lnTo>
                    <a:pt x="2641600" y="3986720"/>
                  </a:lnTo>
                  <a:close/>
                </a:path>
                <a:path w="3530600" h="10287000">
                  <a:moveTo>
                    <a:pt x="2641600" y="3878999"/>
                  </a:moveTo>
                  <a:lnTo>
                    <a:pt x="2590800" y="3878999"/>
                  </a:lnTo>
                  <a:lnTo>
                    <a:pt x="2590800" y="3937736"/>
                  </a:lnTo>
                  <a:lnTo>
                    <a:pt x="2641600" y="3937736"/>
                  </a:lnTo>
                  <a:lnTo>
                    <a:pt x="2641600" y="3878999"/>
                  </a:lnTo>
                  <a:close/>
                </a:path>
                <a:path w="3530600" h="10287000">
                  <a:moveTo>
                    <a:pt x="2641600" y="2475700"/>
                  </a:moveTo>
                  <a:lnTo>
                    <a:pt x="2590800" y="2475700"/>
                  </a:lnTo>
                  <a:lnTo>
                    <a:pt x="2590800" y="2534437"/>
                  </a:lnTo>
                  <a:lnTo>
                    <a:pt x="2641600" y="2534437"/>
                  </a:lnTo>
                  <a:lnTo>
                    <a:pt x="2641600" y="2475700"/>
                  </a:lnTo>
                  <a:close/>
                </a:path>
                <a:path w="3530600" h="10287000">
                  <a:moveTo>
                    <a:pt x="2641600" y="2368054"/>
                  </a:moveTo>
                  <a:lnTo>
                    <a:pt x="2590800" y="2368054"/>
                  </a:lnTo>
                  <a:lnTo>
                    <a:pt x="2590800" y="2426792"/>
                  </a:lnTo>
                  <a:lnTo>
                    <a:pt x="2641600" y="2426792"/>
                  </a:lnTo>
                  <a:lnTo>
                    <a:pt x="2641600" y="2368054"/>
                  </a:lnTo>
                  <a:close/>
                </a:path>
                <a:path w="3530600" h="10287000">
                  <a:moveTo>
                    <a:pt x="2641600" y="2250579"/>
                  </a:moveTo>
                  <a:lnTo>
                    <a:pt x="2590800" y="2250579"/>
                  </a:lnTo>
                  <a:lnTo>
                    <a:pt x="2590800" y="2309317"/>
                  </a:lnTo>
                  <a:lnTo>
                    <a:pt x="2641600" y="2309317"/>
                  </a:lnTo>
                  <a:lnTo>
                    <a:pt x="2641600" y="2250579"/>
                  </a:lnTo>
                  <a:close/>
                </a:path>
                <a:path w="3530600" h="10287000">
                  <a:moveTo>
                    <a:pt x="2641600" y="2142858"/>
                  </a:moveTo>
                  <a:lnTo>
                    <a:pt x="2590800" y="2142858"/>
                  </a:lnTo>
                  <a:lnTo>
                    <a:pt x="2590800" y="2201595"/>
                  </a:lnTo>
                  <a:lnTo>
                    <a:pt x="2641600" y="2201595"/>
                  </a:lnTo>
                  <a:lnTo>
                    <a:pt x="2641600" y="2142858"/>
                  </a:lnTo>
                  <a:close/>
                </a:path>
                <a:path w="3530600" h="10287000">
                  <a:moveTo>
                    <a:pt x="2641600" y="1242225"/>
                  </a:moveTo>
                  <a:lnTo>
                    <a:pt x="2590800" y="1242225"/>
                  </a:lnTo>
                  <a:lnTo>
                    <a:pt x="2590800" y="1300962"/>
                  </a:lnTo>
                  <a:lnTo>
                    <a:pt x="2641600" y="1300962"/>
                  </a:lnTo>
                  <a:lnTo>
                    <a:pt x="2641600" y="1242225"/>
                  </a:lnTo>
                  <a:close/>
                </a:path>
                <a:path w="3530600" h="10287000">
                  <a:moveTo>
                    <a:pt x="2641600" y="1124762"/>
                  </a:moveTo>
                  <a:lnTo>
                    <a:pt x="2590800" y="1124762"/>
                  </a:lnTo>
                  <a:lnTo>
                    <a:pt x="2590800" y="1183487"/>
                  </a:lnTo>
                  <a:lnTo>
                    <a:pt x="2641600" y="1183487"/>
                  </a:lnTo>
                  <a:lnTo>
                    <a:pt x="2641600" y="1124762"/>
                  </a:lnTo>
                  <a:close/>
                </a:path>
                <a:path w="3530600" h="10287000">
                  <a:moveTo>
                    <a:pt x="2641600" y="1017028"/>
                  </a:moveTo>
                  <a:lnTo>
                    <a:pt x="2590800" y="1017028"/>
                  </a:lnTo>
                  <a:lnTo>
                    <a:pt x="2590800" y="1075766"/>
                  </a:lnTo>
                  <a:lnTo>
                    <a:pt x="2641600" y="1075766"/>
                  </a:lnTo>
                  <a:lnTo>
                    <a:pt x="2641600" y="1017028"/>
                  </a:lnTo>
                  <a:close/>
                </a:path>
                <a:path w="3530600" h="10287000">
                  <a:moveTo>
                    <a:pt x="2641600" y="791921"/>
                  </a:moveTo>
                  <a:lnTo>
                    <a:pt x="2590800" y="791921"/>
                  </a:lnTo>
                  <a:lnTo>
                    <a:pt x="2590800" y="850658"/>
                  </a:lnTo>
                  <a:lnTo>
                    <a:pt x="2641600" y="850658"/>
                  </a:lnTo>
                  <a:lnTo>
                    <a:pt x="2641600" y="791921"/>
                  </a:lnTo>
                  <a:close/>
                </a:path>
                <a:path w="3530600" h="10287000">
                  <a:moveTo>
                    <a:pt x="2641600" y="674446"/>
                  </a:moveTo>
                  <a:lnTo>
                    <a:pt x="2590800" y="674446"/>
                  </a:lnTo>
                  <a:lnTo>
                    <a:pt x="2590800" y="733183"/>
                  </a:lnTo>
                  <a:lnTo>
                    <a:pt x="2641600" y="733183"/>
                  </a:lnTo>
                  <a:lnTo>
                    <a:pt x="2641600" y="674446"/>
                  </a:lnTo>
                  <a:close/>
                </a:path>
                <a:path w="3530600" h="10287000">
                  <a:moveTo>
                    <a:pt x="2641600" y="566724"/>
                  </a:moveTo>
                  <a:lnTo>
                    <a:pt x="2590800" y="566724"/>
                  </a:lnTo>
                  <a:lnTo>
                    <a:pt x="2590800" y="625449"/>
                  </a:lnTo>
                  <a:lnTo>
                    <a:pt x="2641600" y="625449"/>
                  </a:lnTo>
                  <a:lnTo>
                    <a:pt x="2641600" y="566724"/>
                  </a:lnTo>
                  <a:close/>
                </a:path>
                <a:path w="3530600" h="10287000">
                  <a:moveTo>
                    <a:pt x="2692400" y="8710778"/>
                  </a:moveTo>
                  <a:lnTo>
                    <a:pt x="2641600" y="8710778"/>
                  </a:lnTo>
                  <a:lnTo>
                    <a:pt x="2641600" y="8769515"/>
                  </a:lnTo>
                  <a:lnTo>
                    <a:pt x="2692400" y="8769515"/>
                  </a:lnTo>
                  <a:lnTo>
                    <a:pt x="2692400" y="8710778"/>
                  </a:lnTo>
                  <a:close/>
                </a:path>
                <a:path w="3530600" h="10287000">
                  <a:moveTo>
                    <a:pt x="2692400" y="8485670"/>
                  </a:moveTo>
                  <a:lnTo>
                    <a:pt x="2641600" y="8485670"/>
                  </a:lnTo>
                  <a:lnTo>
                    <a:pt x="2641600" y="8426933"/>
                  </a:lnTo>
                  <a:lnTo>
                    <a:pt x="2590800" y="8426933"/>
                  </a:lnTo>
                  <a:lnTo>
                    <a:pt x="2590800" y="8485670"/>
                  </a:lnTo>
                  <a:lnTo>
                    <a:pt x="2527300" y="8485670"/>
                  </a:lnTo>
                  <a:lnTo>
                    <a:pt x="2527300" y="8544408"/>
                  </a:lnTo>
                  <a:lnTo>
                    <a:pt x="2590800" y="8544408"/>
                  </a:lnTo>
                  <a:lnTo>
                    <a:pt x="2590800" y="8603145"/>
                  </a:lnTo>
                  <a:lnTo>
                    <a:pt x="2641600" y="8603145"/>
                  </a:lnTo>
                  <a:lnTo>
                    <a:pt x="2641600" y="8544408"/>
                  </a:lnTo>
                  <a:lnTo>
                    <a:pt x="2692400" y="8544408"/>
                  </a:lnTo>
                  <a:lnTo>
                    <a:pt x="2692400" y="8485670"/>
                  </a:lnTo>
                  <a:close/>
                </a:path>
                <a:path w="3530600" h="10287000">
                  <a:moveTo>
                    <a:pt x="2692400" y="7810157"/>
                  </a:moveTo>
                  <a:lnTo>
                    <a:pt x="2641600" y="7810157"/>
                  </a:lnTo>
                  <a:lnTo>
                    <a:pt x="2641600" y="7868894"/>
                  </a:lnTo>
                  <a:lnTo>
                    <a:pt x="2692400" y="7868894"/>
                  </a:lnTo>
                  <a:lnTo>
                    <a:pt x="2692400" y="7810157"/>
                  </a:lnTo>
                  <a:close/>
                </a:path>
                <a:path w="3530600" h="10287000">
                  <a:moveTo>
                    <a:pt x="2692400" y="7584961"/>
                  </a:moveTo>
                  <a:lnTo>
                    <a:pt x="2641600" y="7584961"/>
                  </a:lnTo>
                  <a:lnTo>
                    <a:pt x="2641600" y="7643698"/>
                  </a:lnTo>
                  <a:lnTo>
                    <a:pt x="2692400" y="7643698"/>
                  </a:lnTo>
                  <a:lnTo>
                    <a:pt x="2692400" y="7584961"/>
                  </a:lnTo>
                  <a:close/>
                </a:path>
                <a:path w="3530600" h="10287000">
                  <a:moveTo>
                    <a:pt x="2692400" y="5396395"/>
                  </a:moveTo>
                  <a:lnTo>
                    <a:pt x="2641600" y="5396395"/>
                  </a:lnTo>
                  <a:lnTo>
                    <a:pt x="2641600" y="5455132"/>
                  </a:lnTo>
                  <a:lnTo>
                    <a:pt x="2692400" y="5455132"/>
                  </a:lnTo>
                  <a:lnTo>
                    <a:pt x="2692400" y="5396395"/>
                  </a:lnTo>
                  <a:close/>
                </a:path>
                <a:path w="3530600" h="10287000">
                  <a:moveTo>
                    <a:pt x="2692400" y="5171287"/>
                  </a:moveTo>
                  <a:lnTo>
                    <a:pt x="2641600" y="5171287"/>
                  </a:lnTo>
                  <a:lnTo>
                    <a:pt x="2641600" y="5112550"/>
                  </a:lnTo>
                  <a:lnTo>
                    <a:pt x="2590800" y="5112550"/>
                  </a:lnTo>
                  <a:lnTo>
                    <a:pt x="2590800" y="5171287"/>
                  </a:lnTo>
                  <a:lnTo>
                    <a:pt x="2527300" y="5171287"/>
                  </a:lnTo>
                  <a:lnTo>
                    <a:pt x="2527300" y="5230025"/>
                  </a:lnTo>
                  <a:lnTo>
                    <a:pt x="2590800" y="5230025"/>
                  </a:lnTo>
                  <a:lnTo>
                    <a:pt x="2590800" y="5288762"/>
                  </a:lnTo>
                  <a:lnTo>
                    <a:pt x="2641600" y="5288762"/>
                  </a:lnTo>
                  <a:lnTo>
                    <a:pt x="2641600" y="5230025"/>
                  </a:lnTo>
                  <a:lnTo>
                    <a:pt x="2692400" y="5230025"/>
                  </a:lnTo>
                  <a:lnTo>
                    <a:pt x="2692400" y="5171287"/>
                  </a:lnTo>
                  <a:close/>
                </a:path>
                <a:path w="3530600" h="10287000">
                  <a:moveTo>
                    <a:pt x="2692400" y="4495774"/>
                  </a:moveTo>
                  <a:lnTo>
                    <a:pt x="2641600" y="4495774"/>
                  </a:lnTo>
                  <a:lnTo>
                    <a:pt x="2641600" y="4554512"/>
                  </a:lnTo>
                  <a:lnTo>
                    <a:pt x="2692400" y="4554512"/>
                  </a:lnTo>
                  <a:lnTo>
                    <a:pt x="2692400" y="4495774"/>
                  </a:lnTo>
                  <a:close/>
                </a:path>
                <a:path w="3530600" h="10287000">
                  <a:moveTo>
                    <a:pt x="2692400" y="4270578"/>
                  </a:moveTo>
                  <a:lnTo>
                    <a:pt x="2641600" y="4270578"/>
                  </a:lnTo>
                  <a:lnTo>
                    <a:pt x="2641600" y="4329315"/>
                  </a:lnTo>
                  <a:lnTo>
                    <a:pt x="2692400" y="4329315"/>
                  </a:lnTo>
                  <a:lnTo>
                    <a:pt x="2692400" y="4270578"/>
                  </a:lnTo>
                  <a:close/>
                </a:path>
                <a:path w="3530600" h="10287000">
                  <a:moveTo>
                    <a:pt x="2692400" y="2084120"/>
                  </a:moveTo>
                  <a:lnTo>
                    <a:pt x="2641600" y="2084120"/>
                  </a:lnTo>
                  <a:lnTo>
                    <a:pt x="2641600" y="2142858"/>
                  </a:lnTo>
                  <a:lnTo>
                    <a:pt x="2692400" y="2142858"/>
                  </a:lnTo>
                  <a:lnTo>
                    <a:pt x="2692400" y="2084120"/>
                  </a:lnTo>
                  <a:close/>
                </a:path>
                <a:path w="3530600" h="10287000">
                  <a:moveTo>
                    <a:pt x="2692400" y="1859000"/>
                  </a:moveTo>
                  <a:lnTo>
                    <a:pt x="2641600" y="1859000"/>
                  </a:lnTo>
                  <a:lnTo>
                    <a:pt x="2641600" y="1800263"/>
                  </a:lnTo>
                  <a:lnTo>
                    <a:pt x="2590800" y="1800263"/>
                  </a:lnTo>
                  <a:lnTo>
                    <a:pt x="2590800" y="1859000"/>
                  </a:lnTo>
                  <a:lnTo>
                    <a:pt x="2527300" y="1859000"/>
                  </a:lnTo>
                  <a:lnTo>
                    <a:pt x="2527300" y="1917738"/>
                  </a:lnTo>
                  <a:lnTo>
                    <a:pt x="2590800" y="1917738"/>
                  </a:lnTo>
                  <a:lnTo>
                    <a:pt x="2590800" y="1976475"/>
                  </a:lnTo>
                  <a:lnTo>
                    <a:pt x="2641600" y="1976475"/>
                  </a:lnTo>
                  <a:lnTo>
                    <a:pt x="2641600" y="1917738"/>
                  </a:lnTo>
                  <a:lnTo>
                    <a:pt x="2692400" y="1917738"/>
                  </a:lnTo>
                  <a:lnTo>
                    <a:pt x="2692400" y="1859000"/>
                  </a:lnTo>
                  <a:close/>
                </a:path>
                <a:path w="3530600" h="10287000">
                  <a:moveTo>
                    <a:pt x="2692400" y="1183487"/>
                  </a:moveTo>
                  <a:lnTo>
                    <a:pt x="2641600" y="1183487"/>
                  </a:lnTo>
                  <a:lnTo>
                    <a:pt x="2641600" y="1242225"/>
                  </a:lnTo>
                  <a:lnTo>
                    <a:pt x="2692400" y="1242225"/>
                  </a:lnTo>
                  <a:lnTo>
                    <a:pt x="2692400" y="1183487"/>
                  </a:lnTo>
                  <a:close/>
                </a:path>
                <a:path w="3530600" h="10287000">
                  <a:moveTo>
                    <a:pt x="2692400" y="958291"/>
                  </a:moveTo>
                  <a:lnTo>
                    <a:pt x="2641600" y="958291"/>
                  </a:lnTo>
                  <a:lnTo>
                    <a:pt x="2641600" y="1017028"/>
                  </a:lnTo>
                  <a:lnTo>
                    <a:pt x="2692400" y="1017028"/>
                  </a:lnTo>
                  <a:lnTo>
                    <a:pt x="2692400" y="958291"/>
                  </a:lnTo>
                  <a:close/>
                </a:path>
                <a:path w="3530600" h="10287000">
                  <a:moveTo>
                    <a:pt x="2743200" y="9102357"/>
                  </a:moveTo>
                  <a:lnTo>
                    <a:pt x="2692400" y="9102357"/>
                  </a:lnTo>
                  <a:lnTo>
                    <a:pt x="2692400" y="9161094"/>
                  </a:lnTo>
                  <a:lnTo>
                    <a:pt x="2743200" y="9161094"/>
                  </a:lnTo>
                  <a:lnTo>
                    <a:pt x="2743200" y="9102357"/>
                  </a:lnTo>
                  <a:close/>
                </a:path>
                <a:path w="3530600" h="10287000">
                  <a:moveTo>
                    <a:pt x="2743200" y="8994724"/>
                  </a:moveTo>
                  <a:lnTo>
                    <a:pt x="2692400" y="8994724"/>
                  </a:lnTo>
                  <a:lnTo>
                    <a:pt x="2692400" y="9053449"/>
                  </a:lnTo>
                  <a:lnTo>
                    <a:pt x="2743200" y="9053449"/>
                  </a:lnTo>
                  <a:lnTo>
                    <a:pt x="2743200" y="8994724"/>
                  </a:lnTo>
                  <a:close/>
                </a:path>
                <a:path w="3530600" h="10287000">
                  <a:moveTo>
                    <a:pt x="2743200" y="8877249"/>
                  </a:moveTo>
                  <a:lnTo>
                    <a:pt x="2692400" y="8877249"/>
                  </a:lnTo>
                  <a:lnTo>
                    <a:pt x="2692400" y="8935987"/>
                  </a:lnTo>
                  <a:lnTo>
                    <a:pt x="2743200" y="8935987"/>
                  </a:lnTo>
                  <a:lnTo>
                    <a:pt x="2743200" y="8877249"/>
                  </a:lnTo>
                  <a:close/>
                </a:path>
                <a:path w="3530600" h="10287000">
                  <a:moveTo>
                    <a:pt x="2743200" y="8769515"/>
                  </a:moveTo>
                  <a:lnTo>
                    <a:pt x="2692400" y="8769515"/>
                  </a:lnTo>
                  <a:lnTo>
                    <a:pt x="2692400" y="8828253"/>
                  </a:lnTo>
                  <a:lnTo>
                    <a:pt x="2743200" y="8828253"/>
                  </a:lnTo>
                  <a:lnTo>
                    <a:pt x="2743200" y="8769515"/>
                  </a:lnTo>
                  <a:close/>
                </a:path>
                <a:path w="3530600" h="10287000">
                  <a:moveTo>
                    <a:pt x="2743200" y="8544408"/>
                  </a:moveTo>
                  <a:lnTo>
                    <a:pt x="2692400" y="8544408"/>
                  </a:lnTo>
                  <a:lnTo>
                    <a:pt x="2692400" y="8603145"/>
                  </a:lnTo>
                  <a:lnTo>
                    <a:pt x="2743200" y="8603145"/>
                  </a:lnTo>
                  <a:lnTo>
                    <a:pt x="2743200" y="8544408"/>
                  </a:lnTo>
                  <a:close/>
                </a:path>
                <a:path w="3530600" h="10287000">
                  <a:moveTo>
                    <a:pt x="2743200" y="7751419"/>
                  </a:moveTo>
                  <a:lnTo>
                    <a:pt x="2692400" y="7751419"/>
                  </a:lnTo>
                  <a:lnTo>
                    <a:pt x="2692400" y="7810157"/>
                  </a:lnTo>
                  <a:lnTo>
                    <a:pt x="2743200" y="7810157"/>
                  </a:lnTo>
                  <a:lnTo>
                    <a:pt x="2743200" y="7751419"/>
                  </a:lnTo>
                  <a:close/>
                </a:path>
                <a:path w="3530600" h="10287000">
                  <a:moveTo>
                    <a:pt x="2743200" y="7643698"/>
                  </a:moveTo>
                  <a:lnTo>
                    <a:pt x="2692400" y="7643698"/>
                  </a:lnTo>
                  <a:lnTo>
                    <a:pt x="2692400" y="7702436"/>
                  </a:lnTo>
                  <a:lnTo>
                    <a:pt x="2743200" y="7702436"/>
                  </a:lnTo>
                  <a:lnTo>
                    <a:pt x="2743200" y="7643698"/>
                  </a:lnTo>
                  <a:close/>
                </a:path>
                <a:path w="3530600" h="10287000">
                  <a:moveTo>
                    <a:pt x="2743200" y="5787974"/>
                  </a:moveTo>
                  <a:lnTo>
                    <a:pt x="2692400" y="5787974"/>
                  </a:lnTo>
                  <a:lnTo>
                    <a:pt x="2692400" y="5846711"/>
                  </a:lnTo>
                  <a:lnTo>
                    <a:pt x="2743200" y="5846711"/>
                  </a:lnTo>
                  <a:lnTo>
                    <a:pt x="2743200" y="5787974"/>
                  </a:lnTo>
                  <a:close/>
                </a:path>
                <a:path w="3530600" h="10287000">
                  <a:moveTo>
                    <a:pt x="2743200" y="5680341"/>
                  </a:moveTo>
                  <a:lnTo>
                    <a:pt x="2692400" y="5680341"/>
                  </a:lnTo>
                  <a:lnTo>
                    <a:pt x="2692400" y="5739066"/>
                  </a:lnTo>
                  <a:lnTo>
                    <a:pt x="2743200" y="5739066"/>
                  </a:lnTo>
                  <a:lnTo>
                    <a:pt x="2743200" y="5680341"/>
                  </a:lnTo>
                  <a:close/>
                </a:path>
                <a:path w="3530600" h="10287000">
                  <a:moveTo>
                    <a:pt x="2743200" y="5562866"/>
                  </a:moveTo>
                  <a:lnTo>
                    <a:pt x="2692400" y="5562866"/>
                  </a:lnTo>
                  <a:lnTo>
                    <a:pt x="2692400" y="5621604"/>
                  </a:lnTo>
                  <a:lnTo>
                    <a:pt x="2743200" y="5621604"/>
                  </a:lnTo>
                  <a:lnTo>
                    <a:pt x="2743200" y="5562866"/>
                  </a:lnTo>
                  <a:close/>
                </a:path>
                <a:path w="3530600" h="10287000">
                  <a:moveTo>
                    <a:pt x="2743200" y="5455132"/>
                  </a:moveTo>
                  <a:lnTo>
                    <a:pt x="2692400" y="5455132"/>
                  </a:lnTo>
                  <a:lnTo>
                    <a:pt x="2692400" y="5513870"/>
                  </a:lnTo>
                  <a:lnTo>
                    <a:pt x="2743200" y="5513870"/>
                  </a:lnTo>
                  <a:lnTo>
                    <a:pt x="2743200" y="5455132"/>
                  </a:lnTo>
                  <a:close/>
                </a:path>
                <a:path w="3530600" h="10287000">
                  <a:moveTo>
                    <a:pt x="2743200" y="5230025"/>
                  </a:moveTo>
                  <a:lnTo>
                    <a:pt x="2692400" y="5230025"/>
                  </a:lnTo>
                  <a:lnTo>
                    <a:pt x="2692400" y="5288762"/>
                  </a:lnTo>
                  <a:lnTo>
                    <a:pt x="2743200" y="5288762"/>
                  </a:lnTo>
                  <a:lnTo>
                    <a:pt x="2743200" y="5230025"/>
                  </a:lnTo>
                  <a:close/>
                </a:path>
                <a:path w="3530600" h="10287000">
                  <a:moveTo>
                    <a:pt x="2743200" y="4437037"/>
                  </a:moveTo>
                  <a:lnTo>
                    <a:pt x="2692400" y="4437037"/>
                  </a:lnTo>
                  <a:lnTo>
                    <a:pt x="2692400" y="4495774"/>
                  </a:lnTo>
                  <a:lnTo>
                    <a:pt x="2743200" y="4495774"/>
                  </a:lnTo>
                  <a:lnTo>
                    <a:pt x="2743200" y="4437037"/>
                  </a:lnTo>
                  <a:close/>
                </a:path>
                <a:path w="3530600" h="10287000">
                  <a:moveTo>
                    <a:pt x="2743200" y="4329315"/>
                  </a:moveTo>
                  <a:lnTo>
                    <a:pt x="2692400" y="4329315"/>
                  </a:lnTo>
                  <a:lnTo>
                    <a:pt x="2692400" y="4388053"/>
                  </a:lnTo>
                  <a:lnTo>
                    <a:pt x="2743200" y="4388053"/>
                  </a:lnTo>
                  <a:lnTo>
                    <a:pt x="2743200" y="4329315"/>
                  </a:lnTo>
                  <a:close/>
                </a:path>
                <a:path w="3530600" h="10287000">
                  <a:moveTo>
                    <a:pt x="2743200" y="2475700"/>
                  </a:moveTo>
                  <a:lnTo>
                    <a:pt x="2692400" y="2475700"/>
                  </a:lnTo>
                  <a:lnTo>
                    <a:pt x="2692400" y="2534437"/>
                  </a:lnTo>
                  <a:lnTo>
                    <a:pt x="2743200" y="2534437"/>
                  </a:lnTo>
                  <a:lnTo>
                    <a:pt x="2743200" y="2475700"/>
                  </a:lnTo>
                  <a:close/>
                </a:path>
                <a:path w="3530600" h="10287000">
                  <a:moveTo>
                    <a:pt x="2743200" y="2368054"/>
                  </a:moveTo>
                  <a:lnTo>
                    <a:pt x="2692400" y="2368054"/>
                  </a:lnTo>
                  <a:lnTo>
                    <a:pt x="2692400" y="2426792"/>
                  </a:lnTo>
                  <a:lnTo>
                    <a:pt x="2743200" y="2426792"/>
                  </a:lnTo>
                  <a:lnTo>
                    <a:pt x="2743200" y="2368054"/>
                  </a:lnTo>
                  <a:close/>
                </a:path>
                <a:path w="3530600" h="10287000">
                  <a:moveTo>
                    <a:pt x="2743200" y="2250579"/>
                  </a:moveTo>
                  <a:lnTo>
                    <a:pt x="2692400" y="2250579"/>
                  </a:lnTo>
                  <a:lnTo>
                    <a:pt x="2692400" y="2309317"/>
                  </a:lnTo>
                  <a:lnTo>
                    <a:pt x="2743200" y="2309317"/>
                  </a:lnTo>
                  <a:lnTo>
                    <a:pt x="2743200" y="2250579"/>
                  </a:lnTo>
                  <a:close/>
                </a:path>
                <a:path w="3530600" h="10287000">
                  <a:moveTo>
                    <a:pt x="2743200" y="2142858"/>
                  </a:moveTo>
                  <a:lnTo>
                    <a:pt x="2692400" y="2142858"/>
                  </a:lnTo>
                  <a:lnTo>
                    <a:pt x="2692400" y="2201595"/>
                  </a:lnTo>
                  <a:lnTo>
                    <a:pt x="2743200" y="2201595"/>
                  </a:lnTo>
                  <a:lnTo>
                    <a:pt x="2743200" y="2142858"/>
                  </a:lnTo>
                  <a:close/>
                </a:path>
                <a:path w="3530600" h="10287000">
                  <a:moveTo>
                    <a:pt x="2743200" y="1917738"/>
                  </a:moveTo>
                  <a:lnTo>
                    <a:pt x="2692400" y="1917738"/>
                  </a:lnTo>
                  <a:lnTo>
                    <a:pt x="2692400" y="1976475"/>
                  </a:lnTo>
                  <a:lnTo>
                    <a:pt x="2743200" y="1976475"/>
                  </a:lnTo>
                  <a:lnTo>
                    <a:pt x="2743200" y="1917738"/>
                  </a:lnTo>
                  <a:close/>
                </a:path>
                <a:path w="3530600" h="10287000">
                  <a:moveTo>
                    <a:pt x="2743200" y="1124762"/>
                  </a:moveTo>
                  <a:lnTo>
                    <a:pt x="2692400" y="1124762"/>
                  </a:lnTo>
                  <a:lnTo>
                    <a:pt x="2692400" y="1183487"/>
                  </a:lnTo>
                  <a:lnTo>
                    <a:pt x="2743200" y="1183487"/>
                  </a:lnTo>
                  <a:lnTo>
                    <a:pt x="2743200" y="1124762"/>
                  </a:lnTo>
                  <a:close/>
                </a:path>
                <a:path w="3530600" h="10287000">
                  <a:moveTo>
                    <a:pt x="2743200" y="1017028"/>
                  </a:moveTo>
                  <a:lnTo>
                    <a:pt x="2692400" y="1017028"/>
                  </a:lnTo>
                  <a:lnTo>
                    <a:pt x="2692400" y="1075766"/>
                  </a:lnTo>
                  <a:lnTo>
                    <a:pt x="2743200" y="1075766"/>
                  </a:lnTo>
                  <a:lnTo>
                    <a:pt x="2743200" y="1017028"/>
                  </a:lnTo>
                  <a:close/>
                </a:path>
                <a:path w="3530600" h="10287000">
                  <a:moveTo>
                    <a:pt x="2806700" y="8828253"/>
                  </a:moveTo>
                  <a:lnTo>
                    <a:pt x="2743200" y="8828253"/>
                  </a:lnTo>
                  <a:lnTo>
                    <a:pt x="2743200" y="8877249"/>
                  </a:lnTo>
                  <a:lnTo>
                    <a:pt x="2806700" y="8877249"/>
                  </a:lnTo>
                  <a:lnTo>
                    <a:pt x="2806700" y="8828253"/>
                  </a:lnTo>
                  <a:close/>
                </a:path>
                <a:path w="3530600" h="10287000">
                  <a:moveTo>
                    <a:pt x="2806700" y="8377949"/>
                  </a:moveTo>
                  <a:lnTo>
                    <a:pt x="2743200" y="8377949"/>
                  </a:lnTo>
                  <a:lnTo>
                    <a:pt x="2743200" y="8319211"/>
                  </a:lnTo>
                  <a:lnTo>
                    <a:pt x="2692400" y="8319211"/>
                  </a:lnTo>
                  <a:lnTo>
                    <a:pt x="2692400" y="8377949"/>
                  </a:lnTo>
                  <a:lnTo>
                    <a:pt x="2641600" y="8377949"/>
                  </a:lnTo>
                  <a:lnTo>
                    <a:pt x="2641600" y="8426933"/>
                  </a:lnTo>
                  <a:lnTo>
                    <a:pt x="2692400" y="8426933"/>
                  </a:lnTo>
                  <a:lnTo>
                    <a:pt x="2692400" y="8485670"/>
                  </a:lnTo>
                  <a:lnTo>
                    <a:pt x="2743200" y="8485670"/>
                  </a:lnTo>
                  <a:lnTo>
                    <a:pt x="2743200" y="8426933"/>
                  </a:lnTo>
                  <a:lnTo>
                    <a:pt x="2806700" y="8426933"/>
                  </a:lnTo>
                  <a:lnTo>
                    <a:pt x="2806700" y="8377949"/>
                  </a:lnTo>
                  <a:close/>
                </a:path>
                <a:path w="3530600" h="10287000">
                  <a:moveTo>
                    <a:pt x="2806700" y="5513870"/>
                  </a:moveTo>
                  <a:lnTo>
                    <a:pt x="2743200" y="5513870"/>
                  </a:lnTo>
                  <a:lnTo>
                    <a:pt x="2743200" y="5562866"/>
                  </a:lnTo>
                  <a:lnTo>
                    <a:pt x="2806700" y="5562866"/>
                  </a:lnTo>
                  <a:lnTo>
                    <a:pt x="2806700" y="5513870"/>
                  </a:lnTo>
                  <a:close/>
                </a:path>
                <a:path w="3530600" h="10287000">
                  <a:moveTo>
                    <a:pt x="2806700" y="5063566"/>
                  </a:moveTo>
                  <a:lnTo>
                    <a:pt x="2743200" y="5063566"/>
                  </a:lnTo>
                  <a:lnTo>
                    <a:pt x="2743200" y="5004828"/>
                  </a:lnTo>
                  <a:lnTo>
                    <a:pt x="2692400" y="5004828"/>
                  </a:lnTo>
                  <a:lnTo>
                    <a:pt x="2692400" y="5063566"/>
                  </a:lnTo>
                  <a:lnTo>
                    <a:pt x="2641600" y="5063566"/>
                  </a:lnTo>
                  <a:lnTo>
                    <a:pt x="2641600" y="5112550"/>
                  </a:lnTo>
                  <a:lnTo>
                    <a:pt x="2692400" y="5112550"/>
                  </a:lnTo>
                  <a:lnTo>
                    <a:pt x="2692400" y="5171287"/>
                  </a:lnTo>
                  <a:lnTo>
                    <a:pt x="2743200" y="5171287"/>
                  </a:lnTo>
                  <a:lnTo>
                    <a:pt x="2743200" y="5112550"/>
                  </a:lnTo>
                  <a:lnTo>
                    <a:pt x="2806700" y="5112550"/>
                  </a:lnTo>
                  <a:lnTo>
                    <a:pt x="2806700" y="5063566"/>
                  </a:lnTo>
                  <a:close/>
                </a:path>
                <a:path w="3530600" h="10287000">
                  <a:moveTo>
                    <a:pt x="2806700" y="2201595"/>
                  </a:moveTo>
                  <a:lnTo>
                    <a:pt x="2743200" y="2201595"/>
                  </a:lnTo>
                  <a:lnTo>
                    <a:pt x="2743200" y="2250579"/>
                  </a:lnTo>
                  <a:lnTo>
                    <a:pt x="2806700" y="2250579"/>
                  </a:lnTo>
                  <a:lnTo>
                    <a:pt x="2806700" y="2201595"/>
                  </a:lnTo>
                  <a:close/>
                </a:path>
                <a:path w="3530600" h="10287000">
                  <a:moveTo>
                    <a:pt x="2806700" y="1751279"/>
                  </a:moveTo>
                  <a:lnTo>
                    <a:pt x="2743200" y="1751279"/>
                  </a:lnTo>
                  <a:lnTo>
                    <a:pt x="2743200" y="1692541"/>
                  </a:lnTo>
                  <a:lnTo>
                    <a:pt x="2692400" y="1692541"/>
                  </a:lnTo>
                  <a:lnTo>
                    <a:pt x="2692400" y="1751279"/>
                  </a:lnTo>
                  <a:lnTo>
                    <a:pt x="2641600" y="1751279"/>
                  </a:lnTo>
                  <a:lnTo>
                    <a:pt x="2641600" y="1800263"/>
                  </a:lnTo>
                  <a:lnTo>
                    <a:pt x="2692400" y="1800263"/>
                  </a:lnTo>
                  <a:lnTo>
                    <a:pt x="2692400" y="1859000"/>
                  </a:lnTo>
                  <a:lnTo>
                    <a:pt x="2743200" y="1859000"/>
                  </a:lnTo>
                  <a:lnTo>
                    <a:pt x="2743200" y="1800263"/>
                  </a:lnTo>
                  <a:lnTo>
                    <a:pt x="2806700" y="1800263"/>
                  </a:lnTo>
                  <a:lnTo>
                    <a:pt x="2806700" y="1751279"/>
                  </a:lnTo>
                  <a:close/>
                </a:path>
                <a:path w="3530600" h="10287000">
                  <a:moveTo>
                    <a:pt x="2870200" y="9777870"/>
                  </a:moveTo>
                  <a:lnTo>
                    <a:pt x="2806700" y="9777870"/>
                  </a:lnTo>
                  <a:lnTo>
                    <a:pt x="2806700" y="9836607"/>
                  </a:lnTo>
                  <a:lnTo>
                    <a:pt x="2870200" y="9836607"/>
                  </a:lnTo>
                  <a:lnTo>
                    <a:pt x="2870200" y="9777870"/>
                  </a:lnTo>
                  <a:close/>
                </a:path>
                <a:path w="3530600" h="10287000">
                  <a:moveTo>
                    <a:pt x="2870200" y="9670148"/>
                  </a:moveTo>
                  <a:lnTo>
                    <a:pt x="2806700" y="9670148"/>
                  </a:lnTo>
                  <a:lnTo>
                    <a:pt x="2806700" y="9728886"/>
                  </a:lnTo>
                  <a:lnTo>
                    <a:pt x="2870200" y="9728886"/>
                  </a:lnTo>
                  <a:lnTo>
                    <a:pt x="2870200" y="9670148"/>
                  </a:lnTo>
                  <a:close/>
                </a:path>
                <a:path w="3530600" h="10287000">
                  <a:moveTo>
                    <a:pt x="2870200" y="9445028"/>
                  </a:moveTo>
                  <a:lnTo>
                    <a:pt x="2806700" y="9445028"/>
                  </a:lnTo>
                  <a:lnTo>
                    <a:pt x="2806700" y="9503766"/>
                  </a:lnTo>
                  <a:lnTo>
                    <a:pt x="2870200" y="9503766"/>
                  </a:lnTo>
                  <a:lnTo>
                    <a:pt x="2870200" y="9445028"/>
                  </a:lnTo>
                  <a:close/>
                </a:path>
                <a:path w="3530600" h="10287000">
                  <a:moveTo>
                    <a:pt x="2870200" y="9219832"/>
                  </a:moveTo>
                  <a:lnTo>
                    <a:pt x="2806700" y="9219832"/>
                  </a:lnTo>
                  <a:lnTo>
                    <a:pt x="2806700" y="9278569"/>
                  </a:lnTo>
                  <a:lnTo>
                    <a:pt x="2870200" y="9278569"/>
                  </a:lnTo>
                  <a:lnTo>
                    <a:pt x="2870200" y="9219832"/>
                  </a:lnTo>
                  <a:close/>
                </a:path>
                <a:path w="3530600" h="10287000">
                  <a:moveTo>
                    <a:pt x="2870200" y="9102357"/>
                  </a:moveTo>
                  <a:lnTo>
                    <a:pt x="2806700" y="9102357"/>
                  </a:lnTo>
                  <a:lnTo>
                    <a:pt x="2806700" y="9161094"/>
                  </a:lnTo>
                  <a:lnTo>
                    <a:pt x="2870200" y="9161094"/>
                  </a:lnTo>
                  <a:lnTo>
                    <a:pt x="2870200" y="9102357"/>
                  </a:lnTo>
                  <a:close/>
                </a:path>
                <a:path w="3530600" h="10287000">
                  <a:moveTo>
                    <a:pt x="2870200" y="8994724"/>
                  </a:moveTo>
                  <a:lnTo>
                    <a:pt x="2806700" y="8994724"/>
                  </a:lnTo>
                  <a:lnTo>
                    <a:pt x="2806700" y="9053449"/>
                  </a:lnTo>
                  <a:lnTo>
                    <a:pt x="2870200" y="9053449"/>
                  </a:lnTo>
                  <a:lnTo>
                    <a:pt x="2870200" y="8994724"/>
                  </a:lnTo>
                  <a:close/>
                </a:path>
                <a:path w="3530600" h="10287000">
                  <a:moveTo>
                    <a:pt x="2870200" y="8877249"/>
                  </a:moveTo>
                  <a:lnTo>
                    <a:pt x="2806700" y="8877249"/>
                  </a:lnTo>
                  <a:lnTo>
                    <a:pt x="2806700" y="8935987"/>
                  </a:lnTo>
                  <a:lnTo>
                    <a:pt x="2870200" y="8935987"/>
                  </a:lnTo>
                  <a:lnTo>
                    <a:pt x="2870200" y="8877249"/>
                  </a:lnTo>
                  <a:close/>
                </a:path>
                <a:path w="3530600" h="10287000">
                  <a:moveTo>
                    <a:pt x="2870200" y="8769515"/>
                  </a:moveTo>
                  <a:lnTo>
                    <a:pt x="2806700" y="8769515"/>
                  </a:lnTo>
                  <a:lnTo>
                    <a:pt x="2806700" y="8828253"/>
                  </a:lnTo>
                  <a:lnTo>
                    <a:pt x="2870200" y="8828253"/>
                  </a:lnTo>
                  <a:lnTo>
                    <a:pt x="2870200" y="8769515"/>
                  </a:lnTo>
                  <a:close/>
                </a:path>
                <a:path w="3530600" h="10287000">
                  <a:moveTo>
                    <a:pt x="2870200" y="7868894"/>
                  </a:moveTo>
                  <a:lnTo>
                    <a:pt x="2806700" y="7868894"/>
                  </a:lnTo>
                  <a:lnTo>
                    <a:pt x="2806700" y="7927543"/>
                  </a:lnTo>
                  <a:lnTo>
                    <a:pt x="2743200" y="7927543"/>
                  </a:lnTo>
                  <a:lnTo>
                    <a:pt x="2743200" y="7868894"/>
                  </a:lnTo>
                  <a:lnTo>
                    <a:pt x="2692400" y="7868894"/>
                  </a:lnTo>
                  <a:lnTo>
                    <a:pt x="2692400" y="7927632"/>
                  </a:lnTo>
                  <a:lnTo>
                    <a:pt x="2743200" y="7927632"/>
                  </a:lnTo>
                  <a:lnTo>
                    <a:pt x="2743200" y="7976540"/>
                  </a:lnTo>
                  <a:lnTo>
                    <a:pt x="2806700" y="7976540"/>
                  </a:lnTo>
                  <a:lnTo>
                    <a:pt x="2806700" y="7927632"/>
                  </a:lnTo>
                  <a:lnTo>
                    <a:pt x="2870200" y="7927632"/>
                  </a:lnTo>
                  <a:lnTo>
                    <a:pt x="2870200" y="7868894"/>
                  </a:lnTo>
                  <a:close/>
                </a:path>
                <a:path w="3530600" h="10287000">
                  <a:moveTo>
                    <a:pt x="2870200" y="7751419"/>
                  </a:moveTo>
                  <a:lnTo>
                    <a:pt x="2806700" y="7751419"/>
                  </a:lnTo>
                  <a:lnTo>
                    <a:pt x="2806700" y="7810157"/>
                  </a:lnTo>
                  <a:lnTo>
                    <a:pt x="2870200" y="7810157"/>
                  </a:lnTo>
                  <a:lnTo>
                    <a:pt x="2870200" y="7751419"/>
                  </a:lnTo>
                  <a:close/>
                </a:path>
                <a:path w="3530600" h="10287000">
                  <a:moveTo>
                    <a:pt x="2870200" y="7643698"/>
                  </a:moveTo>
                  <a:lnTo>
                    <a:pt x="2806700" y="7643698"/>
                  </a:lnTo>
                  <a:lnTo>
                    <a:pt x="2806700" y="7702436"/>
                  </a:lnTo>
                  <a:lnTo>
                    <a:pt x="2870200" y="7702436"/>
                  </a:lnTo>
                  <a:lnTo>
                    <a:pt x="2870200" y="7643698"/>
                  </a:lnTo>
                  <a:close/>
                </a:path>
                <a:path w="3530600" h="10287000">
                  <a:moveTo>
                    <a:pt x="2870200" y="6463487"/>
                  </a:moveTo>
                  <a:lnTo>
                    <a:pt x="2806700" y="6463487"/>
                  </a:lnTo>
                  <a:lnTo>
                    <a:pt x="2806700" y="6522225"/>
                  </a:lnTo>
                  <a:lnTo>
                    <a:pt x="2870200" y="6522225"/>
                  </a:lnTo>
                  <a:lnTo>
                    <a:pt x="2870200" y="6463487"/>
                  </a:lnTo>
                  <a:close/>
                </a:path>
                <a:path w="3530600" h="10287000">
                  <a:moveTo>
                    <a:pt x="2870200" y="6355766"/>
                  </a:moveTo>
                  <a:lnTo>
                    <a:pt x="2806700" y="6355766"/>
                  </a:lnTo>
                  <a:lnTo>
                    <a:pt x="2806700" y="6414503"/>
                  </a:lnTo>
                  <a:lnTo>
                    <a:pt x="2870200" y="6414503"/>
                  </a:lnTo>
                  <a:lnTo>
                    <a:pt x="2870200" y="6355766"/>
                  </a:lnTo>
                  <a:close/>
                </a:path>
                <a:path w="3530600" h="10287000">
                  <a:moveTo>
                    <a:pt x="2870200" y="6130645"/>
                  </a:moveTo>
                  <a:lnTo>
                    <a:pt x="2806700" y="6130645"/>
                  </a:lnTo>
                  <a:lnTo>
                    <a:pt x="2806700" y="6189383"/>
                  </a:lnTo>
                  <a:lnTo>
                    <a:pt x="2870200" y="6189383"/>
                  </a:lnTo>
                  <a:lnTo>
                    <a:pt x="2870200" y="6130645"/>
                  </a:lnTo>
                  <a:close/>
                </a:path>
                <a:path w="3530600" h="10287000">
                  <a:moveTo>
                    <a:pt x="2870200" y="5905449"/>
                  </a:moveTo>
                  <a:lnTo>
                    <a:pt x="2806700" y="5905449"/>
                  </a:lnTo>
                  <a:lnTo>
                    <a:pt x="2806700" y="5964186"/>
                  </a:lnTo>
                  <a:lnTo>
                    <a:pt x="2870200" y="5964186"/>
                  </a:lnTo>
                  <a:lnTo>
                    <a:pt x="2870200" y="5905449"/>
                  </a:lnTo>
                  <a:close/>
                </a:path>
                <a:path w="3530600" h="10287000">
                  <a:moveTo>
                    <a:pt x="2870200" y="5787974"/>
                  </a:moveTo>
                  <a:lnTo>
                    <a:pt x="2806700" y="5787974"/>
                  </a:lnTo>
                  <a:lnTo>
                    <a:pt x="2806700" y="5846711"/>
                  </a:lnTo>
                  <a:lnTo>
                    <a:pt x="2870200" y="5846711"/>
                  </a:lnTo>
                  <a:lnTo>
                    <a:pt x="2870200" y="5787974"/>
                  </a:lnTo>
                  <a:close/>
                </a:path>
                <a:path w="3530600" h="10287000">
                  <a:moveTo>
                    <a:pt x="2870200" y="5680341"/>
                  </a:moveTo>
                  <a:lnTo>
                    <a:pt x="2806700" y="5680341"/>
                  </a:lnTo>
                  <a:lnTo>
                    <a:pt x="2806700" y="5739066"/>
                  </a:lnTo>
                  <a:lnTo>
                    <a:pt x="2870200" y="5739066"/>
                  </a:lnTo>
                  <a:lnTo>
                    <a:pt x="2870200" y="5680341"/>
                  </a:lnTo>
                  <a:close/>
                </a:path>
                <a:path w="3530600" h="10287000">
                  <a:moveTo>
                    <a:pt x="2870200" y="5562866"/>
                  </a:moveTo>
                  <a:lnTo>
                    <a:pt x="2806700" y="5562866"/>
                  </a:lnTo>
                  <a:lnTo>
                    <a:pt x="2806700" y="5621604"/>
                  </a:lnTo>
                  <a:lnTo>
                    <a:pt x="2870200" y="5621604"/>
                  </a:lnTo>
                  <a:lnTo>
                    <a:pt x="2870200" y="5562866"/>
                  </a:lnTo>
                  <a:close/>
                </a:path>
                <a:path w="3530600" h="10287000">
                  <a:moveTo>
                    <a:pt x="2870200" y="5455132"/>
                  </a:moveTo>
                  <a:lnTo>
                    <a:pt x="2806700" y="5455132"/>
                  </a:lnTo>
                  <a:lnTo>
                    <a:pt x="2806700" y="5513870"/>
                  </a:lnTo>
                  <a:lnTo>
                    <a:pt x="2870200" y="5513870"/>
                  </a:lnTo>
                  <a:lnTo>
                    <a:pt x="2870200" y="5455132"/>
                  </a:lnTo>
                  <a:close/>
                </a:path>
                <a:path w="3530600" h="10287000">
                  <a:moveTo>
                    <a:pt x="2870200" y="4554512"/>
                  </a:moveTo>
                  <a:lnTo>
                    <a:pt x="2806700" y="4554512"/>
                  </a:lnTo>
                  <a:lnTo>
                    <a:pt x="2806700" y="4613160"/>
                  </a:lnTo>
                  <a:lnTo>
                    <a:pt x="2743200" y="4613160"/>
                  </a:lnTo>
                  <a:lnTo>
                    <a:pt x="2743200" y="4554512"/>
                  </a:lnTo>
                  <a:lnTo>
                    <a:pt x="2692400" y="4554512"/>
                  </a:lnTo>
                  <a:lnTo>
                    <a:pt x="2692400" y="4613249"/>
                  </a:lnTo>
                  <a:lnTo>
                    <a:pt x="2743200" y="4613249"/>
                  </a:lnTo>
                  <a:lnTo>
                    <a:pt x="2743200" y="4662157"/>
                  </a:lnTo>
                  <a:lnTo>
                    <a:pt x="2806700" y="4662157"/>
                  </a:lnTo>
                  <a:lnTo>
                    <a:pt x="2806700" y="4613249"/>
                  </a:lnTo>
                  <a:lnTo>
                    <a:pt x="2870200" y="4613249"/>
                  </a:lnTo>
                  <a:lnTo>
                    <a:pt x="2870200" y="4554512"/>
                  </a:lnTo>
                  <a:close/>
                </a:path>
                <a:path w="3530600" h="10287000">
                  <a:moveTo>
                    <a:pt x="2870200" y="4437037"/>
                  </a:moveTo>
                  <a:lnTo>
                    <a:pt x="2806700" y="4437037"/>
                  </a:lnTo>
                  <a:lnTo>
                    <a:pt x="2806700" y="4495774"/>
                  </a:lnTo>
                  <a:lnTo>
                    <a:pt x="2870200" y="4495774"/>
                  </a:lnTo>
                  <a:lnTo>
                    <a:pt x="2870200" y="4437037"/>
                  </a:lnTo>
                  <a:close/>
                </a:path>
                <a:path w="3530600" h="10287000">
                  <a:moveTo>
                    <a:pt x="2870200" y="4329315"/>
                  </a:moveTo>
                  <a:lnTo>
                    <a:pt x="2806700" y="4329315"/>
                  </a:lnTo>
                  <a:lnTo>
                    <a:pt x="2806700" y="4388053"/>
                  </a:lnTo>
                  <a:lnTo>
                    <a:pt x="2870200" y="4388053"/>
                  </a:lnTo>
                  <a:lnTo>
                    <a:pt x="2870200" y="4329315"/>
                  </a:lnTo>
                  <a:close/>
                </a:path>
                <a:path w="3530600" h="10287000">
                  <a:moveTo>
                    <a:pt x="2870200" y="3151213"/>
                  </a:moveTo>
                  <a:lnTo>
                    <a:pt x="2806700" y="3151213"/>
                  </a:lnTo>
                  <a:lnTo>
                    <a:pt x="2806700" y="3209937"/>
                  </a:lnTo>
                  <a:lnTo>
                    <a:pt x="2870200" y="3209937"/>
                  </a:lnTo>
                  <a:lnTo>
                    <a:pt x="2870200" y="3151213"/>
                  </a:lnTo>
                  <a:close/>
                </a:path>
                <a:path w="3530600" h="10287000">
                  <a:moveTo>
                    <a:pt x="2870200" y="3043478"/>
                  </a:moveTo>
                  <a:lnTo>
                    <a:pt x="2806700" y="3043478"/>
                  </a:lnTo>
                  <a:lnTo>
                    <a:pt x="2806700" y="3102216"/>
                  </a:lnTo>
                  <a:lnTo>
                    <a:pt x="2870200" y="3102216"/>
                  </a:lnTo>
                  <a:lnTo>
                    <a:pt x="2870200" y="3043478"/>
                  </a:lnTo>
                  <a:close/>
                </a:path>
                <a:path w="3530600" h="10287000">
                  <a:moveTo>
                    <a:pt x="2870200" y="2818371"/>
                  </a:moveTo>
                  <a:lnTo>
                    <a:pt x="2806700" y="2818371"/>
                  </a:lnTo>
                  <a:lnTo>
                    <a:pt x="2806700" y="2877108"/>
                  </a:lnTo>
                  <a:lnTo>
                    <a:pt x="2870200" y="2877108"/>
                  </a:lnTo>
                  <a:lnTo>
                    <a:pt x="2870200" y="2818371"/>
                  </a:lnTo>
                  <a:close/>
                </a:path>
                <a:path w="3530600" h="10287000">
                  <a:moveTo>
                    <a:pt x="2870200" y="2593175"/>
                  </a:moveTo>
                  <a:lnTo>
                    <a:pt x="2806700" y="2593175"/>
                  </a:lnTo>
                  <a:lnTo>
                    <a:pt x="2806700" y="2651899"/>
                  </a:lnTo>
                  <a:lnTo>
                    <a:pt x="2870200" y="2651899"/>
                  </a:lnTo>
                  <a:lnTo>
                    <a:pt x="2870200" y="2593175"/>
                  </a:lnTo>
                  <a:close/>
                </a:path>
                <a:path w="3530600" h="10287000">
                  <a:moveTo>
                    <a:pt x="2870200" y="2475700"/>
                  </a:moveTo>
                  <a:lnTo>
                    <a:pt x="2806700" y="2475700"/>
                  </a:lnTo>
                  <a:lnTo>
                    <a:pt x="2806700" y="2534437"/>
                  </a:lnTo>
                  <a:lnTo>
                    <a:pt x="2870200" y="2534437"/>
                  </a:lnTo>
                  <a:lnTo>
                    <a:pt x="2870200" y="2475700"/>
                  </a:lnTo>
                  <a:close/>
                </a:path>
                <a:path w="3530600" h="10287000">
                  <a:moveTo>
                    <a:pt x="2870200" y="2368054"/>
                  </a:moveTo>
                  <a:lnTo>
                    <a:pt x="2806700" y="2368054"/>
                  </a:lnTo>
                  <a:lnTo>
                    <a:pt x="2806700" y="2426792"/>
                  </a:lnTo>
                  <a:lnTo>
                    <a:pt x="2870200" y="2426792"/>
                  </a:lnTo>
                  <a:lnTo>
                    <a:pt x="2870200" y="2368054"/>
                  </a:lnTo>
                  <a:close/>
                </a:path>
                <a:path w="3530600" h="10287000">
                  <a:moveTo>
                    <a:pt x="2870200" y="2250579"/>
                  </a:moveTo>
                  <a:lnTo>
                    <a:pt x="2806700" y="2250579"/>
                  </a:lnTo>
                  <a:lnTo>
                    <a:pt x="2806700" y="2309317"/>
                  </a:lnTo>
                  <a:lnTo>
                    <a:pt x="2870200" y="2309317"/>
                  </a:lnTo>
                  <a:lnTo>
                    <a:pt x="2870200" y="2250579"/>
                  </a:lnTo>
                  <a:close/>
                </a:path>
                <a:path w="3530600" h="10287000">
                  <a:moveTo>
                    <a:pt x="2870200" y="2142858"/>
                  </a:moveTo>
                  <a:lnTo>
                    <a:pt x="2806700" y="2142858"/>
                  </a:lnTo>
                  <a:lnTo>
                    <a:pt x="2806700" y="2201595"/>
                  </a:lnTo>
                  <a:lnTo>
                    <a:pt x="2870200" y="2201595"/>
                  </a:lnTo>
                  <a:lnTo>
                    <a:pt x="2870200" y="2142858"/>
                  </a:lnTo>
                  <a:close/>
                </a:path>
                <a:path w="3530600" h="10287000">
                  <a:moveTo>
                    <a:pt x="2870200" y="1242225"/>
                  </a:moveTo>
                  <a:lnTo>
                    <a:pt x="2806700" y="1242225"/>
                  </a:lnTo>
                  <a:lnTo>
                    <a:pt x="2806700" y="1300886"/>
                  </a:lnTo>
                  <a:lnTo>
                    <a:pt x="2743200" y="1300886"/>
                  </a:lnTo>
                  <a:lnTo>
                    <a:pt x="2743200" y="1242225"/>
                  </a:lnTo>
                  <a:lnTo>
                    <a:pt x="2692400" y="1242225"/>
                  </a:lnTo>
                  <a:lnTo>
                    <a:pt x="2692400" y="1300962"/>
                  </a:lnTo>
                  <a:lnTo>
                    <a:pt x="2743200" y="1300962"/>
                  </a:lnTo>
                  <a:lnTo>
                    <a:pt x="2743200" y="1349870"/>
                  </a:lnTo>
                  <a:lnTo>
                    <a:pt x="2806700" y="1349870"/>
                  </a:lnTo>
                  <a:lnTo>
                    <a:pt x="2806700" y="1300962"/>
                  </a:lnTo>
                  <a:lnTo>
                    <a:pt x="2870200" y="1300962"/>
                  </a:lnTo>
                  <a:lnTo>
                    <a:pt x="2870200" y="1242225"/>
                  </a:lnTo>
                  <a:close/>
                </a:path>
                <a:path w="3530600" h="10287000">
                  <a:moveTo>
                    <a:pt x="2870200" y="1124762"/>
                  </a:moveTo>
                  <a:lnTo>
                    <a:pt x="2806700" y="1124762"/>
                  </a:lnTo>
                  <a:lnTo>
                    <a:pt x="2806700" y="1183487"/>
                  </a:lnTo>
                  <a:lnTo>
                    <a:pt x="2870200" y="1183487"/>
                  </a:lnTo>
                  <a:lnTo>
                    <a:pt x="2870200" y="1124762"/>
                  </a:lnTo>
                  <a:close/>
                </a:path>
                <a:path w="3530600" h="10287000">
                  <a:moveTo>
                    <a:pt x="2870200" y="1017028"/>
                  </a:moveTo>
                  <a:lnTo>
                    <a:pt x="2806700" y="1017028"/>
                  </a:lnTo>
                  <a:lnTo>
                    <a:pt x="2806700" y="1075766"/>
                  </a:lnTo>
                  <a:lnTo>
                    <a:pt x="2870200" y="1075766"/>
                  </a:lnTo>
                  <a:lnTo>
                    <a:pt x="2870200" y="1017028"/>
                  </a:lnTo>
                  <a:close/>
                </a:path>
                <a:path w="3530600" h="10287000">
                  <a:moveTo>
                    <a:pt x="2921000" y="9611411"/>
                  </a:moveTo>
                  <a:lnTo>
                    <a:pt x="2870200" y="9611411"/>
                  </a:lnTo>
                  <a:lnTo>
                    <a:pt x="2870200" y="9670148"/>
                  </a:lnTo>
                  <a:lnTo>
                    <a:pt x="2921000" y="9670148"/>
                  </a:lnTo>
                  <a:lnTo>
                    <a:pt x="2921000" y="9611411"/>
                  </a:lnTo>
                  <a:close/>
                </a:path>
                <a:path w="3530600" h="10287000">
                  <a:moveTo>
                    <a:pt x="2921000" y="9161094"/>
                  </a:moveTo>
                  <a:lnTo>
                    <a:pt x="2870200" y="9161094"/>
                  </a:lnTo>
                  <a:lnTo>
                    <a:pt x="2870200" y="9219832"/>
                  </a:lnTo>
                  <a:lnTo>
                    <a:pt x="2921000" y="9219832"/>
                  </a:lnTo>
                  <a:lnTo>
                    <a:pt x="2921000" y="9161094"/>
                  </a:lnTo>
                  <a:close/>
                </a:path>
                <a:path w="3530600" h="10287000">
                  <a:moveTo>
                    <a:pt x="2921000" y="8935987"/>
                  </a:moveTo>
                  <a:lnTo>
                    <a:pt x="2870200" y="8935987"/>
                  </a:lnTo>
                  <a:lnTo>
                    <a:pt x="2870200" y="8994724"/>
                  </a:lnTo>
                  <a:lnTo>
                    <a:pt x="2921000" y="8994724"/>
                  </a:lnTo>
                  <a:lnTo>
                    <a:pt x="2921000" y="8935987"/>
                  </a:lnTo>
                  <a:close/>
                </a:path>
                <a:path w="3530600" h="10287000">
                  <a:moveTo>
                    <a:pt x="2921000" y="8828253"/>
                  </a:moveTo>
                  <a:lnTo>
                    <a:pt x="2870200" y="8828253"/>
                  </a:lnTo>
                  <a:lnTo>
                    <a:pt x="2870200" y="8877249"/>
                  </a:lnTo>
                  <a:lnTo>
                    <a:pt x="2921000" y="8877249"/>
                  </a:lnTo>
                  <a:lnTo>
                    <a:pt x="2921000" y="8828253"/>
                  </a:lnTo>
                  <a:close/>
                </a:path>
                <a:path w="3530600" h="10287000">
                  <a:moveTo>
                    <a:pt x="2921000" y="8710778"/>
                  </a:moveTo>
                  <a:lnTo>
                    <a:pt x="2870200" y="8710778"/>
                  </a:lnTo>
                  <a:lnTo>
                    <a:pt x="2870200" y="8769515"/>
                  </a:lnTo>
                  <a:lnTo>
                    <a:pt x="2921000" y="8769515"/>
                  </a:lnTo>
                  <a:lnTo>
                    <a:pt x="2921000" y="8710778"/>
                  </a:lnTo>
                  <a:close/>
                </a:path>
                <a:path w="3530600" h="10287000">
                  <a:moveTo>
                    <a:pt x="2921000" y="8485670"/>
                  </a:moveTo>
                  <a:lnTo>
                    <a:pt x="2870200" y="8485670"/>
                  </a:lnTo>
                  <a:lnTo>
                    <a:pt x="2870200" y="8426933"/>
                  </a:lnTo>
                  <a:lnTo>
                    <a:pt x="2806700" y="8426933"/>
                  </a:lnTo>
                  <a:lnTo>
                    <a:pt x="2806700" y="8485670"/>
                  </a:lnTo>
                  <a:lnTo>
                    <a:pt x="2743200" y="8485670"/>
                  </a:lnTo>
                  <a:lnTo>
                    <a:pt x="2743200" y="8544408"/>
                  </a:lnTo>
                  <a:lnTo>
                    <a:pt x="2806700" y="8544408"/>
                  </a:lnTo>
                  <a:lnTo>
                    <a:pt x="2806700" y="8603145"/>
                  </a:lnTo>
                  <a:lnTo>
                    <a:pt x="2870200" y="8603145"/>
                  </a:lnTo>
                  <a:lnTo>
                    <a:pt x="2870200" y="8544408"/>
                  </a:lnTo>
                  <a:lnTo>
                    <a:pt x="2921000" y="8544408"/>
                  </a:lnTo>
                  <a:lnTo>
                    <a:pt x="2921000" y="8485670"/>
                  </a:lnTo>
                  <a:close/>
                </a:path>
                <a:path w="3530600" h="10287000">
                  <a:moveTo>
                    <a:pt x="2921000" y="7810157"/>
                  </a:moveTo>
                  <a:lnTo>
                    <a:pt x="2870200" y="7810157"/>
                  </a:lnTo>
                  <a:lnTo>
                    <a:pt x="2870200" y="7868894"/>
                  </a:lnTo>
                  <a:lnTo>
                    <a:pt x="2921000" y="7868894"/>
                  </a:lnTo>
                  <a:lnTo>
                    <a:pt x="2921000" y="7810157"/>
                  </a:lnTo>
                  <a:close/>
                </a:path>
                <a:path w="3530600" h="10287000">
                  <a:moveTo>
                    <a:pt x="2921000" y="7584961"/>
                  </a:moveTo>
                  <a:lnTo>
                    <a:pt x="2870200" y="7584961"/>
                  </a:lnTo>
                  <a:lnTo>
                    <a:pt x="2870200" y="7643698"/>
                  </a:lnTo>
                  <a:lnTo>
                    <a:pt x="2921000" y="7643698"/>
                  </a:lnTo>
                  <a:lnTo>
                    <a:pt x="2921000" y="7584961"/>
                  </a:lnTo>
                  <a:close/>
                </a:path>
                <a:path w="3530600" h="10287000">
                  <a:moveTo>
                    <a:pt x="2921000" y="6297028"/>
                  </a:moveTo>
                  <a:lnTo>
                    <a:pt x="2870200" y="6297028"/>
                  </a:lnTo>
                  <a:lnTo>
                    <a:pt x="2870200" y="6355766"/>
                  </a:lnTo>
                  <a:lnTo>
                    <a:pt x="2921000" y="6355766"/>
                  </a:lnTo>
                  <a:lnTo>
                    <a:pt x="2921000" y="6297028"/>
                  </a:lnTo>
                  <a:close/>
                </a:path>
                <a:path w="3530600" h="10287000">
                  <a:moveTo>
                    <a:pt x="2921000" y="5846711"/>
                  </a:moveTo>
                  <a:lnTo>
                    <a:pt x="2870200" y="5846711"/>
                  </a:lnTo>
                  <a:lnTo>
                    <a:pt x="2870200" y="5905449"/>
                  </a:lnTo>
                  <a:lnTo>
                    <a:pt x="2921000" y="5905449"/>
                  </a:lnTo>
                  <a:lnTo>
                    <a:pt x="2921000" y="5846711"/>
                  </a:lnTo>
                  <a:close/>
                </a:path>
                <a:path w="3530600" h="10287000">
                  <a:moveTo>
                    <a:pt x="2921000" y="5621604"/>
                  </a:moveTo>
                  <a:lnTo>
                    <a:pt x="2870200" y="5621604"/>
                  </a:lnTo>
                  <a:lnTo>
                    <a:pt x="2870200" y="5680341"/>
                  </a:lnTo>
                  <a:lnTo>
                    <a:pt x="2921000" y="5680341"/>
                  </a:lnTo>
                  <a:lnTo>
                    <a:pt x="2921000" y="5621604"/>
                  </a:lnTo>
                  <a:close/>
                </a:path>
                <a:path w="3530600" h="10287000">
                  <a:moveTo>
                    <a:pt x="2921000" y="5513870"/>
                  </a:moveTo>
                  <a:lnTo>
                    <a:pt x="2870200" y="5513870"/>
                  </a:lnTo>
                  <a:lnTo>
                    <a:pt x="2870200" y="5562866"/>
                  </a:lnTo>
                  <a:lnTo>
                    <a:pt x="2921000" y="5562866"/>
                  </a:lnTo>
                  <a:lnTo>
                    <a:pt x="2921000" y="5513870"/>
                  </a:lnTo>
                  <a:close/>
                </a:path>
                <a:path w="3530600" h="10287000">
                  <a:moveTo>
                    <a:pt x="2921000" y="5396395"/>
                  </a:moveTo>
                  <a:lnTo>
                    <a:pt x="2870200" y="5396395"/>
                  </a:lnTo>
                  <a:lnTo>
                    <a:pt x="2870200" y="5455132"/>
                  </a:lnTo>
                  <a:lnTo>
                    <a:pt x="2921000" y="5455132"/>
                  </a:lnTo>
                  <a:lnTo>
                    <a:pt x="2921000" y="5396395"/>
                  </a:lnTo>
                  <a:close/>
                </a:path>
                <a:path w="3530600" h="10287000">
                  <a:moveTo>
                    <a:pt x="2921000" y="5171287"/>
                  </a:moveTo>
                  <a:lnTo>
                    <a:pt x="2870200" y="5171287"/>
                  </a:lnTo>
                  <a:lnTo>
                    <a:pt x="2870200" y="5112550"/>
                  </a:lnTo>
                  <a:lnTo>
                    <a:pt x="2806700" y="5112550"/>
                  </a:lnTo>
                  <a:lnTo>
                    <a:pt x="2806700" y="5171287"/>
                  </a:lnTo>
                  <a:lnTo>
                    <a:pt x="2743200" y="5171287"/>
                  </a:lnTo>
                  <a:lnTo>
                    <a:pt x="2743200" y="5230025"/>
                  </a:lnTo>
                  <a:lnTo>
                    <a:pt x="2806700" y="5230025"/>
                  </a:lnTo>
                  <a:lnTo>
                    <a:pt x="2806700" y="5288762"/>
                  </a:lnTo>
                  <a:lnTo>
                    <a:pt x="2870200" y="5288762"/>
                  </a:lnTo>
                  <a:lnTo>
                    <a:pt x="2870200" y="5230025"/>
                  </a:lnTo>
                  <a:lnTo>
                    <a:pt x="2921000" y="5230025"/>
                  </a:lnTo>
                  <a:lnTo>
                    <a:pt x="2921000" y="5171287"/>
                  </a:lnTo>
                  <a:close/>
                </a:path>
                <a:path w="3530600" h="10287000">
                  <a:moveTo>
                    <a:pt x="2921000" y="4495774"/>
                  </a:moveTo>
                  <a:lnTo>
                    <a:pt x="2870200" y="4495774"/>
                  </a:lnTo>
                  <a:lnTo>
                    <a:pt x="2870200" y="4554512"/>
                  </a:lnTo>
                  <a:lnTo>
                    <a:pt x="2921000" y="4554512"/>
                  </a:lnTo>
                  <a:lnTo>
                    <a:pt x="2921000" y="4495774"/>
                  </a:lnTo>
                  <a:close/>
                </a:path>
                <a:path w="3530600" h="10287000">
                  <a:moveTo>
                    <a:pt x="2921000" y="4270578"/>
                  </a:moveTo>
                  <a:lnTo>
                    <a:pt x="2870200" y="4270578"/>
                  </a:lnTo>
                  <a:lnTo>
                    <a:pt x="2870200" y="4329315"/>
                  </a:lnTo>
                  <a:lnTo>
                    <a:pt x="2921000" y="4329315"/>
                  </a:lnTo>
                  <a:lnTo>
                    <a:pt x="2921000" y="4270578"/>
                  </a:lnTo>
                  <a:close/>
                </a:path>
                <a:path w="3530600" h="10287000">
                  <a:moveTo>
                    <a:pt x="2921000" y="2984741"/>
                  </a:moveTo>
                  <a:lnTo>
                    <a:pt x="2870200" y="2984741"/>
                  </a:lnTo>
                  <a:lnTo>
                    <a:pt x="2870200" y="3043478"/>
                  </a:lnTo>
                  <a:lnTo>
                    <a:pt x="2921000" y="3043478"/>
                  </a:lnTo>
                  <a:lnTo>
                    <a:pt x="2921000" y="2984741"/>
                  </a:lnTo>
                  <a:close/>
                </a:path>
                <a:path w="3530600" h="10287000">
                  <a:moveTo>
                    <a:pt x="2921000" y="2534437"/>
                  </a:moveTo>
                  <a:lnTo>
                    <a:pt x="2870200" y="2534437"/>
                  </a:lnTo>
                  <a:lnTo>
                    <a:pt x="2870200" y="2593175"/>
                  </a:lnTo>
                  <a:lnTo>
                    <a:pt x="2921000" y="2593175"/>
                  </a:lnTo>
                  <a:lnTo>
                    <a:pt x="2921000" y="2534437"/>
                  </a:lnTo>
                  <a:close/>
                </a:path>
                <a:path w="3530600" h="10287000">
                  <a:moveTo>
                    <a:pt x="2921000" y="2309317"/>
                  </a:moveTo>
                  <a:lnTo>
                    <a:pt x="2870200" y="2309317"/>
                  </a:lnTo>
                  <a:lnTo>
                    <a:pt x="2870200" y="2368054"/>
                  </a:lnTo>
                  <a:lnTo>
                    <a:pt x="2921000" y="2368054"/>
                  </a:lnTo>
                  <a:lnTo>
                    <a:pt x="2921000" y="2309317"/>
                  </a:lnTo>
                  <a:close/>
                </a:path>
                <a:path w="3530600" h="10287000">
                  <a:moveTo>
                    <a:pt x="2921000" y="2201595"/>
                  </a:moveTo>
                  <a:lnTo>
                    <a:pt x="2870200" y="2201595"/>
                  </a:lnTo>
                  <a:lnTo>
                    <a:pt x="2870200" y="2250579"/>
                  </a:lnTo>
                  <a:lnTo>
                    <a:pt x="2921000" y="2250579"/>
                  </a:lnTo>
                  <a:lnTo>
                    <a:pt x="2921000" y="2201595"/>
                  </a:lnTo>
                  <a:close/>
                </a:path>
                <a:path w="3530600" h="10287000">
                  <a:moveTo>
                    <a:pt x="2921000" y="2084120"/>
                  </a:moveTo>
                  <a:lnTo>
                    <a:pt x="2870200" y="2084120"/>
                  </a:lnTo>
                  <a:lnTo>
                    <a:pt x="2870200" y="2142858"/>
                  </a:lnTo>
                  <a:lnTo>
                    <a:pt x="2921000" y="2142858"/>
                  </a:lnTo>
                  <a:lnTo>
                    <a:pt x="2921000" y="2084120"/>
                  </a:lnTo>
                  <a:close/>
                </a:path>
                <a:path w="3530600" h="10287000">
                  <a:moveTo>
                    <a:pt x="2921000" y="1859000"/>
                  </a:moveTo>
                  <a:lnTo>
                    <a:pt x="2870200" y="1859000"/>
                  </a:lnTo>
                  <a:lnTo>
                    <a:pt x="2870200" y="1800263"/>
                  </a:lnTo>
                  <a:lnTo>
                    <a:pt x="2806700" y="1800263"/>
                  </a:lnTo>
                  <a:lnTo>
                    <a:pt x="2806700" y="1859000"/>
                  </a:lnTo>
                  <a:lnTo>
                    <a:pt x="2743200" y="1859000"/>
                  </a:lnTo>
                  <a:lnTo>
                    <a:pt x="2743200" y="1917738"/>
                  </a:lnTo>
                  <a:lnTo>
                    <a:pt x="2806700" y="1917738"/>
                  </a:lnTo>
                  <a:lnTo>
                    <a:pt x="2806700" y="1976475"/>
                  </a:lnTo>
                  <a:lnTo>
                    <a:pt x="2870200" y="1976475"/>
                  </a:lnTo>
                  <a:lnTo>
                    <a:pt x="2870200" y="1917738"/>
                  </a:lnTo>
                  <a:lnTo>
                    <a:pt x="2921000" y="1917738"/>
                  </a:lnTo>
                  <a:lnTo>
                    <a:pt x="2921000" y="1859000"/>
                  </a:lnTo>
                  <a:close/>
                </a:path>
                <a:path w="3530600" h="10287000">
                  <a:moveTo>
                    <a:pt x="2921000" y="1183487"/>
                  </a:moveTo>
                  <a:lnTo>
                    <a:pt x="2870200" y="1183487"/>
                  </a:lnTo>
                  <a:lnTo>
                    <a:pt x="2870200" y="1242225"/>
                  </a:lnTo>
                  <a:lnTo>
                    <a:pt x="2921000" y="1242225"/>
                  </a:lnTo>
                  <a:lnTo>
                    <a:pt x="2921000" y="1183487"/>
                  </a:lnTo>
                  <a:close/>
                </a:path>
                <a:path w="3530600" h="10287000">
                  <a:moveTo>
                    <a:pt x="2921000" y="958291"/>
                  </a:moveTo>
                  <a:lnTo>
                    <a:pt x="2870200" y="958291"/>
                  </a:lnTo>
                  <a:lnTo>
                    <a:pt x="2870200" y="1017028"/>
                  </a:lnTo>
                  <a:lnTo>
                    <a:pt x="2921000" y="1017028"/>
                  </a:lnTo>
                  <a:lnTo>
                    <a:pt x="2921000" y="958291"/>
                  </a:lnTo>
                  <a:close/>
                </a:path>
                <a:path w="3530600" h="10287000">
                  <a:moveTo>
                    <a:pt x="2971800" y="9895345"/>
                  </a:moveTo>
                  <a:lnTo>
                    <a:pt x="2921000" y="9895345"/>
                  </a:lnTo>
                  <a:lnTo>
                    <a:pt x="2921000" y="9954082"/>
                  </a:lnTo>
                  <a:lnTo>
                    <a:pt x="2971800" y="9954082"/>
                  </a:lnTo>
                  <a:lnTo>
                    <a:pt x="2971800" y="9895345"/>
                  </a:lnTo>
                  <a:close/>
                </a:path>
                <a:path w="3530600" h="10287000">
                  <a:moveTo>
                    <a:pt x="2971800" y="9777870"/>
                  </a:moveTo>
                  <a:lnTo>
                    <a:pt x="2921000" y="9777870"/>
                  </a:lnTo>
                  <a:lnTo>
                    <a:pt x="2921000" y="9836607"/>
                  </a:lnTo>
                  <a:lnTo>
                    <a:pt x="2971800" y="9836607"/>
                  </a:lnTo>
                  <a:lnTo>
                    <a:pt x="2971800" y="9777870"/>
                  </a:lnTo>
                  <a:close/>
                </a:path>
                <a:path w="3530600" h="10287000">
                  <a:moveTo>
                    <a:pt x="2971800" y="9670148"/>
                  </a:moveTo>
                  <a:lnTo>
                    <a:pt x="2921000" y="9670148"/>
                  </a:lnTo>
                  <a:lnTo>
                    <a:pt x="2921000" y="9728886"/>
                  </a:lnTo>
                  <a:lnTo>
                    <a:pt x="2971800" y="9728886"/>
                  </a:lnTo>
                  <a:lnTo>
                    <a:pt x="2971800" y="9670148"/>
                  </a:lnTo>
                  <a:close/>
                </a:path>
                <a:path w="3530600" h="10287000">
                  <a:moveTo>
                    <a:pt x="2971800" y="9552673"/>
                  </a:moveTo>
                  <a:lnTo>
                    <a:pt x="2921000" y="9552673"/>
                  </a:lnTo>
                  <a:lnTo>
                    <a:pt x="2921000" y="9503766"/>
                  </a:lnTo>
                  <a:lnTo>
                    <a:pt x="2870200" y="9503766"/>
                  </a:lnTo>
                  <a:lnTo>
                    <a:pt x="2870200" y="9552673"/>
                  </a:lnTo>
                  <a:lnTo>
                    <a:pt x="2806700" y="9552673"/>
                  </a:lnTo>
                  <a:lnTo>
                    <a:pt x="2806700" y="9611411"/>
                  </a:lnTo>
                  <a:lnTo>
                    <a:pt x="2870200" y="9611411"/>
                  </a:lnTo>
                  <a:lnTo>
                    <a:pt x="2870200" y="9552762"/>
                  </a:lnTo>
                  <a:lnTo>
                    <a:pt x="2921000" y="9552762"/>
                  </a:lnTo>
                  <a:lnTo>
                    <a:pt x="2921000" y="9611411"/>
                  </a:lnTo>
                  <a:lnTo>
                    <a:pt x="2971800" y="9611411"/>
                  </a:lnTo>
                  <a:lnTo>
                    <a:pt x="2971800" y="9552673"/>
                  </a:lnTo>
                  <a:close/>
                </a:path>
                <a:path w="3530600" h="10287000">
                  <a:moveTo>
                    <a:pt x="2971800" y="8994724"/>
                  </a:moveTo>
                  <a:lnTo>
                    <a:pt x="2921000" y="8994724"/>
                  </a:lnTo>
                  <a:lnTo>
                    <a:pt x="2921000" y="9053449"/>
                  </a:lnTo>
                  <a:lnTo>
                    <a:pt x="2971800" y="9053449"/>
                  </a:lnTo>
                  <a:lnTo>
                    <a:pt x="2971800" y="8994724"/>
                  </a:lnTo>
                  <a:close/>
                </a:path>
                <a:path w="3530600" h="10287000">
                  <a:moveTo>
                    <a:pt x="2971800" y="8877249"/>
                  </a:moveTo>
                  <a:lnTo>
                    <a:pt x="2921000" y="8877249"/>
                  </a:lnTo>
                  <a:lnTo>
                    <a:pt x="2921000" y="8935987"/>
                  </a:lnTo>
                  <a:lnTo>
                    <a:pt x="2971800" y="8935987"/>
                  </a:lnTo>
                  <a:lnTo>
                    <a:pt x="2971800" y="8877249"/>
                  </a:lnTo>
                  <a:close/>
                </a:path>
                <a:path w="3530600" h="10287000">
                  <a:moveTo>
                    <a:pt x="2971800" y="8769515"/>
                  </a:moveTo>
                  <a:lnTo>
                    <a:pt x="2921000" y="8769515"/>
                  </a:lnTo>
                  <a:lnTo>
                    <a:pt x="2921000" y="8828253"/>
                  </a:lnTo>
                  <a:lnTo>
                    <a:pt x="2971800" y="8828253"/>
                  </a:lnTo>
                  <a:lnTo>
                    <a:pt x="2971800" y="8769515"/>
                  </a:lnTo>
                  <a:close/>
                </a:path>
                <a:path w="3530600" h="10287000">
                  <a:moveTo>
                    <a:pt x="2971800" y="8652053"/>
                  </a:moveTo>
                  <a:lnTo>
                    <a:pt x="2921000" y="8652053"/>
                  </a:lnTo>
                  <a:lnTo>
                    <a:pt x="2921000" y="8603145"/>
                  </a:lnTo>
                  <a:lnTo>
                    <a:pt x="2870200" y="8603145"/>
                  </a:lnTo>
                  <a:lnTo>
                    <a:pt x="2870200" y="8652053"/>
                  </a:lnTo>
                  <a:lnTo>
                    <a:pt x="2806700" y="8652053"/>
                  </a:lnTo>
                  <a:lnTo>
                    <a:pt x="2806700" y="8603145"/>
                  </a:lnTo>
                  <a:lnTo>
                    <a:pt x="2743200" y="8603145"/>
                  </a:lnTo>
                  <a:lnTo>
                    <a:pt x="2743200" y="8652053"/>
                  </a:lnTo>
                  <a:lnTo>
                    <a:pt x="2692400" y="8652053"/>
                  </a:lnTo>
                  <a:lnTo>
                    <a:pt x="2692400" y="8603145"/>
                  </a:lnTo>
                  <a:lnTo>
                    <a:pt x="2641600" y="8603145"/>
                  </a:lnTo>
                  <a:lnTo>
                    <a:pt x="2641600" y="8652053"/>
                  </a:lnTo>
                  <a:lnTo>
                    <a:pt x="2590800" y="8652053"/>
                  </a:lnTo>
                  <a:lnTo>
                    <a:pt x="2590800" y="8603145"/>
                  </a:lnTo>
                  <a:lnTo>
                    <a:pt x="2527300" y="8603145"/>
                  </a:lnTo>
                  <a:lnTo>
                    <a:pt x="2527300" y="8652053"/>
                  </a:lnTo>
                  <a:lnTo>
                    <a:pt x="2463800" y="8652053"/>
                  </a:lnTo>
                  <a:lnTo>
                    <a:pt x="2463800" y="8710778"/>
                  </a:lnTo>
                  <a:lnTo>
                    <a:pt x="2527300" y="8710778"/>
                  </a:lnTo>
                  <a:lnTo>
                    <a:pt x="2527300" y="8652129"/>
                  </a:lnTo>
                  <a:lnTo>
                    <a:pt x="2590800" y="8652129"/>
                  </a:lnTo>
                  <a:lnTo>
                    <a:pt x="2590800" y="8710778"/>
                  </a:lnTo>
                  <a:lnTo>
                    <a:pt x="2641600" y="8710778"/>
                  </a:lnTo>
                  <a:lnTo>
                    <a:pt x="2641600" y="8652129"/>
                  </a:lnTo>
                  <a:lnTo>
                    <a:pt x="2692400" y="8652129"/>
                  </a:lnTo>
                  <a:lnTo>
                    <a:pt x="2692400" y="8710778"/>
                  </a:lnTo>
                  <a:lnTo>
                    <a:pt x="2743200" y="8710778"/>
                  </a:lnTo>
                  <a:lnTo>
                    <a:pt x="2743200" y="8652129"/>
                  </a:lnTo>
                  <a:lnTo>
                    <a:pt x="2806700" y="8652129"/>
                  </a:lnTo>
                  <a:lnTo>
                    <a:pt x="2806700" y="8710778"/>
                  </a:lnTo>
                  <a:lnTo>
                    <a:pt x="2870200" y="8710778"/>
                  </a:lnTo>
                  <a:lnTo>
                    <a:pt x="2870200" y="8652129"/>
                  </a:lnTo>
                  <a:lnTo>
                    <a:pt x="2921000" y="8652129"/>
                  </a:lnTo>
                  <a:lnTo>
                    <a:pt x="2921000" y="8710778"/>
                  </a:lnTo>
                  <a:lnTo>
                    <a:pt x="2971800" y="8710778"/>
                  </a:lnTo>
                  <a:lnTo>
                    <a:pt x="2971800" y="8652053"/>
                  </a:lnTo>
                  <a:close/>
                </a:path>
                <a:path w="3530600" h="10287000">
                  <a:moveTo>
                    <a:pt x="2971800" y="7868894"/>
                  </a:moveTo>
                  <a:lnTo>
                    <a:pt x="2921000" y="7868894"/>
                  </a:lnTo>
                  <a:lnTo>
                    <a:pt x="2921000" y="7927632"/>
                  </a:lnTo>
                  <a:lnTo>
                    <a:pt x="2971800" y="7927632"/>
                  </a:lnTo>
                  <a:lnTo>
                    <a:pt x="2971800" y="7868894"/>
                  </a:lnTo>
                  <a:close/>
                </a:path>
                <a:path w="3530600" h="10287000">
                  <a:moveTo>
                    <a:pt x="2971800" y="7751419"/>
                  </a:moveTo>
                  <a:lnTo>
                    <a:pt x="2921000" y="7751419"/>
                  </a:lnTo>
                  <a:lnTo>
                    <a:pt x="2921000" y="7810157"/>
                  </a:lnTo>
                  <a:lnTo>
                    <a:pt x="2971800" y="7810157"/>
                  </a:lnTo>
                  <a:lnTo>
                    <a:pt x="2971800" y="7751419"/>
                  </a:lnTo>
                  <a:close/>
                </a:path>
                <a:path w="3530600" h="10287000">
                  <a:moveTo>
                    <a:pt x="2971800" y="7643698"/>
                  </a:moveTo>
                  <a:lnTo>
                    <a:pt x="2921000" y="7643698"/>
                  </a:lnTo>
                  <a:lnTo>
                    <a:pt x="2921000" y="7702436"/>
                  </a:lnTo>
                  <a:lnTo>
                    <a:pt x="2971800" y="7702436"/>
                  </a:lnTo>
                  <a:lnTo>
                    <a:pt x="2971800" y="7643698"/>
                  </a:lnTo>
                  <a:close/>
                </a:path>
                <a:path w="3530600" h="10287000">
                  <a:moveTo>
                    <a:pt x="2971800" y="6463487"/>
                  </a:moveTo>
                  <a:lnTo>
                    <a:pt x="2921000" y="6463487"/>
                  </a:lnTo>
                  <a:lnTo>
                    <a:pt x="2921000" y="6522225"/>
                  </a:lnTo>
                  <a:lnTo>
                    <a:pt x="2971800" y="6522225"/>
                  </a:lnTo>
                  <a:lnTo>
                    <a:pt x="2971800" y="6463487"/>
                  </a:lnTo>
                  <a:close/>
                </a:path>
                <a:path w="3530600" h="10287000">
                  <a:moveTo>
                    <a:pt x="2971800" y="6355766"/>
                  </a:moveTo>
                  <a:lnTo>
                    <a:pt x="2921000" y="6355766"/>
                  </a:lnTo>
                  <a:lnTo>
                    <a:pt x="2921000" y="6414503"/>
                  </a:lnTo>
                  <a:lnTo>
                    <a:pt x="2971800" y="6414503"/>
                  </a:lnTo>
                  <a:lnTo>
                    <a:pt x="2971800" y="6355766"/>
                  </a:lnTo>
                  <a:close/>
                </a:path>
                <a:path w="3530600" h="10287000">
                  <a:moveTo>
                    <a:pt x="2971800" y="6238291"/>
                  </a:moveTo>
                  <a:lnTo>
                    <a:pt x="2921000" y="6238291"/>
                  </a:lnTo>
                  <a:lnTo>
                    <a:pt x="2921000" y="6189383"/>
                  </a:lnTo>
                  <a:lnTo>
                    <a:pt x="2870200" y="6189383"/>
                  </a:lnTo>
                  <a:lnTo>
                    <a:pt x="2870200" y="6238291"/>
                  </a:lnTo>
                  <a:lnTo>
                    <a:pt x="2806700" y="6238291"/>
                  </a:lnTo>
                  <a:lnTo>
                    <a:pt x="2806700" y="6297028"/>
                  </a:lnTo>
                  <a:lnTo>
                    <a:pt x="2870200" y="6297028"/>
                  </a:lnTo>
                  <a:lnTo>
                    <a:pt x="2870200" y="6238379"/>
                  </a:lnTo>
                  <a:lnTo>
                    <a:pt x="2921000" y="6238379"/>
                  </a:lnTo>
                  <a:lnTo>
                    <a:pt x="2921000" y="6297028"/>
                  </a:lnTo>
                  <a:lnTo>
                    <a:pt x="2971800" y="6297028"/>
                  </a:lnTo>
                  <a:lnTo>
                    <a:pt x="2971800" y="6238291"/>
                  </a:lnTo>
                  <a:close/>
                </a:path>
                <a:path w="3530600" h="10287000">
                  <a:moveTo>
                    <a:pt x="2971800" y="5680341"/>
                  </a:moveTo>
                  <a:lnTo>
                    <a:pt x="2921000" y="5680341"/>
                  </a:lnTo>
                  <a:lnTo>
                    <a:pt x="2921000" y="5739066"/>
                  </a:lnTo>
                  <a:lnTo>
                    <a:pt x="2971800" y="5739066"/>
                  </a:lnTo>
                  <a:lnTo>
                    <a:pt x="2971800" y="5680341"/>
                  </a:lnTo>
                  <a:close/>
                </a:path>
                <a:path w="3530600" h="10287000">
                  <a:moveTo>
                    <a:pt x="2971800" y="5562866"/>
                  </a:moveTo>
                  <a:lnTo>
                    <a:pt x="2921000" y="5562866"/>
                  </a:lnTo>
                  <a:lnTo>
                    <a:pt x="2921000" y="5621604"/>
                  </a:lnTo>
                  <a:lnTo>
                    <a:pt x="2971800" y="5621604"/>
                  </a:lnTo>
                  <a:lnTo>
                    <a:pt x="2971800" y="5562866"/>
                  </a:lnTo>
                  <a:close/>
                </a:path>
                <a:path w="3530600" h="10287000">
                  <a:moveTo>
                    <a:pt x="2971800" y="5455132"/>
                  </a:moveTo>
                  <a:lnTo>
                    <a:pt x="2921000" y="5455132"/>
                  </a:lnTo>
                  <a:lnTo>
                    <a:pt x="2921000" y="5513870"/>
                  </a:lnTo>
                  <a:lnTo>
                    <a:pt x="2971800" y="5513870"/>
                  </a:lnTo>
                  <a:lnTo>
                    <a:pt x="2971800" y="5455132"/>
                  </a:lnTo>
                  <a:close/>
                </a:path>
                <a:path w="3530600" h="10287000">
                  <a:moveTo>
                    <a:pt x="2971800" y="5337657"/>
                  </a:moveTo>
                  <a:lnTo>
                    <a:pt x="2921000" y="5337657"/>
                  </a:lnTo>
                  <a:lnTo>
                    <a:pt x="2921000" y="5288762"/>
                  </a:lnTo>
                  <a:lnTo>
                    <a:pt x="2870200" y="5288762"/>
                  </a:lnTo>
                  <a:lnTo>
                    <a:pt x="2870200" y="5337657"/>
                  </a:lnTo>
                  <a:lnTo>
                    <a:pt x="2806700" y="5337657"/>
                  </a:lnTo>
                  <a:lnTo>
                    <a:pt x="2806700" y="5288762"/>
                  </a:lnTo>
                  <a:lnTo>
                    <a:pt x="2743200" y="5288762"/>
                  </a:lnTo>
                  <a:lnTo>
                    <a:pt x="2743200" y="5337657"/>
                  </a:lnTo>
                  <a:lnTo>
                    <a:pt x="2692400" y="5337657"/>
                  </a:lnTo>
                  <a:lnTo>
                    <a:pt x="2692400" y="5288762"/>
                  </a:lnTo>
                  <a:lnTo>
                    <a:pt x="2641600" y="5288762"/>
                  </a:lnTo>
                  <a:lnTo>
                    <a:pt x="2641600" y="5337657"/>
                  </a:lnTo>
                  <a:lnTo>
                    <a:pt x="2590800" y="5337657"/>
                  </a:lnTo>
                  <a:lnTo>
                    <a:pt x="2590800" y="5288762"/>
                  </a:lnTo>
                  <a:lnTo>
                    <a:pt x="2527300" y="5288762"/>
                  </a:lnTo>
                  <a:lnTo>
                    <a:pt x="2527300" y="5337657"/>
                  </a:lnTo>
                  <a:lnTo>
                    <a:pt x="2463800" y="5337657"/>
                  </a:lnTo>
                  <a:lnTo>
                    <a:pt x="2463800" y="5396395"/>
                  </a:lnTo>
                  <a:lnTo>
                    <a:pt x="2527300" y="5396395"/>
                  </a:lnTo>
                  <a:lnTo>
                    <a:pt x="2527300" y="5337746"/>
                  </a:lnTo>
                  <a:lnTo>
                    <a:pt x="2590800" y="5337746"/>
                  </a:lnTo>
                  <a:lnTo>
                    <a:pt x="2590800" y="5396395"/>
                  </a:lnTo>
                  <a:lnTo>
                    <a:pt x="2641600" y="5396395"/>
                  </a:lnTo>
                  <a:lnTo>
                    <a:pt x="2641600" y="5337746"/>
                  </a:lnTo>
                  <a:lnTo>
                    <a:pt x="2692400" y="5337746"/>
                  </a:lnTo>
                  <a:lnTo>
                    <a:pt x="2692400" y="5396395"/>
                  </a:lnTo>
                  <a:lnTo>
                    <a:pt x="2743200" y="5396395"/>
                  </a:lnTo>
                  <a:lnTo>
                    <a:pt x="2743200" y="5337746"/>
                  </a:lnTo>
                  <a:lnTo>
                    <a:pt x="2806700" y="5337746"/>
                  </a:lnTo>
                  <a:lnTo>
                    <a:pt x="2806700" y="5396395"/>
                  </a:lnTo>
                  <a:lnTo>
                    <a:pt x="2870200" y="5396395"/>
                  </a:lnTo>
                  <a:lnTo>
                    <a:pt x="2870200" y="5337746"/>
                  </a:lnTo>
                  <a:lnTo>
                    <a:pt x="2921000" y="5337746"/>
                  </a:lnTo>
                  <a:lnTo>
                    <a:pt x="2921000" y="5396395"/>
                  </a:lnTo>
                  <a:lnTo>
                    <a:pt x="2971800" y="5396395"/>
                  </a:lnTo>
                  <a:lnTo>
                    <a:pt x="2971800" y="5337657"/>
                  </a:lnTo>
                  <a:close/>
                </a:path>
                <a:path w="3530600" h="10287000">
                  <a:moveTo>
                    <a:pt x="2971800" y="4554512"/>
                  </a:moveTo>
                  <a:lnTo>
                    <a:pt x="2921000" y="4554512"/>
                  </a:lnTo>
                  <a:lnTo>
                    <a:pt x="2921000" y="4613249"/>
                  </a:lnTo>
                  <a:lnTo>
                    <a:pt x="2971800" y="4613249"/>
                  </a:lnTo>
                  <a:lnTo>
                    <a:pt x="2971800" y="4554512"/>
                  </a:lnTo>
                  <a:close/>
                </a:path>
                <a:path w="3530600" h="10287000">
                  <a:moveTo>
                    <a:pt x="2971800" y="4437037"/>
                  </a:moveTo>
                  <a:lnTo>
                    <a:pt x="2921000" y="4437037"/>
                  </a:lnTo>
                  <a:lnTo>
                    <a:pt x="2921000" y="4495774"/>
                  </a:lnTo>
                  <a:lnTo>
                    <a:pt x="2971800" y="4495774"/>
                  </a:lnTo>
                  <a:lnTo>
                    <a:pt x="2971800" y="4437037"/>
                  </a:lnTo>
                  <a:close/>
                </a:path>
                <a:path w="3530600" h="10287000">
                  <a:moveTo>
                    <a:pt x="2971800" y="4329315"/>
                  </a:moveTo>
                  <a:lnTo>
                    <a:pt x="2921000" y="4329315"/>
                  </a:lnTo>
                  <a:lnTo>
                    <a:pt x="2921000" y="4388053"/>
                  </a:lnTo>
                  <a:lnTo>
                    <a:pt x="2971800" y="4388053"/>
                  </a:lnTo>
                  <a:lnTo>
                    <a:pt x="2971800" y="4329315"/>
                  </a:lnTo>
                  <a:close/>
                </a:path>
                <a:path w="3530600" h="10287000">
                  <a:moveTo>
                    <a:pt x="2971800" y="3151213"/>
                  </a:moveTo>
                  <a:lnTo>
                    <a:pt x="2921000" y="3151213"/>
                  </a:lnTo>
                  <a:lnTo>
                    <a:pt x="2921000" y="3209937"/>
                  </a:lnTo>
                  <a:lnTo>
                    <a:pt x="2971800" y="3209937"/>
                  </a:lnTo>
                  <a:lnTo>
                    <a:pt x="2971800" y="3151213"/>
                  </a:lnTo>
                  <a:close/>
                </a:path>
                <a:path w="3530600" h="10287000">
                  <a:moveTo>
                    <a:pt x="2971800" y="3043478"/>
                  </a:moveTo>
                  <a:lnTo>
                    <a:pt x="2921000" y="3043478"/>
                  </a:lnTo>
                  <a:lnTo>
                    <a:pt x="2921000" y="3102216"/>
                  </a:lnTo>
                  <a:lnTo>
                    <a:pt x="2971800" y="3102216"/>
                  </a:lnTo>
                  <a:lnTo>
                    <a:pt x="2971800" y="3043478"/>
                  </a:lnTo>
                  <a:close/>
                </a:path>
                <a:path w="3530600" h="10287000">
                  <a:moveTo>
                    <a:pt x="2971800" y="2926003"/>
                  </a:moveTo>
                  <a:lnTo>
                    <a:pt x="2921000" y="2926003"/>
                  </a:lnTo>
                  <a:lnTo>
                    <a:pt x="2921000" y="2877108"/>
                  </a:lnTo>
                  <a:lnTo>
                    <a:pt x="2870200" y="2877108"/>
                  </a:lnTo>
                  <a:lnTo>
                    <a:pt x="2870200" y="2926003"/>
                  </a:lnTo>
                  <a:lnTo>
                    <a:pt x="2806700" y="2926003"/>
                  </a:lnTo>
                  <a:lnTo>
                    <a:pt x="2806700" y="2984741"/>
                  </a:lnTo>
                  <a:lnTo>
                    <a:pt x="2870200" y="2984741"/>
                  </a:lnTo>
                  <a:lnTo>
                    <a:pt x="2870200" y="2926092"/>
                  </a:lnTo>
                  <a:lnTo>
                    <a:pt x="2921000" y="2926092"/>
                  </a:lnTo>
                  <a:lnTo>
                    <a:pt x="2921000" y="2984741"/>
                  </a:lnTo>
                  <a:lnTo>
                    <a:pt x="2971800" y="2984741"/>
                  </a:lnTo>
                  <a:lnTo>
                    <a:pt x="2971800" y="2926003"/>
                  </a:lnTo>
                  <a:close/>
                </a:path>
                <a:path w="3530600" h="10287000">
                  <a:moveTo>
                    <a:pt x="2971800" y="2368054"/>
                  </a:moveTo>
                  <a:lnTo>
                    <a:pt x="2921000" y="2368054"/>
                  </a:lnTo>
                  <a:lnTo>
                    <a:pt x="2921000" y="2426792"/>
                  </a:lnTo>
                  <a:lnTo>
                    <a:pt x="2971800" y="2426792"/>
                  </a:lnTo>
                  <a:lnTo>
                    <a:pt x="2971800" y="2368054"/>
                  </a:lnTo>
                  <a:close/>
                </a:path>
                <a:path w="3530600" h="10287000">
                  <a:moveTo>
                    <a:pt x="2971800" y="2250579"/>
                  </a:moveTo>
                  <a:lnTo>
                    <a:pt x="2921000" y="2250579"/>
                  </a:lnTo>
                  <a:lnTo>
                    <a:pt x="2921000" y="2309317"/>
                  </a:lnTo>
                  <a:lnTo>
                    <a:pt x="2971800" y="2309317"/>
                  </a:lnTo>
                  <a:lnTo>
                    <a:pt x="2971800" y="2250579"/>
                  </a:lnTo>
                  <a:close/>
                </a:path>
                <a:path w="3530600" h="10287000">
                  <a:moveTo>
                    <a:pt x="2971800" y="2142858"/>
                  </a:moveTo>
                  <a:lnTo>
                    <a:pt x="2921000" y="2142858"/>
                  </a:lnTo>
                  <a:lnTo>
                    <a:pt x="2921000" y="2201595"/>
                  </a:lnTo>
                  <a:lnTo>
                    <a:pt x="2971800" y="2201595"/>
                  </a:lnTo>
                  <a:lnTo>
                    <a:pt x="2971800" y="2142858"/>
                  </a:lnTo>
                  <a:close/>
                </a:path>
                <a:path w="3530600" h="10287000">
                  <a:moveTo>
                    <a:pt x="2971800" y="2025383"/>
                  </a:moveTo>
                  <a:lnTo>
                    <a:pt x="2921000" y="2025383"/>
                  </a:lnTo>
                  <a:lnTo>
                    <a:pt x="2921000" y="1976475"/>
                  </a:lnTo>
                  <a:lnTo>
                    <a:pt x="2870200" y="1976475"/>
                  </a:lnTo>
                  <a:lnTo>
                    <a:pt x="2870200" y="2025383"/>
                  </a:lnTo>
                  <a:lnTo>
                    <a:pt x="2806700" y="2025383"/>
                  </a:lnTo>
                  <a:lnTo>
                    <a:pt x="2806700" y="1976475"/>
                  </a:lnTo>
                  <a:lnTo>
                    <a:pt x="2743200" y="1976475"/>
                  </a:lnTo>
                  <a:lnTo>
                    <a:pt x="2743200" y="2025383"/>
                  </a:lnTo>
                  <a:lnTo>
                    <a:pt x="2692400" y="2025383"/>
                  </a:lnTo>
                  <a:lnTo>
                    <a:pt x="2692400" y="1976475"/>
                  </a:lnTo>
                  <a:lnTo>
                    <a:pt x="2641600" y="1976475"/>
                  </a:lnTo>
                  <a:lnTo>
                    <a:pt x="2641600" y="2025383"/>
                  </a:lnTo>
                  <a:lnTo>
                    <a:pt x="2590800" y="2025383"/>
                  </a:lnTo>
                  <a:lnTo>
                    <a:pt x="2590800" y="1976475"/>
                  </a:lnTo>
                  <a:lnTo>
                    <a:pt x="2527300" y="1976475"/>
                  </a:lnTo>
                  <a:lnTo>
                    <a:pt x="2527300" y="2025383"/>
                  </a:lnTo>
                  <a:lnTo>
                    <a:pt x="2463800" y="2025383"/>
                  </a:lnTo>
                  <a:lnTo>
                    <a:pt x="2463800" y="2084120"/>
                  </a:lnTo>
                  <a:lnTo>
                    <a:pt x="2527300" y="2084120"/>
                  </a:lnTo>
                  <a:lnTo>
                    <a:pt x="2527300" y="2025472"/>
                  </a:lnTo>
                  <a:lnTo>
                    <a:pt x="2590800" y="2025472"/>
                  </a:lnTo>
                  <a:lnTo>
                    <a:pt x="2590800" y="2084120"/>
                  </a:lnTo>
                  <a:lnTo>
                    <a:pt x="2641600" y="2084120"/>
                  </a:lnTo>
                  <a:lnTo>
                    <a:pt x="2641600" y="2025472"/>
                  </a:lnTo>
                  <a:lnTo>
                    <a:pt x="2692400" y="2025472"/>
                  </a:lnTo>
                  <a:lnTo>
                    <a:pt x="2692400" y="2084120"/>
                  </a:lnTo>
                  <a:lnTo>
                    <a:pt x="2743200" y="2084120"/>
                  </a:lnTo>
                  <a:lnTo>
                    <a:pt x="2743200" y="2025472"/>
                  </a:lnTo>
                  <a:lnTo>
                    <a:pt x="2806700" y="2025472"/>
                  </a:lnTo>
                  <a:lnTo>
                    <a:pt x="2806700" y="2084120"/>
                  </a:lnTo>
                  <a:lnTo>
                    <a:pt x="2870200" y="2084120"/>
                  </a:lnTo>
                  <a:lnTo>
                    <a:pt x="2870200" y="2025472"/>
                  </a:lnTo>
                  <a:lnTo>
                    <a:pt x="2921000" y="2025472"/>
                  </a:lnTo>
                  <a:lnTo>
                    <a:pt x="2921000" y="2084120"/>
                  </a:lnTo>
                  <a:lnTo>
                    <a:pt x="2971800" y="2084120"/>
                  </a:lnTo>
                  <a:lnTo>
                    <a:pt x="2971800" y="2025383"/>
                  </a:lnTo>
                  <a:close/>
                </a:path>
                <a:path w="3530600" h="10287000">
                  <a:moveTo>
                    <a:pt x="2971800" y="1242225"/>
                  </a:moveTo>
                  <a:lnTo>
                    <a:pt x="2921000" y="1242225"/>
                  </a:lnTo>
                  <a:lnTo>
                    <a:pt x="2921000" y="1300962"/>
                  </a:lnTo>
                  <a:lnTo>
                    <a:pt x="2971800" y="1300962"/>
                  </a:lnTo>
                  <a:lnTo>
                    <a:pt x="2971800" y="1242225"/>
                  </a:lnTo>
                  <a:close/>
                </a:path>
                <a:path w="3530600" h="10287000">
                  <a:moveTo>
                    <a:pt x="2971800" y="1124762"/>
                  </a:moveTo>
                  <a:lnTo>
                    <a:pt x="2921000" y="1124762"/>
                  </a:lnTo>
                  <a:lnTo>
                    <a:pt x="2921000" y="1183487"/>
                  </a:lnTo>
                  <a:lnTo>
                    <a:pt x="2971800" y="1183487"/>
                  </a:lnTo>
                  <a:lnTo>
                    <a:pt x="2971800" y="1124762"/>
                  </a:lnTo>
                  <a:close/>
                </a:path>
                <a:path w="3530600" h="10287000">
                  <a:moveTo>
                    <a:pt x="2971800" y="1017028"/>
                  </a:moveTo>
                  <a:lnTo>
                    <a:pt x="2921000" y="1017028"/>
                  </a:lnTo>
                  <a:lnTo>
                    <a:pt x="2921000" y="1075766"/>
                  </a:lnTo>
                  <a:lnTo>
                    <a:pt x="2971800" y="1075766"/>
                  </a:lnTo>
                  <a:lnTo>
                    <a:pt x="2971800" y="1017028"/>
                  </a:lnTo>
                  <a:close/>
                </a:path>
                <a:path w="3530600" h="10287000">
                  <a:moveTo>
                    <a:pt x="3035300" y="9728886"/>
                  </a:moveTo>
                  <a:lnTo>
                    <a:pt x="2971800" y="9728886"/>
                  </a:lnTo>
                  <a:lnTo>
                    <a:pt x="2971800" y="9777870"/>
                  </a:lnTo>
                  <a:lnTo>
                    <a:pt x="3035300" y="9777870"/>
                  </a:lnTo>
                  <a:lnTo>
                    <a:pt x="3035300" y="9728886"/>
                  </a:lnTo>
                  <a:close/>
                </a:path>
                <a:path w="3530600" h="10287000">
                  <a:moveTo>
                    <a:pt x="3035300" y="9053449"/>
                  </a:moveTo>
                  <a:lnTo>
                    <a:pt x="2971800" y="9053449"/>
                  </a:lnTo>
                  <a:lnTo>
                    <a:pt x="2971800" y="9102357"/>
                  </a:lnTo>
                  <a:lnTo>
                    <a:pt x="2921000" y="9102357"/>
                  </a:lnTo>
                  <a:lnTo>
                    <a:pt x="2921000" y="9161094"/>
                  </a:lnTo>
                  <a:lnTo>
                    <a:pt x="2971800" y="9161094"/>
                  </a:lnTo>
                  <a:lnTo>
                    <a:pt x="2971800" y="9102446"/>
                  </a:lnTo>
                  <a:lnTo>
                    <a:pt x="3035300" y="9102446"/>
                  </a:lnTo>
                  <a:lnTo>
                    <a:pt x="3035300" y="9053449"/>
                  </a:lnTo>
                  <a:close/>
                </a:path>
                <a:path w="3530600" h="10287000">
                  <a:moveTo>
                    <a:pt x="3035300" y="8828253"/>
                  </a:moveTo>
                  <a:lnTo>
                    <a:pt x="2971800" y="8828253"/>
                  </a:lnTo>
                  <a:lnTo>
                    <a:pt x="2971800" y="8877249"/>
                  </a:lnTo>
                  <a:lnTo>
                    <a:pt x="3035300" y="8877249"/>
                  </a:lnTo>
                  <a:lnTo>
                    <a:pt x="3035300" y="8828253"/>
                  </a:lnTo>
                  <a:close/>
                </a:path>
                <a:path w="3530600" h="10287000">
                  <a:moveTo>
                    <a:pt x="3035300" y="7810157"/>
                  </a:moveTo>
                  <a:lnTo>
                    <a:pt x="2971800" y="7810157"/>
                  </a:lnTo>
                  <a:lnTo>
                    <a:pt x="2971800" y="7868894"/>
                  </a:lnTo>
                  <a:lnTo>
                    <a:pt x="3035300" y="7868894"/>
                  </a:lnTo>
                  <a:lnTo>
                    <a:pt x="3035300" y="7810157"/>
                  </a:lnTo>
                  <a:close/>
                </a:path>
                <a:path w="3530600" h="10287000">
                  <a:moveTo>
                    <a:pt x="3035300" y="7702436"/>
                  </a:moveTo>
                  <a:lnTo>
                    <a:pt x="2971800" y="7702436"/>
                  </a:lnTo>
                  <a:lnTo>
                    <a:pt x="2971800" y="7751419"/>
                  </a:lnTo>
                  <a:lnTo>
                    <a:pt x="3035300" y="7751419"/>
                  </a:lnTo>
                  <a:lnTo>
                    <a:pt x="3035300" y="7702436"/>
                  </a:lnTo>
                  <a:close/>
                </a:path>
                <a:path w="3530600" h="10287000">
                  <a:moveTo>
                    <a:pt x="3035300" y="7584961"/>
                  </a:moveTo>
                  <a:lnTo>
                    <a:pt x="2971800" y="7584961"/>
                  </a:lnTo>
                  <a:lnTo>
                    <a:pt x="2971800" y="7643698"/>
                  </a:lnTo>
                  <a:lnTo>
                    <a:pt x="3035300" y="7643698"/>
                  </a:lnTo>
                  <a:lnTo>
                    <a:pt x="3035300" y="7584961"/>
                  </a:lnTo>
                  <a:close/>
                </a:path>
                <a:path w="3530600" h="10287000">
                  <a:moveTo>
                    <a:pt x="3035300" y="6414503"/>
                  </a:moveTo>
                  <a:lnTo>
                    <a:pt x="2971800" y="6414503"/>
                  </a:lnTo>
                  <a:lnTo>
                    <a:pt x="2971800" y="6463487"/>
                  </a:lnTo>
                  <a:lnTo>
                    <a:pt x="3035300" y="6463487"/>
                  </a:lnTo>
                  <a:lnTo>
                    <a:pt x="3035300" y="6414503"/>
                  </a:lnTo>
                  <a:close/>
                </a:path>
                <a:path w="3530600" h="10287000">
                  <a:moveTo>
                    <a:pt x="3035300" y="5739066"/>
                  </a:moveTo>
                  <a:lnTo>
                    <a:pt x="2971800" y="5739066"/>
                  </a:lnTo>
                  <a:lnTo>
                    <a:pt x="2971800" y="5787974"/>
                  </a:lnTo>
                  <a:lnTo>
                    <a:pt x="2921000" y="5787974"/>
                  </a:lnTo>
                  <a:lnTo>
                    <a:pt x="2921000" y="5846711"/>
                  </a:lnTo>
                  <a:lnTo>
                    <a:pt x="2971800" y="5846711"/>
                  </a:lnTo>
                  <a:lnTo>
                    <a:pt x="2971800" y="5788063"/>
                  </a:lnTo>
                  <a:lnTo>
                    <a:pt x="3035300" y="5788063"/>
                  </a:lnTo>
                  <a:lnTo>
                    <a:pt x="3035300" y="5739066"/>
                  </a:lnTo>
                  <a:close/>
                </a:path>
                <a:path w="3530600" h="10287000">
                  <a:moveTo>
                    <a:pt x="3035300" y="5513870"/>
                  </a:moveTo>
                  <a:lnTo>
                    <a:pt x="2971800" y="5513870"/>
                  </a:lnTo>
                  <a:lnTo>
                    <a:pt x="2971800" y="5562866"/>
                  </a:lnTo>
                  <a:lnTo>
                    <a:pt x="3035300" y="5562866"/>
                  </a:lnTo>
                  <a:lnTo>
                    <a:pt x="3035300" y="5513870"/>
                  </a:lnTo>
                  <a:close/>
                </a:path>
                <a:path w="3530600" h="10287000">
                  <a:moveTo>
                    <a:pt x="3035300" y="4495774"/>
                  </a:moveTo>
                  <a:lnTo>
                    <a:pt x="2971800" y="4495774"/>
                  </a:lnTo>
                  <a:lnTo>
                    <a:pt x="2971800" y="4554512"/>
                  </a:lnTo>
                  <a:lnTo>
                    <a:pt x="3035300" y="4554512"/>
                  </a:lnTo>
                  <a:lnTo>
                    <a:pt x="3035300" y="4495774"/>
                  </a:lnTo>
                  <a:close/>
                </a:path>
                <a:path w="3530600" h="10287000">
                  <a:moveTo>
                    <a:pt x="3035300" y="4388053"/>
                  </a:moveTo>
                  <a:lnTo>
                    <a:pt x="2971800" y="4388053"/>
                  </a:lnTo>
                  <a:lnTo>
                    <a:pt x="2971800" y="4437037"/>
                  </a:lnTo>
                  <a:lnTo>
                    <a:pt x="3035300" y="4437037"/>
                  </a:lnTo>
                  <a:lnTo>
                    <a:pt x="3035300" y="4388053"/>
                  </a:lnTo>
                  <a:close/>
                </a:path>
                <a:path w="3530600" h="10287000">
                  <a:moveTo>
                    <a:pt x="3035300" y="4270578"/>
                  </a:moveTo>
                  <a:lnTo>
                    <a:pt x="2971800" y="4270578"/>
                  </a:lnTo>
                  <a:lnTo>
                    <a:pt x="2971800" y="4329315"/>
                  </a:lnTo>
                  <a:lnTo>
                    <a:pt x="3035300" y="4329315"/>
                  </a:lnTo>
                  <a:lnTo>
                    <a:pt x="3035300" y="4270578"/>
                  </a:lnTo>
                  <a:close/>
                </a:path>
                <a:path w="3530600" h="10287000">
                  <a:moveTo>
                    <a:pt x="3035300" y="3102216"/>
                  </a:moveTo>
                  <a:lnTo>
                    <a:pt x="2971800" y="3102216"/>
                  </a:lnTo>
                  <a:lnTo>
                    <a:pt x="2971800" y="3151213"/>
                  </a:lnTo>
                  <a:lnTo>
                    <a:pt x="3035300" y="3151213"/>
                  </a:lnTo>
                  <a:lnTo>
                    <a:pt x="3035300" y="3102216"/>
                  </a:lnTo>
                  <a:close/>
                </a:path>
                <a:path w="3530600" h="10287000">
                  <a:moveTo>
                    <a:pt x="3035300" y="2426792"/>
                  </a:moveTo>
                  <a:lnTo>
                    <a:pt x="2971800" y="2426792"/>
                  </a:lnTo>
                  <a:lnTo>
                    <a:pt x="2971800" y="2475700"/>
                  </a:lnTo>
                  <a:lnTo>
                    <a:pt x="2921000" y="2475700"/>
                  </a:lnTo>
                  <a:lnTo>
                    <a:pt x="2921000" y="2534437"/>
                  </a:lnTo>
                  <a:lnTo>
                    <a:pt x="2971800" y="2534437"/>
                  </a:lnTo>
                  <a:lnTo>
                    <a:pt x="2971800" y="2475776"/>
                  </a:lnTo>
                  <a:lnTo>
                    <a:pt x="3035300" y="2475776"/>
                  </a:lnTo>
                  <a:lnTo>
                    <a:pt x="3035300" y="2426792"/>
                  </a:lnTo>
                  <a:close/>
                </a:path>
                <a:path w="3530600" h="10287000">
                  <a:moveTo>
                    <a:pt x="3035300" y="2201595"/>
                  </a:moveTo>
                  <a:lnTo>
                    <a:pt x="2971800" y="2201595"/>
                  </a:lnTo>
                  <a:lnTo>
                    <a:pt x="2971800" y="2250579"/>
                  </a:lnTo>
                  <a:lnTo>
                    <a:pt x="3035300" y="2250579"/>
                  </a:lnTo>
                  <a:lnTo>
                    <a:pt x="3035300" y="2201595"/>
                  </a:lnTo>
                  <a:close/>
                </a:path>
                <a:path w="3530600" h="10287000">
                  <a:moveTo>
                    <a:pt x="3035300" y="1183487"/>
                  </a:moveTo>
                  <a:lnTo>
                    <a:pt x="2971800" y="1183487"/>
                  </a:lnTo>
                  <a:lnTo>
                    <a:pt x="2971800" y="1242225"/>
                  </a:lnTo>
                  <a:lnTo>
                    <a:pt x="3035300" y="1242225"/>
                  </a:lnTo>
                  <a:lnTo>
                    <a:pt x="3035300" y="1183487"/>
                  </a:lnTo>
                  <a:close/>
                </a:path>
                <a:path w="3530600" h="10287000">
                  <a:moveTo>
                    <a:pt x="3035300" y="1075766"/>
                  </a:moveTo>
                  <a:lnTo>
                    <a:pt x="2971800" y="1075766"/>
                  </a:lnTo>
                  <a:lnTo>
                    <a:pt x="2971800" y="1124762"/>
                  </a:lnTo>
                  <a:lnTo>
                    <a:pt x="3035300" y="1124762"/>
                  </a:lnTo>
                  <a:lnTo>
                    <a:pt x="3035300" y="1075766"/>
                  </a:lnTo>
                  <a:close/>
                </a:path>
                <a:path w="3530600" h="10287000">
                  <a:moveTo>
                    <a:pt x="3035300" y="958291"/>
                  </a:moveTo>
                  <a:lnTo>
                    <a:pt x="2971800" y="958291"/>
                  </a:lnTo>
                  <a:lnTo>
                    <a:pt x="2971800" y="1017028"/>
                  </a:lnTo>
                  <a:lnTo>
                    <a:pt x="3035300" y="1017028"/>
                  </a:lnTo>
                  <a:lnTo>
                    <a:pt x="3035300" y="958291"/>
                  </a:lnTo>
                  <a:close/>
                </a:path>
                <a:path w="3530600" h="10287000">
                  <a:moveTo>
                    <a:pt x="3098800" y="10002990"/>
                  </a:moveTo>
                  <a:lnTo>
                    <a:pt x="3035300" y="10002990"/>
                  </a:lnTo>
                  <a:lnTo>
                    <a:pt x="3035300" y="9954082"/>
                  </a:lnTo>
                  <a:lnTo>
                    <a:pt x="2971800" y="9954082"/>
                  </a:lnTo>
                  <a:lnTo>
                    <a:pt x="2971800" y="10002990"/>
                  </a:lnTo>
                  <a:lnTo>
                    <a:pt x="2921000" y="10002990"/>
                  </a:lnTo>
                  <a:lnTo>
                    <a:pt x="2921000" y="10061727"/>
                  </a:lnTo>
                  <a:lnTo>
                    <a:pt x="2971800" y="10061727"/>
                  </a:lnTo>
                  <a:lnTo>
                    <a:pt x="2971800" y="10003066"/>
                  </a:lnTo>
                  <a:lnTo>
                    <a:pt x="3035300" y="10003066"/>
                  </a:lnTo>
                  <a:lnTo>
                    <a:pt x="3035300" y="10061727"/>
                  </a:lnTo>
                  <a:lnTo>
                    <a:pt x="3098800" y="10061727"/>
                  </a:lnTo>
                  <a:lnTo>
                    <a:pt x="3098800" y="10002990"/>
                  </a:lnTo>
                  <a:close/>
                </a:path>
                <a:path w="3530600" h="10287000">
                  <a:moveTo>
                    <a:pt x="3098800" y="9895345"/>
                  </a:moveTo>
                  <a:lnTo>
                    <a:pt x="3035300" y="9895345"/>
                  </a:lnTo>
                  <a:lnTo>
                    <a:pt x="3035300" y="9954082"/>
                  </a:lnTo>
                  <a:lnTo>
                    <a:pt x="3098800" y="9954082"/>
                  </a:lnTo>
                  <a:lnTo>
                    <a:pt x="3098800" y="9895345"/>
                  </a:lnTo>
                  <a:close/>
                </a:path>
                <a:path w="3530600" h="10287000">
                  <a:moveTo>
                    <a:pt x="3098800" y="9777870"/>
                  </a:moveTo>
                  <a:lnTo>
                    <a:pt x="3035300" y="9777870"/>
                  </a:lnTo>
                  <a:lnTo>
                    <a:pt x="3035300" y="9836607"/>
                  </a:lnTo>
                  <a:lnTo>
                    <a:pt x="3098800" y="9836607"/>
                  </a:lnTo>
                  <a:lnTo>
                    <a:pt x="3098800" y="9777870"/>
                  </a:lnTo>
                  <a:close/>
                </a:path>
                <a:path w="3530600" h="10287000">
                  <a:moveTo>
                    <a:pt x="3098800" y="7868894"/>
                  </a:moveTo>
                  <a:lnTo>
                    <a:pt x="3035300" y="7868894"/>
                  </a:lnTo>
                  <a:lnTo>
                    <a:pt x="3035300" y="7927632"/>
                  </a:lnTo>
                  <a:lnTo>
                    <a:pt x="3098800" y="7927632"/>
                  </a:lnTo>
                  <a:lnTo>
                    <a:pt x="3098800" y="7868894"/>
                  </a:lnTo>
                  <a:close/>
                </a:path>
                <a:path w="3530600" h="10287000">
                  <a:moveTo>
                    <a:pt x="3098800" y="7751419"/>
                  </a:moveTo>
                  <a:lnTo>
                    <a:pt x="3035300" y="7751419"/>
                  </a:lnTo>
                  <a:lnTo>
                    <a:pt x="3035300" y="7810157"/>
                  </a:lnTo>
                  <a:lnTo>
                    <a:pt x="3098800" y="7810157"/>
                  </a:lnTo>
                  <a:lnTo>
                    <a:pt x="3098800" y="7751419"/>
                  </a:lnTo>
                  <a:close/>
                </a:path>
                <a:path w="3530600" h="10287000">
                  <a:moveTo>
                    <a:pt x="3098800" y="7643698"/>
                  </a:moveTo>
                  <a:lnTo>
                    <a:pt x="3035300" y="7643698"/>
                  </a:lnTo>
                  <a:lnTo>
                    <a:pt x="3035300" y="7702436"/>
                  </a:lnTo>
                  <a:lnTo>
                    <a:pt x="3098800" y="7702436"/>
                  </a:lnTo>
                  <a:lnTo>
                    <a:pt x="3098800" y="7643698"/>
                  </a:lnTo>
                  <a:close/>
                </a:path>
                <a:path w="3530600" h="10287000">
                  <a:moveTo>
                    <a:pt x="3098800" y="7526223"/>
                  </a:moveTo>
                  <a:lnTo>
                    <a:pt x="3035300" y="7526223"/>
                  </a:lnTo>
                  <a:lnTo>
                    <a:pt x="3035300" y="7584961"/>
                  </a:lnTo>
                  <a:lnTo>
                    <a:pt x="3098800" y="7584961"/>
                  </a:lnTo>
                  <a:lnTo>
                    <a:pt x="3098800" y="7526223"/>
                  </a:lnTo>
                  <a:close/>
                </a:path>
                <a:path w="3530600" h="10287000">
                  <a:moveTo>
                    <a:pt x="3098800" y="6463487"/>
                  </a:moveTo>
                  <a:lnTo>
                    <a:pt x="3035300" y="6463487"/>
                  </a:lnTo>
                  <a:lnTo>
                    <a:pt x="3035300" y="6522225"/>
                  </a:lnTo>
                  <a:lnTo>
                    <a:pt x="3098800" y="6522225"/>
                  </a:lnTo>
                  <a:lnTo>
                    <a:pt x="3098800" y="6463487"/>
                  </a:lnTo>
                  <a:close/>
                </a:path>
                <a:path w="3530600" h="10287000">
                  <a:moveTo>
                    <a:pt x="3098800" y="4554512"/>
                  </a:moveTo>
                  <a:lnTo>
                    <a:pt x="3035300" y="4554512"/>
                  </a:lnTo>
                  <a:lnTo>
                    <a:pt x="3035300" y="4613249"/>
                  </a:lnTo>
                  <a:lnTo>
                    <a:pt x="3098800" y="4613249"/>
                  </a:lnTo>
                  <a:lnTo>
                    <a:pt x="3098800" y="4554512"/>
                  </a:lnTo>
                  <a:close/>
                </a:path>
                <a:path w="3530600" h="10287000">
                  <a:moveTo>
                    <a:pt x="3098800" y="4437037"/>
                  </a:moveTo>
                  <a:lnTo>
                    <a:pt x="3035300" y="4437037"/>
                  </a:lnTo>
                  <a:lnTo>
                    <a:pt x="3035300" y="4495774"/>
                  </a:lnTo>
                  <a:lnTo>
                    <a:pt x="3098800" y="4495774"/>
                  </a:lnTo>
                  <a:lnTo>
                    <a:pt x="3098800" y="4437037"/>
                  </a:lnTo>
                  <a:close/>
                </a:path>
                <a:path w="3530600" h="10287000">
                  <a:moveTo>
                    <a:pt x="3098800" y="4329315"/>
                  </a:moveTo>
                  <a:lnTo>
                    <a:pt x="3035300" y="4329315"/>
                  </a:lnTo>
                  <a:lnTo>
                    <a:pt x="3035300" y="4388053"/>
                  </a:lnTo>
                  <a:lnTo>
                    <a:pt x="3098800" y="4388053"/>
                  </a:lnTo>
                  <a:lnTo>
                    <a:pt x="3098800" y="4329315"/>
                  </a:lnTo>
                  <a:close/>
                </a:path>
                <a:path w="3530600" h="10287000">
                  <a:moveTo>
                    <a:pt x="3098800" y="4211840"/>
                  </a:moveTo>
                  <a:lnTo>
                    <a:pt x="3035300" y="4211840"/>
                  </a:lnTo>
                  <a:lnTo>
                    <a:pt x="3035300" y="4270578"/>
                  </a:lnTo>
                  <a:lnTo>
                    <a:pt x="3098800" y="4270578"/>
                  </a:lnTo>
                  <a:lnTo>
                    <a:pt x="3098800" y="4211840"/>
                  </a:lnTo>
                  <a:close/>
                </a:path>
                <a:path w="3530600" h="10287000">
                  <a:moveTo>
                    <a:pt x="3098800" y="3151213"/>
                  </a:moveTo>
                  <a:lnTo>
                    <a:pt x="3035300" y="3151213"/>
                  </a:lnTo>
                  <a:lnTo>
                    <a:pt x="3035300" y="3209937"/>
                  </a:lnTo>
                  <a:lnTo>
                    <a:pt x="3098800" y="3209937"/>
                  </a:lnTo>
                  <a:lnTo>
                    <a:pt x="3098800" y="3151213"/>
                  </a:lnTo>
                  <a:close/>
                </a:path>
                <a:path w="3530600" h="10287000">
                  <a:moveTo>
                    <a:pt x="3098800" y="1242225"/>
                  </a:moveTo>
                  <a:lnTo>
                    <a:pt x="3035300" y="1242225"/>
                  </a:lnTo>
                  <a:lnTo>
                    <a:pt x="3035300" y="1300962"/>
                  </a:lnTo>
                  <a:lnTo>
                    <a:pt x="3098800" y="1300962"/>
                  </a:lnTo>
                  <a:lnTo>
                    <a:pt x="3098800" y="1242225"/>
                  </a:lnTo>
                  <a:close/>
                </a:path>
                <a:path w="3530600" h="10287000">
                  <a:moveTo>
                    <a:pt x="3098800" y="1124762"/>
                  </a:moveTo>
                  <a:lnTo>
                    <a:pt x="3035300" y="1124762"/>
                  </a:lnTo>
                  <a:lnTo>
                    <a:pt x="3035300" y="1183487"/>
                  </a:lnTo>
                  <a:lnTo>
                    <a:pt x="3098800" y="1183487"/>
                  </a:lnTo>
                  <a:lnTo>
                    <a:pt x="3098800" y="1124762"/>
                  </a:lnTo>
                  <a:close/>
                </a:path>
                <a:path w="3530600" h="10287000">
                  <a:moveTo>
                    <a:pt x="3098800" y="1017028"/>
                  </a:moveTo>
                  <a:lnTo>
                    <a:pt x="3035300" y="1017028"/>
                  </a:lnTo>
                  <a:lnTo>
                    <a:pt x="3035300" y="1075766"/>
                  </a:lnTo>
                  <a:lnTo>
                    <a:pt x="3098800" y="1075766"/>
                  </a:lnTo>
                  <a:lnTo>
                    <a:pt x="3098800" y="1017028"/>
                  </a:lnTo>
                  <a:close/>
                </a:path>
                <a:path w="3530600" h="10287000">
                  <a:moveTo>
                    <a:pt x="3098800" y="899553"/>
                  </a:moveTo>
                  <a:lnTo>
                    <a:pt x="3035300" y="899553"/>
                  </a:lnTo>
                  <a:lnTo>
                    <a:pt x="3035300" y="958291"/>
                  </a:lnTo>
                  <a:lnTo>
                    <a:pt x="3098800" y="958291"/>
                  </a:lnTo>
                  <a:lnTo>
                    <a:pt x="3098800" y="899553"/>
                  </a:lnTo>
                  <a:close/>
                </a:path>
                <a:path w="3530600" h="10287000">
                  <a:moveTo>
                    <a:pt x="3101771" y="10228186"/>
                  </a:moveTo>
                  <a:lnTo>
                    <a:pt x="3043072" y="10228186"/>
                  </a:lnTo>
                  <a:lnTo>
                    <a:pt x="3043072" y="10286924"/>
                  </a:lnTo>
                  <a:lnTo>
                    <a:pt x="3101771" y="10286924"/>
                  </a:lnTo>
                  <a:lnTo>
                    <a:pt x="3101771" y="10228186"/>
                  </a:lnTo>
                  <a:close/>
                </a:path>
                <a:path w="3530600" h="10287000">
                  <a:moveTo>
                    <a:pt x="3136900" y="9728886"/>
                  </a:moveTo>
                  <a:lnTo>
                    <a:pt x="3098800" y="9728886"/>
                  </a:lnTo>
                  <a:lnTo>
                    <a:pt x="3098800" y="9777870"/>
                  </a:lnTo>
                  <a:lnTo>
                    <a:pt x="3136900" y="9777870"/>
                  </a:lnTo>
                  <a:lnTo>
                    <a:pt x="3136900" y="9728886"/>
                  </a:lnTo>
                  <a:close/>
                </a:path>
                <a:path w="3530600" h="10287000">
                  <a:moveTo>
                    <a:pt x="3136900" y="8935987"/>
                  </a:moveTo>
                  <a:lnTo>
                    <a:pt x="3098800" y="8935987"/>
                  </a:lnTo>
                  <a:lnTo>
                    <a:pt x="3098800" y="8877249"/>
                  </a:lnTo>
                  <a:lnTo>
                    <a:pt x="3035300" y="8877249"/>
                  </a:lnTo>
                  <a:lnTo>
                    <a:pt x="3035300" y="8935987"/>
                  </a:lnTo>
                  <a:lnTo>
                    <a:pt x="2971800" y="8935987"/>
                  </a:lnTo>
                  <a:lnTo>
                    <a:pt x="2971800" y="8994724"/>
                  </a:lnTo>
                  <a:lnTo>
                    <a:pt x="3035300" y="8994724"/>
                  </a:lnTo>
                  <a:lnTo>
                    <a:pt x="3035300" y="9053449"/>
                  </a:lnTo>
                  <a:lnTo>
                    <a:pt x="3098800" y="9053449"/>
                  </a:lnTo>
                  <a:lnTo>
                    <a:pt x="3098800" y="8994724"/>
                  </a:lnTo>
                  <a:lnTo>
                    <a:pt x="3136900" y="8994724"/>
                  </a:lnTo>
                  <a:lnTo>
                    <a:pt x="3136900" y="8935987"/>
                  </a:lnTo>
                  <a:close/>
                </a:path>
                <a:path w="3530600" h="10287000">
                  <a:moveTo>
                    <a:pt x="3136900" y="8828253"/>
                  </a:moveTo>
                  <a:lnTo>
                    <a:pt x="3098800" y="8828253"/>
                  </a:lnTo>
                  <a:lnTo>
                    <a:pt x="3098800" y="8877249"/>
                  </a:lnTo>
                  <a:lnTo>
                    <a:pt x="3136900" y="8877249"/>
                  </a:lnTo>
                  <a:lnTo>
                    <a:pt x="3136900" y="8828253"/>
                  </a:lnTo>
                  <a:close/>
                </a:path>
                <a:path w="3530600" h="10287000">
                  <a:moveTo>
                    <a:pt x="3136900" y="7810157"/>
                  </a:moveTo>
                  <a:lnTo>
                    <a:pt x="3098800" y="7810157"/>
                  </a:lnTo>
                  <a:lnTo>
                    <a:pt x="3098800" y="7868894"/>
                  </a:lnTo>
                  <a:lnTo>
                    <a:pt x="3136900" y="7868894"/>
                  </a:lnTo>
                  <a:lnTo>
                    <a:pt x="3136900" y="7810157"/>
                  </a:lnTo>
                  <a:close/>
                </a:path>
                <a:path w="3530600" h="10287000">
                  <a:moveTo>
                    <a:pt x="3136900" y="7702436"/>
                  </a:moveTo>
                  <a:lnTo>
                    <a:pt x="3098800" y="7702436"/>
                  </a:lnTo>
                  <a:lnTo>
                    <a:pt x="3098800" y="7751419"/>
                  </a:lnTo>
                  <a:lnTo>
                    <a:pt x="3136900" y="7751419"/>
                  </a:lnTo>
                  <a:lnTo>
                    <a:pt x="3136900" y="7702436"/>
                  </a:lnTo>
                  <a:close/>
                </a:path>
                <a:path w="3530600" h="10287000">
                  <a:moveTo>
                    <a:pt x="3136900" y="7584961"/>
                  </a:moveTo>
                  <a:lnTo>
                    <a:pt x="3098800" y="7584961"/>
                  </a:lnTo>
                  <a:lnTo>
                    <a:pt x="3098800" y="7643698"/>
                  </a:lnTo>
                  <a:lnTo>
                    <a:pt x="3136900" y="7643698"/>
                  </a:lnTo>
                  <a:lnTo>
                    <a:pt x="3136900" y="7584961"/>
                  </a:lnTo>
                  <a:close/>
                </a:path>
                <a:path w="3530600" h="10287000">
                  <a:moveTo>
                    <a:pt x="3136900" y="6414503"/>
                  </a:moveTo>
                  <a:lnTo>
                    <a:pt x="3098800" y="6414503"/>
                  </a:lnTo>
                  <a:lnTo>
                    <a:pt x="3098800" y="6463487"/>
                  </a:lnTo>
                  <a:lnTo>
                    <a:pt x="3136900" y="6463487"/>
                  </a:lnTo>
                  <a:lnTo>
                    <a:pt x="3136900" y="6414503"/>
                  </a:lnTo>
                  <a:close/>
                </a:path>
                <a:path w="3530600" h="10287000">
                  <a:moveTo>
                    <a:pt x="3136900" y="5621604"/>
                  </a:moveTo>
                  <a:lnTo>
                    <a:pt x="3098800" y="5621604"/>
                  </a:lnTo>
                  <a:lnTo>
                    <a:pt x="3098800" y="5562866"/>
                  </a:lnTo>
                  <a:lnTo>
                    <a:pt x="3035300" y="5562866"/>
                  </a:lnTo>
                  <a:lnTo>
                    <a:pt x="3035300" y="5621604"/>
                  </a:lnTo>
                  <a:lnTo>
                    <a:pt x="2971800" y="5621604"/>
                  </a:lnTo>
                  <a:lnTo>
                    <a:pt x="2971800" y="5680329"/>
                  </a:lnTo>
                  <a:lnTo>
                    <a:pt x="3035300" y="5680329"/>
                  </a:lnTo>
                  <a:lnTo>
                    <a:pt x="3035300" y="5739066"/>
                  </a:lnTo>
                  <a:lnTo>
                    <a:pt x="3098800" y="5739066"/>
                  </a:lnTo>
                  <a:lnTo>
                    <a:pt x="3098800" y="5680329"/>
                  </a:lnTo>
                  <a:lnTo>
                    <a:pt x="3136900" y="5680329"/>
                  </a:lnTo>
                  <a:lnTo>
                    <a:pt x="3136900" y="5621604"/>
                  </a:lnTo>
                  <a:close/>
                </a:path>
                <a:path w="3530600" h="10287000">
                  <a:moveTo>
                    <a:pt x="3136900" y="5513870"/>
                  </a:moveTo>
                  <a:lnTo>
                    <a:pt x="3098800" y="5513870"/>
                  </a:lnTo>
                  <a:lnTo>
                    <a:pt x="3098800" y="5562866"/>
                  </a:lnTo>
                  <a:lnTo>
                    <a:pt x="3136900" y="5562866"/>
                  </a:lnTo>
                  <a:lnTo>
                    <a:pt x="3136900" y="5513870"/>
                  </a:lnTo>
                  <a:close/>
                </a:path>
                <a:path w="3530600" h="10287000">
                  <a:moveTo>
                    <a:pt x="3136900" y="4495774"/>
                  </a:moveTo>
                  <a:lnTo>
                    <a:pt x="3098800" y="4495774"/>
                  </a:lnTo>
                  <a:lnTo>
                    <a:pt x="3098800" y="4554512"/>
                  </a:lnTo>
                  <a:lnTo>
                    <a:pt x="3136900" y="4554512"/>
                  </a:lnTo>
                  <a:lnTo>
                    <a:pt x="3136900" y="4495774"/>
                  </a:lnTo>
                  <a:close/>
                </a:path>
                <a:path w="3530600" h="10287000">
                  <a:moveTo>
                    <a:pt x="3136900" y="4388053"/>
                  </a:moveTo>
                  <a:lnTo>
                    <a:pt x="3098800" y="4388053"/>
                  </a:lnTo>
                  <a:lnTo>
                    <a:pt x="3098800" y="4437037"/>
                  </a:lnTo>
                  <a:lnTo>
                    <a:pt x="3136900" y="4437037"/>
                  </a:lnTo>
                  <a:lnTo>
                    <a:pt x="3136900" y="4388053"/>
                  </a:lnTo>
                  <a:close/>
                </a:path>
                <a:path w="3530600" h="10287000">
                  <a:moveTo>
                    <a:pt x="3136900" y="4270578"/>
                  </a:moveTo>
                  <a:lnTo>
                    <a:pt x="3098800" y="4270578"/>
                  </a:lnTo>
                  <a:lnTo>
                    <a:pt x="3098800" y="4329315"/>
                  </a:lnTo>
                  <a:lnTo>
                    <a:pt x="3136900" y="4329315"/>
                  </a:lnTo>
                  <a:lnTo>
                    <a:pt x="3136900" y="4270578"/>
                  </a:lnTo>
                  <a:close/>
                </a:path>
                <a:path w="3530600" h="10287000">
                  <a:moveTo>
                    <a:pt x="3136900" y="3102216"/>
                  </a:moveTo>
                  <a:lnTo>
                    <a:pt x="3098800" y="3102216"/>
                  </a:lnTo>
                  <a:lnTo>
                    <a:pt x="3098800" y="3151213"/>
                  </a:lnTo>
                  <a:lnTo>
                    <a:pt x="3136900" y="3151213"/>
                  </a:lnTo>
                  <a:lnTo>
                    <a:pt x="3136900" y="3102216"/>
                  </a:lnTo>
                  <a:close/>
                </a:path>
                <a:path w="3530600" h="10287000">
                  <a:moveTo>
                    <a:pt x="3136900" y="2309317"/>
                  </a:moveTo>
                  <a:lnTo>
                    <a:pt x="3098800" y="2309317"/>
                  </a:lnTo>
                  <a:lnTo>
                    <a:pt x="3098800" y="2250579"/>
                  </a:lnTo>
                  <a:lnTo>
                    <a:pt x="3035300" y="2250579"/>
                  </a:lnTo>
                  <a:lnTo>
                    <a:pt x="3035300" y="2309317"/>
                  </a:lnTo>
                  <a:lnTo>
                    <a:pt x="2971800" y="2309317"/>
                  </a:lnTo>
                  <a:lnTo>
                    <a:pt x="2971800" y="2368054"/>
                  </a:lnTo>
                  <a:lnTo>
                    <a:pt x="3035300" y="2368054"/>
                  </a:lnTo>
                  <a:lnTo>
                    <a:pt x="3035300" y="2426792"/>
                  </a:lnTo>
                  <a:lnTo>
                    <a:pt x="3098800" y="2426792"/>
                  </a:lnTo>
                  <a:lnTo>
                    <a:pt x="3098800" y="2368054"/>
                  </a:lnTo>
                  <a:lnTo>
                    <a:pt x="3136900" y="2368054"/>
                  </a:lnTo>
                  <a:lnTo>
                    <a:pt x="3136900" y="2309317"/>
                  </a:lnTo>
                  <a:close/>
                </a:path>
                <a:path w="3530600" h="10287000">
                  <a:moveTo>
                    <a:pt x="3136900" y="2201595"/>
                  </a:moveTo>
                  <a:lnTo>
                    <a:pt x="3098800" y="2201595"/>
                  </a:lnTo>
                  <a:lnTo>
                    <a:pt x="3098800" y="2250579"/>
                  </a:lnTo>
                  <a:lnTo>
                    <a:pt x="3136900" y="2250579"/>
                  </a:lnTo>
                  <a:lnTo>
                    <a:pt x="3136900" y="2201595"/>
                  </a:lnTo>
                  <a:close/>
                </a:path>
                <a:path w="3530600" h="10287000">
                  <a:moveTo>
                    <a:pt x="3136900" y="1183487"/>
                  </a:moveTo>
                  <a:lnTo>
                    <a:pt x="3098800" y="1183487"/>
                  </a:lnTo>
                  <a:lnTo>
                    <a:pt x="3098800" y="1242225"/>
                  </a:lnTo>
                  <a:lnTo>
                    <a:pt x="3136900" y="1242225"/>
                  </a:lnTo>
                  <a:lnTo>
                    <a:pt x="3136900" y="1183487"/>
                  </a:lnTo>
                  <a:close/>
                </a:path>
                <a:path w="3530600" h="10287000">
                  <a:moveTo>
                    <a:pt x="3136900" y="1075766"/>
                  </a:moveTo>
                  <a:lnTo>
                    <a:pt x="3098800" y="1075766"/>
                  </a:lnTo>
                  <a:lnTo>
                    <a:pt x="3098800" y="1124762"/>
                  </a:lnTo>
                  <a:lnTo>
                    <a:pt x="3136900" y="1124762"/>
                  </a:lnTo>
                  <a:lnTo>
                    <a:pt x="3136900" y="1075766"/>
                  </a:lnTo>
                  <a:close/>
                </a:path>
                <a:path w="3530600" h="10287000">
                  <a:moveTo>
                    <a:pt x="3136900" y="958291"/>
                  </a:moveTo>
                  <a:lnTo>
                    <a:pt x="3098800" y="958291"/>
                  </a:lnTo>
                  <a:lnTo>
                    <a:pt x="3098800" y="1017028"/>
                  </a:lnTo>
                  <a:lnTo>
                    <a:pt x="3136900" y="1017028"/>
                  </a:lnTo>
                  <a:lnTo>
                    <a:pt x="3136900" y="958291"/>
                  </a:lnTo>
                  <a:close/>
                </a:path>
                <a:path w="3530600" h="10287000">
                  <a:moveTo>
                    <a:pt x="3200400" y="10120452"/>
                  </a:moveTo>
                  <a:lnTo>
                    <a:pt x="3136900" y="10120452"/>
                  </a:lnTo>
                  <a:lnTo>
                    <a:pt x="3136900" y="10179190"/>
                  </a:lnTo>
                  <a:lnTo>
                    <a:pt x="3200400" y="10179190"/>
                  </a:lnTo>
                  <a:lnTo>
                    <a:pt x="3200400" y="10120452"/>
                  </a:lnTo>
                  <a:close/>
                </a:path>
                <a:path w="3530600" h="10287000">
                  <a:moveTo>
                    <a:pt x="3200400" y="9895345"/>
                  </a:moveTo>
                  <a:lnTo>
                    <a:pt x="3136900" y="9895345"/>
                  </a:lnTo>
                  <a:lnTo>
                    <a:pt x="3136900" y="9954082"/>
                  </a:lnTo>
                  <a:lnTo>
                    <a:pt x="3200400" y="9954082"/>
                  </a:lnTo>
                  <a:lnTo>
                    <a:pt x="3200400" y="9895345"/>
                  </a:lnTo>
                  <a:close/>
                </a:path>
                <a:path w="3530600" h="10287000">
                  <a:moveTo>
                    <a:pt x="3200400" y="9777870"/>
                  </a:moveTo>
                  <a:lnTo>
                    <a:pt x="3136900" y="9777870"/>
                  </a:lnTo>
                  <a:lnTo>
                    <a:pt x="3136900" y="9836607"/>
                  </a:lnTo>
                  <a:lnTo>
                    <a:pt x="3200400" y="9836607"/>
                  </a:lnTo>
                  <a:lnTo>
                    <a:pt x="3200400" y="9777870"/>
                  </a:lnTo>
                  <a:close/>
                </a:path>
                <a:path w="3530600" h="10287000">
                  <a:moveTo>
                    <a:pt x="3200400" y="8877249"/>
                  </a:moveTo>
                  <a:lnTo>
                    <a:pt x="3136900" y="8877249"/>
                  </a:lnTo>
                  <a:lnTo>
                    <a:pt x="3136900" y="8935987"/>
                  </a:lnTo>
                  <a:lnTo>
                    <a:pt x="3200400" y="8935987"/>
                  </a:lnTo>
                  <a:lnTo>
                    <a:pt x="3200400" y="8877249"/>
                  </a:lnTo>
                  <a:close/>
                </a:path>
                <a:path w="3530600" h="10287000">
                  <a:moveTo>
                    <a:pt x="3200400" y="8769515"/>
                  </a:moveTo>
                  <a:lnTo>
                    <a:pt x="3136900" y="8769515"/>
                  </a:lnTo>
                  <a:lnTo>
                    <a:pt x="3136900" y="8828253"/>
                  </a:lnTo>
                  <a:lnTo>
                    <a:pt x="3200400" y="8828253"/>
                  </a:lnTo>
                  <a:lnTo>
                    <a:pt x="3200400" y="8769515"/>
                  </a:lnTo>
                  <a:close/>
                </a:path>
                <a:path w="3530600" h="10287000">
                  <a:moveTo>
                    <a:pt x="3200400" y="7868894"/>
                  </a:moveTo>
                  <a:lnTo>
                    <a:pt x="3136900" y="7868894"/>
                  </a:lnTo>
                  <a:lnTo>
                    <a:pt x="3136900" y="7927632"/>
                  </a:lnTo>
                  <a:lnTo>
                    <a:pt x="3200400" y="7927632"/>
                  </a:lnTo>
                  <a:lnTo>
                    <a:pt x="3200400" y="7868894"/>
                  </a:lnTo>
                  <a:close/>
                </a:path>
                <a:path w="3530600" h="10287000">
                  <a:moveTo>
                    <a:pt x="3200400" y="7751419"/>
                  </a:moveTo>
                  <a:lnTo>
                    <a:pt x="3136900" y="7751419"/>
                  </a:lnTo>
                  <a:lnTo>
                    <a:pt x="3136900" y="7810157"/>
                  </a:lnTo>
                  <a:lnTo>
                    <a:pt x="3200400" y="7810157"/>
                  </a:lnTo>
                  <a:lnTo>
                    <a:pt x="3200400" y="7751419"/>
                  </a:lnTo>
                  <a:close/>
                </a:path>
                <a:path w="3530600" h="10287000">
                  <a:moveTo>
                    <a:pt x="3200400" y="7643698"/>
                  </a:moveTo>
                  <a:lnTo>
                    <a:pt x="3136900" y="7643698"/>
                  </a:lnTo>
                  <a:lnTo>
                    <a:pt x="3136900" y="7702436"/>
                  </a:lnTo>
                  <a:lnTo>
                    <a:pt x="3200400" y="7702436"/>
                  </a:lnTo>
                  <a:lnTo>
                    <a:pt x="3200400" y="7643698"/>
                  </a:lnTo>
                  <a:close/>
                </a:path>
                <a:path w="3530600" h="10287000">
                  <a:moveTo>
                    <a:pt x="3200400" y="6580962"/>
                  </a:moveTo>
                  <a:lnTo>
                    <a:pt x="3136900" y="6580962"/>
                  </a:lnTo>
                  <a:lnTo>
                    <a:pt x="3136900" y="6639700"/>
                  </a:lnTo>
                  <a:lnTo>
                    <a:pt x="3200400" y="6639700"/>
                  </a:lnTo>
                  <a:lnTo>
                    <a:pt x="3200400" y="6580962"/>
                  </a:lnTo>
                  <a:close/>
                </a:path>
                <a:path w="3530600" h="10287000">
                  <a:moveTo>
                    <a:pt x="3200400" y="6463487"/>
                  </a:moveTo>
                  <a:lnTo>
                    <a:pt x="3136900" y="6463487"/>
                  </a:lnTo>
                  <a:lnTo>
                    <a:pt x="3136900" y="6522225"/>
                  </a:lnTo>
                  <a:lnTo>
                    <a:pt x="3200400" y="6522225"/>
                  </a:lnTo>
                  <a:lnTo>
                    <a:pt x="3200400" y="6463487"/>
                  </a:lnTo>
                  <a:close/>
                </a:path>
                <a:path w="3530600" h="10287000">
                  <a:moveTo>
                    <a:pt x="3200400" y="5562866"/>
                  </a:moveTo>
                  <a:lnTo>
                    <a:pt x="3136900" y="5562866"/>
                  </a:lnTo>
                  <a:lnTo>
                    <a:pt x="3136900" y="5621604"/>
                  </a:lnTo>
                  <a:lnTo>
                    <a:pt x="3200400" y="5621604"/>
                  </a:lnTo>
                  <a:lnTo>
                    <a:pt x="3200400" y="5562866"/>
                  </a:lnTo>
                  <a:close/>
                </a:path>
                <a:path w="3530600" h="10287000">
                  <a:moveTo>
                    <a:pt x="3200400" y="5455132"/>
                  </a:moveTo>
                  <a:lnTo>
                    <a:pt x="3136900" y="5455132"/>
                  </a:lnTo>
                  <a:lnTo>
                    <a:pt x="3136900" y="5513870"/>
                  </a:lnTo>
                  <a:lnTo>
                    <a:pt x="3200400" y="5513870"/>
                  </a:lnTo>
                  <a:lnTo>
                    <a:pt x="3200400" y="5455132"/>
                  </a:lnTo>
                  <a:close/>
                </a:path>
                <a:path w="3530600" h="10287000">
                  <a:moveTo>
                    <a:pt x="3200400" y="4554512"/>
                  </a:moveTo>
                  <a:lnTo>
                    <a:pt x="3136900" y="4554512"/>
                  </a:lnTo>
                  <a:lnTo>
                    <a:pt x="3136900" y="4613249"/>
                  </a:lnTo>
                  <a:lnTo>
                    <a:pt x="3200400" y="4613249"/>
                  </a:lnTo>
                  <a:lnTo>
                    <a:pt x="3200400" y="4554512"/>
                  </a:lnTo>
                  <a:close/>
                </a:path>
                <a:path w="3530600" h="10287000">
                  <a:moveTo>
                    <a:pt x="3200400" y="4437037"/>
                  </a:moveTo>
                  <a:lnTo>
                    <a:pt x="3136900" y="4437037"/>
                  </a:lnTo>
                  <a:lnTo>
                    <a:pt x="3136900" y="4495774"/>
                  </a:lnTo>
                  <a:lnTo>
                    <a:pt x="3200400" y="4495774"/>
                  </a:lnTo>
                  <a:lnTo>
                    <a:pt x="3200400" y="4437037"/>
                  </a:lnTo>
                  <a:close/>
                </a:path>
                <a:path w="3530600" h="10287000">
                  <a:moveTo>
                    <a:pt x="3200400" y="4329315"/>
                  </a:moveTo>
                  <a:lnTo>
                    <a:pt x="3136900" y="4329315"/>
                  </a:lnTo>
                  <a:lnTo>
                    <a:pt x="3136900" y="4388053"/>
                  </a:lnTo>
                  <a:lnTo>
                    <a:pt x="3200400" y="4388053"/>
                  </a:lnTo>
                  <a:lnTo>
                    <a:pt x="3200400" y="4329315"/>
                  </a:lnTo>
                  <a:close/>
                </a:path>
                <a:path w="3530600" h="10287000">
                  <a:moveTo>
                    <a:pt x="3200400" y="3268675"/>
                  </a:moveTo>
                  <a:lnTo>
                    <a:pt x="3136900" y="3268675"/>
                  </a:lnTo>
                  <a:lnTo>
                    <a:pt x="3136900" y="3327412"/>
                  </a:lnTo>
                  <a:lnTo>
                    <a:pt x="3200400" y="3327412"/>
                  </a:lnTo>
                  <a:lnTo>
                    <a:pt x="3200400" y="3268675"/>
                  </a:lnTo>
                  <a:close/>
                </a:path>
                <a:path w="3530600" h="10287000">
                  <a:moveTo>
                    <a:pt x="3200400" y="3151213"/>
                  </a:moveTo>
                  <a:lnTo>
                    <a:pt x="3136900" y="3151213"/>
                  </a:lnTo>
                  <a:lnTo>
                    <a:pt x="3136900" y="3209937"/>
                  </a:lnTo>
                  <a:lnTo>
                    <a:pt x="3200400" y="3209937"/>
                  </a:lnTo>
                  <a:lnTo>
                    <a:pt x="3200400" y="3151213"/>
                  </a:lnTo>
                  <a:close/>
                </a:path>
                <a:path w="3530600" h="10287000">
                  <a:moveTo>
                    <a:pt x="3200400" y="2250579"/>
                  </a:moveTo>
                  <a:lnTo>
                    <a:pt x="3136900" y="2250579"/>
                  </a:lnTo>
                  <a:lnTo>
                    <a:pt x="3136900" y="2309317"/>
                  </a:lnTo>
                  <a:lnTo>
                    <a:pt x="3200400" y="2309317"/>
                  </a:lnTo>
                  <a:lnTo>
                    <a:pt x="3200400" y="2250579"/>
                  </a:lnTo>
                  <a:close/>
                </a:path>
                <a:path w="3530600" h="10287000">
                  <a:moveTo>
                    <a:pt x="3200400" y="2142858"/>
                  </a:moveTo>
                  <a:lnTo>
                    <a:pt x="3136900" y="2142858"/>
                  </a:lnTo>
                  <a:lnTo>
                    <a:pt x="3136900" y="2201595"/>
                  </a:lnTo>
                  <a:lnTo>
                    <a:pt x="3200400" y="2201595"/>
                  </a:lnTo>
                  <a:lnTo>
                    <a:pt x="3200400" y="2142858"/>
                  </a:lnTo>
                  <a:close/>
                </a:path>
                <a:path w="3530600" h="10287000">
                  <a:moveTo>
                    <a:pt x="3200400" y="1242225"/>
                  </a:moveTo>
                  <a:lnTo>
                    <a:pt x="3136900" y="1242225"/>
                  </a:lnTo>
                  <a:lnTo>
                    <a:pt x="3136900" y="1300962"/>
                  </a:lnTo>
                  <a:lnTo>
                    <a:pt x="3200400" y="1300962"/>
                  </a:lnTo>
                  <a:lnTo>
                    <a:pt x="3200400" y="1242225"/>
                  </a:lnTo>
                  <a:close/>
                </a:path>
                <a:path w="3530600" h="10287000">
                  <a:moveTo>
                    <a:pt x="3200400" y="1124762"/>
                  </a:moveTo>
                  <a:lnTo>
                    <a:pt x="3136900" y="1124762"/>
                  </a:lnTo>
                  <a:lnTo>
                    <a:pt x="3136900" y="1183487"/>
                  </a:lnTo>
                  <a:lnTo>
                    <a:pt x="3200400" y="1183487"/>
                  </a:lnTo>
                  <a:lnTo>
                    <a:pt x="3200400" y="1124762"/>
                  </a:lnTo>
                  <a:close/>
                </a:path>
                <a:path w="3530600" h="10287000">
                  <a:moveTo>
                    <a:pt x="3200400" y="1017028"/>
                  </a:moveTo>
                  <a:lnTo>
                    <a:pt x="3136900" y="1017028"/>
                  </a:lnTo>
                  <a:lnTo>
                    <a:pt x="3136900" y="1075766"/>
                  </a:lnTo>
                  <a:lnTo>
                    <a:pt x="3200400" y="1075766"/>
                  </a:lnTo>
                  <a:lnTo>
                    <a:pt x="3200400" y="1017028"/>
                  </a:lnTo>
                  <a:close/>
                </a:path>
                <a:path w="3530600" h="10287000">
                  <a:moveTo>
                    <a:pt x="3251200" y="8935987"/>
                  </a:moveTo>
                  <a:lnTo>
                    <a:pt x="3200400" y="8935987"/>
                  </a:lnTo>
                  <a:lnTo>
                    <a:pt x="3200400" y="8994724"/>
                  </a:lnTo>
                  <a:lnTo>
                    <a:pt x="3251200" y="8994724"/>
                  </a:lnTo>
                  <a:lnTo>
                    <a:pt x="3251200" y="8935987"/>
                  </a:lnTo>
                  <a:close/>
                </a:path>
                <a:path w="3530600" h="10287000">
                  <a:moveTo>
                    <a:pt x="3251200" y="8828253"/>
                  </a:moveTo>
                  <a:lnTo>
                    <a:pt x="3200400" y="8828253"/>
                  </a:lnTo>
                  <a:lnTo>
                    <a:pt x="3200400" y="8877249"/>
                  </a:lnTo>
                  <a:lnTo>
                    <a:pt x="3251200" y="8877249"/>
                  </a:lnTo>
                  <a:lnTo>
                    <a:pt x="3251200" y="8828253"/>
                  </a:lnTo>
                  <a:close/>
                </a:path>
                <a:path w="3530600" h="10287000">
                  <a:moveTo>
                    <a:pt x="3251200" y="8035277"/>
                  </a:moveTo>
                  <a:lnTo>
                    <a:pt x="3200400" y="8035277"/>
                  </a:lnTo>
                  <a:lnTo>
                    <a:pt x="3200400" y="8094002"/>
                  </a:lnTo>
                  <a:lnTo>
                    <a:pt x="3251200" y="8094002"/>
                  </a:lnTo>
                  <a:lnTo>
                    <a:pt x="3251200" y="8035277"/>
                  </a:lnTo>
                  <a:close/>
                </a:path>
                <a:path w="3530600" h="10287000">
                  <a:moveTo>
                    <a:pt x="3251200" y="7702436"/>
                  </a:moveTo>
                  <a:lnTo>
                    <a:pt x="3200400" y="7702436"/>
                  </a:lnTo>
                  <a:lnTo>
                    <a:pt x="3200400" y="7751419"/>
                  </a:lnTo>
                  <a:lnTo>
                    <a:pt x="3251200" y="7751419"/>
                  </a:lnTo>
                  <a:lnTo>
                    <a:pt x="3251200" y="7702436"/>
                  </a:lnTo>
                  <a:close/>
                </a:path>
                <a:path w="3530600" h="10287000">
                  <a:moveTo>
                    <a:pt x="3251200" y="5621604"/>
                  </a:moveTo>
                  <a:lnTo>
                    <a:pt x="3200400" y="5621604"/>
                  </a:lnTo>
                  <a:lnTo>
                    <a:pt x="3200400" y="5680341"/>
                  </a:lnTo>
                  <a:lnTo>
                    <a:pt x="3251200" y="5680341"/>
                  </a:lnTo>
                  <a:lnTo>
                    <a:pt x="3251200" y="5621604"/>
                  </a:lnTo>
                  <a:close/>
                </a:path>
                <a:path w="3530600" h="10287000">
                  <a:moveTo>
                    <a:pt x="3251200" y="5513870"/>
                  </a:moveTo>
                  <a:lnTo>
                    <a:pt x="3200400" y="5513870"/>
                  </a:lnTo>
                  <a:lnTo>
                    <a:pt x="3200400" y="5562866"/>
                  </a:lnTo>
                  <a:lnTo>
                    <a:pt x="3251200" y="5562866"/>
                  </a:lnTo>
                  <a:lnTo>
                    <a:pt x="3251200" y="5513870"/>
                  </a:lnTo>
                  <a:close/>
                </a:path>
                <a:path w="3530600" h="10287000">
                  <a:moveTo>
                    <a:pt x="3251200" y="4720895"/>
                  </a:moveTo>
                  <a:lnTo>
                    <a:pt x="3200400" y="4720895"/>
                  </a:lnTo>
                  <a:lnTo>
                    <a:pt x="3200400" y="4779619"/>
                  </a:lnTo>
                  <a:lnTo>
                    <a:pt x="3251200" y="4779619"/>
                  </a:lnTo>
                  <a:lnTo>
                    <a:pt x="3251200" y="4720895"/>
                  </a:lnTo>
                  <a:close/>
                </a:path>
                <a:path w="3530600" h="10287000">
                  <a:moveTo>
                    <a:pt x="3251200" y="4388053"/>
                  </a:moveTo>
                  <a:lnTo>
                    <a:pt x="3200400" y="4388053"/>
                  </a:lnTo>
                  <a:lnTo>
                    <a:pt x="3200400" y="4437037"/>
                  </a:lnTo>
                  <a:lnTo>
                    <a:pt x="3251200" y="4437037"/>
                  </a:lnTo>
                  <a:lnTo>
                    <a:pt x="3251200" y="4388053"/>
                  </a:lnTo>
                  <a:close/>
                </a:path>
                <a:path w="3530600" h="10287000">
                  <a:moveTo>
                    <a:pt x="3251200" y="2309317"/>
                  </a:moveTo>
                  <a:lnTo>
                    <a:pt x="3200400" y="2309317"/>
                  </a:lnTo>
                  <a:lnTo>
                    <a:pt x="3200400" y="2368054"/>
                  </a:lnTo>
                  <a:lnTo>
                    <a:pt x="3251200" y="2368054"/>
                  </a:lnTo>
                  <a:lnTo>
                    <a:pt x="3251200" y="2309317"/>
                  </a:lnTo>
                  <a:close/>
                </a:path>
                <a:path w="3530600" h="10287000">
                  <a:moveTo>
                    <a:pt x="3251200" y="2201595"/>
                  </a:moveTo>
                  <a:lnTo>
                    <a:pt x="3200400" y="2201595"/>
                  </a:lnTo>
                  <a:lnTo>
                    <a:pt x="3200400" y="2250579"/>
                  </a:lnTo>
                  <a:lnTo>
                    <a:pt x="3251200" y="2250579"/>
                  </a:lnTo>
                  <a:lnTo>
                    <a:pt x="3251200" y="2201595"/>
                  </a:lnTo>
                  <a:close/>
                </a:path>
                <a:path w="3530600" h="10287000">
                  <a:moveTo>
                    <a:pt x="3251200" y="1408607"/>
                  </a:moveTo>
                  <a:lnTo>
                    <a:pt x="3200400" y="1408607"/>
                  </a:lnTo>
                  <a:lnTo>
                    <a:pt x="3200400" y="1467345"/>
                  </a:lnTo>
                  <a:lnTo>
                    <a:pt x="3251200" y="1467345"/>
                  </a:lnTo>
                  <a:lnTo>
                    <a:pt x="3251200" y="1408607"/>
                  </a:lnTo>
                  <a:close/>
                </a:path>
                <a:path w="3530600" h="10287000">
                  <a:moveTo>
                    <a:pt x="3251200" y="1075766"/>
                  </a:moveTo>
                  <a:lnTo>
                    <a:pt x="3200400" y="1075766"/>
                  </a:lnTo>
                  <a:lnTo>
                    <a:pt x="3200400" y="1124762"/>
                  </a:lnTo>
                  <a:lnTo>
                    <a:pt x="3251200" y="1124762"/>
                  </a:lnTo>
                  <a:lnTo>
                    <a:pt x="3251200" y="1075766"/>
                  </a:lnTo>
                  <a:close/>
                </a:path>
                <a:path w="3530600" h="10287000">
                  <a:moveTo>
                    <a:pt x="3314700" y="10120452"/>
                  </a:moveTo>
                  <a:lnTo>
                    <a:pt x="3251200" y="10120452"/>
                  </a:lnTo>
                  <a:lnTo>
                    <a:pt x="3251200" y="10179190"/>
                  </a:lnTo>
                  <a:lnTo>
                    <a:pt x="3314700" y="10179190"/>
                  </a:lnTo>
                  <a:lnTo>
                    <a:pt x="3314700" y="10120452"/>
                  </a:lnTo>
                  <a:close/>
                </a:path>
                <a:path w="3530600" h="10287000">
                  <a:moveTo>
                    <a:pt x="3314700" y="10002990"/>
                  </a:moveTo>
                  <a:lnTo>
                    <a:pt x="3251200" y="10002990"/>
                  </a:lnTo>
                  <a:lnTo>
                    <a:pt x="3251200" y="9954082"/>
                  </a:lnTo>
                  <a:lnTo>
                    <a:pt x="3200400" y="9954082"/>
                  </a:lnTo>
                  <a:lnTo>
                    <a:pt x="3200400" y="10002990"/>
                  </a:lnTo>
                  <a:lnTo>
                    <a:pt x="3136900" y="10002990"/>
                  </a:lnTo>
                  <a:lnTo>
                    <a:pt x="3136900" y="10061727"/>
                  </a:lnTo>
                  <a:lnTo>
                    <a:pt x="3200400" y="10061727"/>
                  </a:lnTo>
                  <a:lnTo>
                    <a:pt x="3200400" y="10003066"/>
                  </a:lnTo>
                  <a:lnTo>
                    <a:pt x="3251200" y="10003066"/>
                  </a:lnTo>
                  <a:lnTo>
                    <a:pt x="3251200" y="10061727"/>
                  </a:lnTo>
                  <a:lnTo>
                    <a:pt x="3314700" y="10061727"/>
                  </a:lnTo>
                  <a:lnTo>
                    <a:pt x="3314700" y="10002990"/>
                  </a:lnTo>
                  <a:close/>
                </a:path>
                <a:path w="3530600" h="10287000">
                  <a:moveTo>
                    <a:pt x="3314700" y="9777870"/>
                  </a:moveTo>
                  <a:lnTo>
                    <a:pt x="3251200" y="9777870"/>
                  </a:lnTo>
                  <a:lnTo>
                    <a:pt x="3251200" y="9836607"/>
                  </a:lnTo>
                  <a:lnTo>
                    <a:pt x="3314700" y="9836607"/>
                  </a:lnTo>
                  <a:lnTo>
                    <a:pt x="3314700" y="9777870"/>
                  </a:lnTo>
                  <a:close/>
                </a:path>
                <a:path w="3530600" h="10287000">
                  <a:moveTo>
                    <a:pt x="3314700" y="8877249"/>
                  </a:moveTo>
                  <a:lnTo>
                    <a:pt x="3251200" y="8877249"/>
                  </a:lnTo>
                  <a:lnTo>
                    <a:pt x="3251200" y="8935987"/>
                  </a:lnTo>
                  <a:lnTo>
                    <a:pt x="3314700" y="8935987"/>
                  </a:lnTo>
                  <a:lnTo>
                    <a:pt x="3314700" y="8877249"/>
                  </a:lnTo>
                  <a:close/>
                </a:path>
                <a:path w="3530600" h="10287000">
                  <a:moveTo>
                    <a:pt x="3314700" y="8094002"/>
                  </a:moveTo>
                  <a:lnTo>
                    <a:pt x="3251200" y="8094002"/>
                  </a:lnTo>
                  <a:lnTo>
                    <a:pt x="3251200" y="8152739"/>
                  </a:lnTo>
                  <a:lnTo>
                    <a:pt x="3314700" y="8152739"/>
                  </a:lnTo>
                  <a:lnTo>
                    <a:pt x="3314700" y="8094002"/>
                  </a:lnTo>
                  <a:close/>
                </a:path>
                <a:path w="3530600" h="10287000">
                  <a:moveTo>
                    <a:pt x="3314700" y="6463487"/>
                  </a:moveTo>
                  <a:lnTo>
                    <a:pt x="3251200" y="6463487"/>
                  </a:lnTo>
                  <a:lnTo>
                    <a:pt x="3251200" y="6522225"/>
                  </a:lnTo>
                  <a:lnTo>
                    <a:pt x="3314700" y="6522225"/>
                  </a:lnTo>
                  <a:lnTo>
                    <a:pt x="3314700" y="6463487"/>
                  </a:lnTo>
                  <a:close/>
                </a:path>
                <a:path w="3530600" h="10287000">
                  <a:moveTo>
                    <a:pt x="3314700" y="5562866"/>
                  </a:moveTo>
                  <a:lnTo>
                    <a:pt x="3251200" y="5562866"/>
                  </a:lnTo>
                  <a:lnTo>
                    <a:pt x="3251200" y="5621604"/>
                  </a:lnTo>
                  <a:lnTo>
                    <a:pt x="3314700" y="5621604"/>
                  </a:lnTo>
                  <a:lnTo>
                    <a:pt x="3314700" y="5562866"/>
                  </a:lnTo>
                  <a:close/>
                </a:path>
                <a:path w="3530600" h="10287000">
                  <a:moveTo>
                    <a:pt x="3314700" y="4779619"/>
                  </a:moveTo>
                  <a:lnTo>
                    <a:pt x="3251200" y="4779619"/>
                  </a:lnTo>
                  <a:lnTo>
                    <a:pt x="3251200" y="4838357"/>
                  </a:lnTo>
                  <a:lnTo>
                    <a:pt x="3314700" y="4838357"/>
                  </a:lnTo>
                  <a:lnTo>
                    <a:pt x="3314700" y="4779619"/>
                  </a:lnTo>
                  <a:close/>
                </a:path>
                <a:path w="3530600" h="10287000">
                  <a:moveTo>
                    <a:pt x="3314700" y="3151213"/>
                  </a:moveTo>
                  <a:lnTo>
                    <a:pt x="3251200" y="3151213"/>
                  </a:lnTo>
                  <a:lnTo>
                    <a:pt x="3251200" y="3209937"/>
                  </a:lnTo>
                  <a:lnTo>
                    <a:pt x="3314700" y="3209937"/>
                  </a:lnTo>
                  <a:lnTo>
                    <a:pt x="3314700" y="3151213"/>
                  </a:lnTo>
                  <a:close/>
                </a:path>
                <a:path w="3530600" h="10287000">
                  <a:moveTo>
                    <a:pt x="3314700" y="2250579"/>
                  </a:moveTo>
                  <a:lnTo>
                    <a:pt x="3251200" y="2250579"/>
                  </a:lnTo>
                  <a:lnTo>
                    <a:pt x="3251200" y="2309317"/>
                  </a:lnTo>
                  <a:lnTo>
                    <a:pt x="3314700" y="2309317"/>
                  </a:lnTo>
                  <a:lnTo>
                    <a:pt x="3314700" y="2250579"/>
                  </a:lnTo>
                  <a:close/>
                </a:path>
                <a:path w="3530600" h="10287000">
                  <a:moveTo>
                    <a:pt x="3314700" y="1467345"/>
                  </a:moveTo>
                  <a:lnTo>
                    <a:pt x="3251200" y="1467345"/>
                  </a:lnTo>
                  <a:lnTo>
                    <a:pt x="3251200" y="1526082"/>
                  </a:lnTo>
                  <a:lnTo>
                    <a:pt x="3314700" y="1526082"/>
                  </a:lnTo>
                  <a:lnTo>
                    <a:pt x="3314700" y="1467345"/>
                  </a:lnTo>
                  <a:close/>
                </a:path>
                <a:path w="3530600" h="10287000">
                  <a:moveTo>
                    <a:pt x="3365500" y="10061727"/>
                  </a:moveTo>
                  <a:lnTo>
                    <a:pt x="3314700" y="10061727"/>
                  </a:lnTo>
                  <a:lnTo>
                    <a:pt x="3314700" y="10120452"/>
                  </a:lnTo>
                  <a:lnTo>
                    <a:pt x="3365500" y="10120452"/>
                  </a:lnTo>
                  <a:lnTo>
                    <a:pt x="3365500" y="10061727"/>
                  </a:lnTo>
                  <a:close/>
                </a:path>
                <a:path w="3530600" h="10287000">
                  <a:moveTo>
                    <a:pt x="3365500" y="9836607"/>
                  </a:moveTo>
                  <a:lnTo>
                    <a:pt x="3314700" y="9836607"/>
                  </a:lnTo>
                  <a:lnTo>
                    <a:pt x="3314700" y="9895345"/>
                  </a:lnTo>
                  <a:lnTo>
                    <a:pt x="3365500" y="9895345"/>
                  </a:lnTo>
                  <a:lnTo>
                    <a:pt x="3365500" y="9836607"/>
                  </a:lnTo>
                  <a:close/>
                </a:path>
                <a:path w="3530600" h="10287000">
                  <a:moveTo>
                    <a:pt x="3365500" y="8828253"/>
                  </a:moveTo>
                  <a:lnTo>
                    <a:pt x="3314700" y="8828253"/>
                  </a:lnTo>
                  <a:lnTo>
                    <a:pt x="3314700" y="8877249"/>
                  </a:lnTo>
                  <a:lnTo>
                    <a:pt x="3365500" y="8877249"/>
                  </a:lnTo>
                  <a:lnTo>
                    <a:pt x="3365500" y="8828253"/>
                  </a:lnTo>
                  <a:close/>
                </a:path>
                <a:path w="3530600" h="10287000">
                  <a:moveTo>
                    <a:pt x="3365500" y="8710778"/>
                  </a:moveTo>
                  <a:lnTo>
                    <a:pt x="3314700" y="8710778"/>
                  </a:lnTo>
                  <a:lnTo>
                    <a:pt x="3314700" y="8652053"/>
                  </a:lnTo>
                  <a:lnTo>
                    <a:pt x="3251200" y="8652053"/>
                  </a:lnTo>
                  <a:lnTo>
                    <a:pt x="3251200" y="8710778"/>
                  </a:lnTo>
                  <a:lnTo>
                    <a:pt x="3200400" y="8710778"/>
                  </a:lnTo>
                  <a:lnTo>
                    <a:pt x="3200400" y="8652129"/>
                  </a:lnTo>
                  <a:lnTo>
                    <a:pt x="3251200" y="8652129"/>
                  </a:lnTo>
                  <a:lnTo>
                    <a:pt x="3251200" y="8603145"/>
                  </a:lnTo>
                  <a:lnTo>
                    <a:pt x="3200400" y="8603145"/>
                  </a:lnTo>
                  <a:lnTo>
                    <a:pt x="3200400" y="8544408"/>
                  </a:lnTo>
                  <a:lnTo>
                    <a:pt x="3136900" y="8544408"/>
                  </a:lnTo>
                  <a:lnTo>
                    <a:pt x="3136900" y="8603145"/>
                  </a:lnTo>
                  <a:lnTo>
                    <a:pt x="3136900" y="8652129"/>
                  </a:lnTo>
                  <a:lnTo>
                    <a:pt x="3136900" y="8710778"/>
                  </a:lnTo>
                  <a:lnTo>
                    <a:pt x="3098800" y="8710778"/>
                  </a:lnTo>
                  <a:lnTo>
                    <a:pt x="3098800" y="8652129"/>
                  </a:lnTo>
                  <a:lnTo>
                    <a:pt x="3136900" y="8652129"/>
                  </a:lnTo>
                  <a:lnTo>
                    <a:pt x="3136900" y="8603145"/>
                  </a:lnTo>
                  <a:lnTo>
                    <a:pt x="3098800" y="8603145"/>
                  </a:lnTo>
                  <a:lnTo>
                    <a:pt x="3098800" y="8652053"/>
                  </a:lnTo>
                  <a:lnTo>
                    <a:pt x="3035300" y="8652053"/>
                  </a:lnTo>
                  <a:lnTo>
                    <a:pt x="3035300" y="8710778"/>
                  </a:lnTo>
                  <a:lnTo>
                    <a:pt x="2971800" y="8710778"/>
                  </a:lnTo>
                  <a:lnTo>
                    <a:pt x="2971800" y="8769515"/>
                  </a:lnTo>
                  <a:lnTo>
                    <a:pt x="3035300" y="8769515"/>
                  </a:lnTo>
                  <a:lnTo>
                    <a:pt x="3035300" y="8828253"/>
                  </a:lnTo>
                  <a:lnTo>
                    <a:pt x="3098800" y="8828253"/>
                  </a:lnTo>
                  <a:lnTo>
                    <a:pt x="3098800" y="8769515"/>
                  </a:lnTo>
                  <a:lnTo>
                    <a:pt x="3136900" y="8769515"/>
                  </a:lnTo>
                  <a:lnTo>
                    <a:pt x="3136900" y="8710866"/>
                  </a:lnTo>
                  <a:lnTo>
                    <a:pt x="3200400" y="8710866"/>
                  </a:lnTo>
                  <a:lnTo>
                    <a:pt x="3200400" y="8769515"/>
                  </a:lnTo>
                  <a:lnTo>
                    <a:pt x="3251200" y="8769515"/>
                  </a:lnTo>
                  <a:lnTo>
                    <a:pt x="3251200" y="8828253"/>
                  </a:lnTo>
                  <a:lnTo>
                    <a:pt x="3314700" y="8828253"/>
                  </a:lnTo>
                  <a:lnTo>
                    <a:pt x="3314700" y="8769515"/>
                  </a:lnTo>
                  <a:lnTo>
                    <a:pt x="3365500" y="8769515"/>
                  </a:lnTo>
                  <a:lnTo>
                    <a:pt x="3365500" y="8710778"/>
                  </a:lnTo>
                  <a:close/>
                </a:path>
                <a:path w="3530600" h="10287000">
                  <a:moveTo>
                    <a:pt x="3365500" y="8260474"/>
                  </a:moveTo>
                  <a:lnTo>
                    <a:pt x="3314700" y="8260474"/>
                  </a:lnTo>
                  <a:lnTo>
                    <a:pt x="3314700" y="8201736"/>
                  </a:lnTo>
                  <a:lnTo>
                    <a:pt x="3251200" y="8201736"/>
                  </a:lnTo>
                  <a:lnTo>
                    <a:pt x="3251200" y="8260474"/>
                  </a:lnTo>
                  <a:lnTo>
                    <a:pt x="3200400" y="8260474"/>
                  </a:lnTo>
                  <a:lnTo>
                    <a:pt x="3200400" y="8319211"/>
                  </a:lnTo>
                  <a:lnTo>
                    <a:pt x="3251200" y="8319211"/>
                  </a:lnTo>
                  <a:lnTo>
                    <a:pt x="3251200" y="8377949"/>
                  </a:lnTo>
                  <a:lnTo>
                    <a:pt x="3314700" y="8377949"/>
                  </a:lnTo>
                  <a:lnTo>
                    <a:pt x="3314700" y="8319211"/>
                  </a:lnTo>
                  <a:lnTo>
                    <a:pt x="3365500" y="8319211"/>
                  </a:lnTo>
                  <a:lnTo>
                    <a:pt x="3365500" y="8260474"/>
                  </a:lnTo>
                  <a:close/>
                </a:path>
                <a:path w="3530600" h="10287000">
                  <a:moveTo>
                    <a:pt x="3365500" y="8152739"/>
                  </a:moveTo>
                  <a:lnTo>
                    <a:pt x="3314700" y="8152739"/>
                  </a:lnTo>
                  <a:lnTo>
                    <a:pt x="3314700" y="8201736"/>
                  </a:lnTo>
                  <a:lnTo>
                    <a:pt x="3365500" y="8201736"/>
                  </a:lnTo>
                  <a:lnTo>
                    <a:pt x="3365500" y="8152739"/>
                  </a:lnTo>
                  <a:close/>
                </a:path>
                <a:path w="3530600" h="10287000">
                  <a:moveTo>
                    <a:pt x="3365500" y="7810157"/>
                  </a:moveTo>
                  <a:lnTo>
                    <a:pt x="3314700" y="7810157"/>
                  </a:lnTo>
                  <a:lnTo>
                    <a:pt x="3314700" y="7751419"/>
                  </a:lnTo>
                  <a:lnTo>
                    <a:pt x="3251200" y="7751419"/>
                  </a:lnTo>
                  <a:lnTo>
                    <a:pt x="3251200" y="7810157"/>
                  </a:lnTo>
                  <a:lnTo>
                    <a:pt x="3200400" y="7810157"/>
                  </a:lnTo>
                  <a:lnTo>
                    <a:pt x="3200400" y="7868894"/>
                  </a:lnTo>
                  <a:lnTo>
                    <a:pt x="3251200" y="7868894"/>
                  </a:lnTo>
                  <a:lnTo>
                    <a:pt x="3251200" y="7927632"/>
                  </a:lnTo>
                  <a:lnTo>
                    <a:pt x="3314700" y="7927632"/>
                  </a:lnTo>
                  <a:lnTo>
                    <a:pt x="3314700" y="7868894"/>
                  </a:lnTo>
                  <a:lnTo>
                    <a:pt x="3365500" y="7868894"/>
                  </a:lnTo>
                  <a:lnTo>
                    <a:pt x="3365500" y="7810157"/>
                  </a:lnTo>
                  <a:close/>
                </a:path>
                <a:path w="3530600" h="10287000">
                  <a:moveTo>
                    <a:pt x="3365500" y="7702436"/>
                  </a:moveTo>
                  <a:lnTo>
                    <a:pt x="3314700" y="7702436"/>
                  </a:lnTo>
                  <a:lnTo>
                    <a:pt x="3314700" y="7751419"/>
                  </a:lnTo>
                  <a:lnTo>
                    <a:pt x="3365500" y="7751419"/>
                  </a:lnTo>
                  <a:lnTo>
                    <a:pt x="3365500" y="7702436"/>
                  </a:lnTo>
                  <a:close/>
                </a:path>
                <a:path w="3530600" h="10287000">
                  <a:moveTo>
                    <a:pt x="3365500" y="6747345"/>
                  </a:moveTo>
                  <a:lnTo>
                    <a:pt x="3314700" y="6747345"/>
                  </a:lnTo>
                  <a:lnTo>
                    <a:pt x="3314700" y="6806070"/>
                  </a:lnTo>
                  <a:lnTo>
                    <a:pt x="3365500" y="6806070"/>
                  </a:lnTo>
                  <a:lnTo>
                    <a:pt x="3365500" y="6747345"/>
                  </a:lnTo>
                  <a:close/>
                </a:path>
                <a:path w="3530600" h="10287000">
                  <a:moveTo>
                    <a:pt x="3365500" y="6522225"/>
                  </a:moveTo>
                  <a:lnTo>
                    <a:pt x="3314700" y="6522225"/>
                  </a:lnTo>
                  <a:lnTo>
                    <a:pt x="3314700" y="6580962"/>
                  </a:lnTo>
                  <a:lnTo>
                    <a:pt x="3365500" y="6580962"/>
                  </a:lnTo>
                  <a:lnTo>
                    <a:pt x="3365500" y="6522225"/>
                  </a:lnTo>
                  <a:close/>
                </a:path>
                <a:path w="3530600" h="10287000">
                  <a:moveTo>
                    <a:pt x="3365500" y="5513870"/>
                  </a:moveTo>
                  <a:lnTo>
                    <a:pt x="3314700" y="5513870"/>
                  </a:lnTo>
                  <a:lnTo>
                    <a:pt x="3314700" y="5562866"/>
                  </a:lnTo>
                  <a:lnTo>
                    <a:pt x="3365500" y="5562866"/>
                  </a:lnTo>
                  <a:lnTo>
                    <a:pt x="3365500" y="5513870"/>
                  </a:lnTo>
                  <a:close/>
                </a:path>
                <a:path w="3530600" h="10287000">
                  <a:moveTo>
                    <a:pt x="3365500" y="5396395"/>
                  </a:moveTo>
                  <a:lnTo>
                    <a:pt x="3314700" y="5396395"/>
                  </a:lnTo>
                  <a:lnTo>
                    <a:pt x="3314700" y="5337657"/>
                  </a:lnTo>
                  <a:lnTo>
                    <a:pt x="3251200" y="5337657"/>
                  </a:lnTo>
                  <a:lnTo>
                    <a:pt x="3251200" y="5396395"/>
                  </a:lnTo>
                  <a:lnTo>
                    <a:pt x="3200400" y="5396395"/>
                  </a:lnTo>
                  <a:lnTo>
                    <a:pt x="3200400" y="5337746"/>
                  </a:lnTo>
                  <a:lnTo>
                    <a:pt x="3251200" y="5337746"/>
                  </a:lnTo>
                  <a:lnTo>
                    <a:pt x="3251200" y="5288762"/>
                  </a:lnTo>
                  <a:lnTo>
                    <a:pt x="3200400" y="5288762"/>
                  </a:lnTo>
                  <a:lnTo>
                    <a:pt x="3200400" y="5230025"/>
                  </a:lnTo>
                  <a:lnTo>
                    <a:pt x="3136900" y="5230025"/>
                  </a:lnTo>
                  <a:lnTo>
                    <a:pt x="3136900" y="5288762"/>
                  </a:lnTo>
                  <a:lnTo>
                    <a:pt x="3136900" y="5337746"/>
                  </a:lnTo>
                  <a:lnTo>
                    <a:pt x="3136900" y="5396395"/>
                  </a:lnTo>
                  <a:lnTo>
                    <a:pt x="3098800" y="5396395"/>
                  </a:lnTo>
                  <a:lnTo>
                    <a:pt x="3098800" y="5337746"/>
                  </a:lnTo>
                  <a:lnTo>
                    <a:pt x="3136900" y="5337746"/>
                  </a:lnTo>
                  <a:lnTo>
                    <a:pt x="3136900" y="5288762"/>
                  </a:lnTo>
                  <a:lnTo>
                    <a:pt x="3098800" y="5288762"/>
                  </a:lnTo>
                  <a:lnTo>
                    <a:pt x="3098800" y="5337657"/>
                  </a:lnTo>
                  <a:lnTo>
                    <a:pt x="3035300" y="5337657"/>
                  </a:lnTo>
                  <a:lnTo>
                    <a:pt x="3035300" y="5396395"/>
                  </a:lnTo>
                  <a:lnTo>
                    <a:pt x="2971800" y="5396395"/>
                  </a:lnTo>
                  <a:lnTo>
                    <a:pt x="2971800" y="5455132"/>
                  </a:lnTo>
                  <a:lnTo>
                    <a:pt x="3035300" y="5455132"/>
                  </a:lnTo>
                  <a:lnTo>
                    <a:pt x="3035300" y="5513870"/>
                  </a:lnTo>
                  <a:lnTo>
                    <a:pt x="3098800" y="5513870"/>
                  </a:lnTo>
                  <a:lnTo>
                    <a:pt x="3098800" y="5455132"/>
                  </a:lnTo>
                  <a:lnTo>
                    <a:pt x="3136900" y="5455132"/>
                  </a:lnTo>
                  <a:lnTo>
                    <a:pt x="3136900" y="5396484"/>
                  </a:lnTo>
                  <a:lnTo>
                    <a:pt x="3200400" y="5396484"/>
                  </a:lnTo>
                  <a:lnTo>
                    <a:pt x="3200400" y="5455132"/>
                  </a:lnTo>
                  <a:lnTo>
                    <a:pt x="3251200" y="5455132"/>
                  </a:lnTo>
                  <a:lnTo>
                    <a:pt x="3251200" y="5513870"/>
                  </a:lnTo>
                  <a:lnTo>
                    <a:pt x="3314700" y="5513870"/>
                  </a:lnTo>
                  <a:lnTo>
                    <a:pt x="3314700" y="5455132"/>
                  </a:lnTo>
                  <a:lnTo>
                    <a:pt x="3365500" y="5455132"/>
                  </a:lnTo>
                  <a:lnTo>
                    <a:pt x="3365500" y="5396395"/>
                  </a:lnTo>
                  <a:close/>
                </a:path>
                <a:path w="3530600" h="10287000">
                  <a:moveTo>
                    <a:pt x="3365500" y="4946091"/>
                  </a:moveTo>
                  <a:lnTo>
                    <a:pt x="3314700" y="4946091"/>
                  </a:lnTo>
                  <a:lnTo>
                    <a:pt x="3314700" y="4887353"/>
                  </a:lnTo>
                  <a:lnTo>
                    <a:pt x="3251200" y="4887353"/>
                  </a:lnTo>
                  <a:lnTo>
                    <a:pt x="3251200" y="4946091"/>
                  </a:lnTo>
                  <a:lnTo>
                    <a:pt x="3200400" y="4946091"/>
                  </a:lnTo>
                  <a:lnTo>
                    <a:pt x="3200400" y="5004828"/>
                  </a:lnTo>
                  <a:lnTo>
                    <a:pt x="3251200" y="5004828"/>
                  </a:lnTo>
                  <a:lnTo>
                    <a:pt x="3251200" y="5063566"/>
                  </a:lnTo>
                  <a:lnTo>
                    <a:pt x="3314700" y="5063566"/>
                  </a:lnTo>
                  <a:lnTo>
                    <a:pt x="3314700" y="5004828"/>
                  </a:lnTo>
                  <a:lnTo>
                    <a:pt x="3365500" y="5004828"/>
                  </a:lnTo>
                  <a:lnTo>
                    <a:pt x="3365500" y="4946091"/>
                  </a:lnTo>
                  <a:close/>
                </a:path>
                <a:path w="3530600" h="10287000">
                  <a:moveTo>
                    <a:pt x="3365500" y="4838357"/>
                  </a:moveTo>
                  <a:lnTo>
                    <a:pt x="3314700" y="4838357"/>
                  </a:lnTo>
                  <a:lnTo>
                    <a:pt x="3314700" y="4887353"/>
                  </a:lnTo>
                  <a:lnTo>
                    <a:pt x="3365500" y="4887353"/>
                  </a:lnTo>
                  <a:lnTo>
                    <a:pt x="3365500" y="4838357"/>
                  </a:lnTo>
                  <a:close/>
                </a:path>
                <a:path w="3530600" h="10287000">
                  <a:moveTo>
                    <a:pt x="3365500" y="4495774"/>
                  </a:moveTo>
                  <a:lnTo>
                    <a:pt x="3314700" y="4495774"/>
                  </a:lnTo>
                  <a:lnTo>
                    <a:pt x="3314700" y="4437037"/>
                  </a:lnTo>
                  <a:lnTo>
                    <a:pt x="3251200" y="4437037"/>
                  </a:lnTo>
                  <a:lnTo>
                    <a:pt x="3251200" y="4495774"/>
                  </a:lnTo>
                  <a:lnTo>
                    <a:pt x="3200400" y="4495774"/>
                  </a:lnTo>
                  <a:lnTo>
                    <a:pt x="3200400" y="4554512"/>
                  </a:lnTo>
                  <a:lnTo>
                    <a:pt x="3251200" y="4554512"/>
                  </a:lnTo>
                  <a:lnTo>
                    <a:pt x="3251200" y="4613249"/>
                  </a:lnTo>
                  <a:lnTo>
                    <a:pt x="3314700" y="4613249"/>
                  </a:lnTo>
                  <a:lnTo>
                    <a:pt x="3314700" y="4554512"/>
                  </a:lnTo>
                  <a:lnTo>
                    <a:pt x="3365500" y="4554512"/>
                  </a:lnTo>
                  <a:lnTo>
                    <a:pt x="3365500" y="4495774"/>
                  </a:lnTo>
                  <a:close/>
                </a:path>
                <a:path w="3530600" h="10287000">
                  <a:moveTo>
                    <a:pt x="3365500" y="4388053"/>
                  </a:moveTo>
                  <a:lnTo>
                    <a:pt x="3314700" y="4388053"/>
                  </a:lnTo>
                  <a:lnTo>
                    <a:pt x="3314700" y="4437037"/>
                  </a:lnTo>
                  <a:lnTo>
                    <a:pt x="3365500" y="4437037"/>
                  </a:lnTo>
                  <a:lnTo>
                    <a:pt x="3365500" y="4388053"/>
                  </a:lnTo>
                  <a:close/>
                </a:path>
                <a:path w="3530600" h="10287000">
                  <a:moveTo>
                    <a:pt x="3365500" y="3435058"/>
                  </a:moveTo>
                  <a:lnTo>
                    <a:pt x="3314700" y="3435058"/>
                  </a:lnTo>
                  <a:lnTo>
                    <a:pt x="3314700" y="3493795"/>
                  </a:lnTo>
                  <a:lnTo>
                    <a:pt x="3365500" y="3493795"/>
                  </a:lnTo>
                  <a:lnTo>
                    <a:pt x="3365500" y="3435058"/>
                  </a:lnTo>
                  <a:close/>
                </a:path>
                <a:path w="3530600" h="10287000">
                  <a:moveTo>
                    <a:pt x="3365500" y="3209937"/>
                  </a:moveTo>
                  <a:lnTo>
                    <a:pt x="3314700" y="3209937"/>
                  </a:lnTo>
                  <a:lnTo>
                    <a:pt x="3314700" y="3268675"/>
                  </a:lnTo>
                  <a:lnTo>
                    <a:pt x="3365500" y="3268675"/>
                  </a:lnTo>
                  <a:lnTo>
                    <a:pt x="3365500" y="3209937"/>
                  </a:lnTo>
                  <a:close/>
                </a:path>
                <a:path w="3530600" h="10287000">
                  <a:moveTo>
                    <a:pt x="3365500" y="2201595"/>
                  </a:moveTo>
                  <a:lnTo>
                    <a:pt x="3314700" y="2201595"/>
                  </a:lnTo>
                  <a:lnTo>
                    <a:pt x="3314700" y="2250579"/>
                  </a:lnTo>
                  <a:lnTo>
                    <a:pt x="3365500" y="2250579"/>
                  </a:lnTo>
                  <a:lnTo>
                    <a:pt x="3365500" y="2201595"/>
                  </a:lnTo>
                  <a:close/>
                </a:path>
                <a:path w="3530600" h="10287000">
                  <a:moveTo>
                    <a:pt x="3365500" y="2084120"/>
                  </a:moveTo>
                  <a:lnTo>
                    <a:pt x="3314700" y="2084120"/>
                  </a:lnTo>
                  <a:lnTo>
                    <a:pt x="3314700" y="2025383"/>
                  </a:lnTo>
                  <a:lnTo>
                    <a:pt x="3251200" y="2025383"/>
                  </a:lnTo>
                  <a:lnTo>
                    <a:pt x="3251200" y="2084120"/>
                  </a:lnTo>
                  <a:lnTo>
                    <a:pt x="3200400" y="2084120"/>
                  </a:lnTo>
                  <a:lnTo>
                    <a:pt x="3200400" y="2025472"/>
                  </a:lnTo>
                  <a:lnTo>
                    <a:pt x="3251200" y="2025472"/>
                  </a:lnTo>
                  <a:lnTo>
                    <a:pt x="3251200" y="1976475"/>
                  </a:lnTo>
                  <a:lnTo>
                    <a:pt x="3200400" y="1976475"/>
                  </a:lnTo>
                  <a:lnTo>
                    <a:pt x="3200400" y="1917738"/>
                  </a:lnTo>
                  <a:lnTo>
                    <a:pt x="3136900" y="1917738"/>
                  </a:lnTo>
                  <a:lnTo>
                    <a:pt x="3136900" y="1976475"/>
                  </a:lnTo>
                  <a:lnTo>
                    <a:pt x="3136900" y="2025472"/>
                  </a:lnTo>
                  <a:lnTo>
                    <a:pt x="3136900" y="2084120"/>
                  </a:lnTo>
                  <a:lnTo>
                    <a:pt x="3098800" y="2084120"/>
                  </a:lnTo>
                  <a:lnTo>
                    <a:pt x="3098800" y="2025472"/>
                  </a:lnTo>
                  <a:lnTo>
                    <a:pt x="3136900" y="2025472"/>
                  </a:lnTo>
                  <a:lnTo>
                    <a:pt x="3136900" y="1976475"/>
                  </a:lnTo>
                  <a:lnTo>
                    <a:pt x="3098800" y="1976475"/>
                  </a:lnTo>
                  <a:lnTo>
                    <a:pt x="3098800" y="2025383"/>
                  </a:lnTo>
                  <a:lnTo>
                    <a:pt x="3035300" y="2025383"/>
                  </a:lnTo>
                  <a:lnTo>
                    <a:pt x="3035300" y="2084120"/>
                  </a:lnTo>
                  <a:lnTo>
                    <a:pt x="2971800" y="2084120"/>
                  </a:lnTo>
                  <a:lnTo>
                    <a:pt x="2971800" y="2142858"/>
                  </a:lnTo>
                  <a:lnTo>
                    <a:pt x="3035300" y="2142858"/>
                  </a:lnTo>
                  <a:lnTo>
                    <a:pt x="3035300" y="2201595"/>
                  </a:lnTo>
                  <a:lnTo>
                    <a:pt x="3098800" y="2201595"/>
                  </a:lnTo>
                  <a:lnTo>
                    <a:pt x="3098800" y="2142858"/>
                  </a:lnTo>
                  <a:lnTo>
                    <a:pt x="3136900" y="2142858"/>
                  </a:lnTo>
                  <a:lnTo>
                    <a:pt x="3136900" y="2084209"/>
                  </a:lnTo>
                  <a:lnTo>
                    <a:pt x="3200400" y="2084209"/>
                  </a:lnTo>
                  <a:lnTo>
                    <a:pt x="3200400" y="2142858"/>
                  </a:lnTo>
                  <a:lnTo>
                    <a:pt x="3251200" y="2142858"/>
                  </a:lnTo>
                  <a:lnTo>
                    <a:pt x="3251200" y="2201595"/>
                  </a:lnTo>
                  <a:lnTo>
                    <a:pt x="3314700" y="2201595"/>
                  </a:lnTo>
                  <a:lnTo>
                    <a:pt x="3314700" y="2142858"/>
                  </a:lnTo>
                  <a:lnTo>
                    <a:pt x="3365500" y="2142858"/>
                  </a:lnTo>
                  <a:lnTo>
                    <a:pt x="3365500" y="2084120"/>
                  </a:lnTo>
                  <a:close/>
                </a:path>
                <a:path w="3530600" h="10287000">
                  <a:moveTo>
                    <a:pt x="3365500" y="1633804"/>
                  </a:moveTo>
                  <a:lnTo>
                    <a:pt x="3314700" y="1633804"/>
                  </a:lnTo>
                  <a:lnTo>
                    <a:pt x="3314700" y="1575066"/>
                  </a:lnTo>
                  <a:lnTo>
                    <a:pt x="3251200" y="1575066"/>
                  </a:lnTo>
                  <a:lnTo>
                    <a:pt x="3251200" y="1633804"/>
                  </a:lnTo>
                  <a:lnTo>
                    <a:pt x="3200400" y="1633804"/>
                  </a:lnTo>
                  <a:lnTo>
                    <a:pt x="3200400" y="1692541"/>
                  </a:lnTo>
                  <a:lnTo>
                    <a:pt x="3251200" y="1692541"/>
                  </a:lnTo>
                  <a:lnTo>
                    <a:pt x="3251200" y="1751279"/>
                  </a:lnTo>
                  <a:lnTo>
                    <a:pt x="3314700" y="1751279"/>
                  </a:lnTo>
                  <a:lnTo>
                    <a:pt x="3314700" y="1692541"/>
                  </a:lnTo>
                  <a:lnTo>
                    <a:pt x="3365500" y="1692541"/>
                  </a:lnTo>
                  <a:lnTo>
                    <a:pt x="3365500" y="1633804"/>
                  </a:lnTo>
                  <a:close/>
                </a:path>
                <a:path w="3530600" h="10287000">
                  <a:moveTo>
                    <a:pt x="3365500" y="1526082"/>
                  </a:moveTo>
                  <a:lnTo>
                    <a:pt x="3314700" y="1526082"/>
                  </a:lnTo>
                  <a:lnTo>
                    <a:pt x="3314700" y="1575066"/>
                  </a:lnTo>
                  <a:lnTo>
                    <a:pt x="3365500" y="1575066"/>
                  </a:lnTo>
                  <a:lnTo>
                    <a:pt x="3365500" y="1526082"/>
                  </a:lnTo>
                  <a:close/>
                </a:path>
                <a:path w="3530600" h="10287000">
                  <a:moveTo>
                    <a:pt x="3365500" y="1183487"/>
                  </a:moveTo>
                  <a:lnTo>
                    <a:pt x="3314700" y="1183487"/>
                  </a:lnTo>
                  <a:lnTo>
                    <a:pt x="3314700" y="1124762"/>
                  </a:lnTo>
                  <a:lnTo>
                    <a:pt x="3251200" y="1124762"/>
                  </a:lnTo>
                  <a:lnTo>
                    <a:pt x="3251200" y="1183487"/>
                  </a:lnTo>
                  <a:lnTo>
                    <a:pt x="3200400" y="1183487"/>
                  </a:lnTo>
                  <a:lnTo>
                    <a:pt x="3200400" y="1242225"/>
                  </a:lnTo>
                  <a:lnTo>
                    <a:pt x="3251200" y="1242225"/>
                  </a:lnTo>
                  <a:lnTo>
                    <a:pt x="3251200" y="1300962"/>
                  </a:lnTo>
                  <a:lnTo>
                    <a:pt x="3314700" y="1300962"/>
                  </a:lnTo>
                  <a:lnTo>
                    <a:pt x="3314700" y="1242225"/>
                  </a:lnTo>
                  <a:lnTo>
                    <a:pt x="3365500" y="1242225"/>
                  </a:lnTo>
                  <a:lnTo>
                    <a:pt x="3365500" y="1183487"/>
                  </a:lnTo>
                  <a:close/>
                </a:path>
                <a:path w="3530600" h="10287000">
                  <a:moveTo>
                    <a:pt x="3365500" y="1075766"/>
                  </a:moveTo>
                  <a:lnTo>
                    <a:pt x="3314700" y="1075766"/>
                  </a:lnTo>
                  <a:lnTo>
                    <a:pt x="3314700" y="1124762"/>
                  </a:lnTo>
                  <a:lnTo>
                    <a:pt x="3365500" y="1124762"/>
                  </a:lnTo>
                  <a:lnTo>
                    <a:pt x="3365500" y="1075766"/>
                  </a:lnTo>
                  <a:close/>
                </a:path>
                <a:path w="3530600" h="10287000">
                  <a:moveTo>
                    <a:pt x="3429000" y="10120452"/>
                  </a:moveTo>
                  <a:lnTo>
                    <a:pt x="3365500" y="10120452"/>
                  </a:lnTo>
                  <a:lnTo>
                    <a:pt x="3365500" y="10179190"/>
                  </a:lnTo>
                  <a:lnTo>
                    <a:pt x="3429000" y="10179190"/>
                  </a:lnTo>
                  <a:lnTo>
                    <a:pt x="3429000" y="10120452"/>
                  </a:lnTo>
                  <a:close/>
                </a:path>
                <a:path w="3530600" h="10287000">
                  <a:moveTo>
                    <a:pt x="3429000" y="9895345"/>
                  </a:moveTo>
                  <a:lnTo>
                    <a:pt x="3365500" y="9895345"/>
                  </a:lnTo>
                  <a:lnTo>
                    <a:pt x="3365500" y="9953993"/>
                  </a:lnTo>
                  <a:lnTo>
                    <a:pt x="3314700" y="9953993"/>
                  </a:lnTo>
                  <a:lnTo>
                    <a:pt x="3314700" y="9895345"/>
                  </a:lnTo>
                  <a:lnTo>
                    <a:pt x="3251200" y="9895345"/>
                  </a:lnTo>
                  <a:lnTo>
                    <a:pt x="3251200" y="9954082"/>
                  </a:lnTo>
                  <a:lnTo>
                    <a:pt x="3314700" y="9954082"/>
                  </a:lnTo>
                  <a:lnTo>
                    <a:pt x="3314700" y="10002990"/>
                  </a:lnTo>
                  <a:lnTo>
                    <a:pt x="3365500" y="10002990"/>
                  </a:lnTo>
                  <a:lnTo>
                    <a:pt x="3365500" y="9954082"/>
                  </a:lnTo>
                  <a:lnTo>
                    <a:pt x="3429000" y="9954082"/>
                  </a:lnTo>
                  <a:lnTo>
                    <a:pt x="3429000" y="9895345"/>
                  </a:lnTo>
                  <a:close/>
                </a:path>
                <a:path w="3530600" h="10287000">
                  <a:moveTo>
                    <a:pt x="3429000" y="8652053"/>
                  </a:moveTo>
                  <a:lnTo>
                    <a:pt x="3365500" y="8652053"/>
                  </a:lnTo>
                  <a:lnTo>
                    <a:pt x="3365500" y="8710778"/>
                  </a:lnTo>
                  <a:lnTo>
                    <a:pt x="3429000" y="8710778"/>
                  </a:lnTo>
                  <a:lnTo>
                    <a:pt x="3429000" y="8652053"/>
                  </a:lnTo>
                  <a:close/>
                </a:path>
                <a:path w="3530600" h="10287000">
                  <a:moveTo>
                    <a:pt x="3429000" y="8544408"/>
                  </a:moveTo>
                  <a:lnTo>
                    <a:pt x="3365500" y="8544408"/>
                  </a:lnTo>
                  <a:lnTo>
                    <a:pt x="3365500" y="8603056"/>
                  </a:lnTo>
                  <a:lnTo>
                    <a:pt x="3314700" y="8603056"/>
                  </a:lnTo>
                  <a:lnTo>
                    <a:pt x="3314700" y="8544408"/>
                  </a:lnTo>
                  <a:lnTo>
                    <a:pt x="3365500" y="8544408"/>
                  </a:lnTo>
                  <a:lnTo>
                    <a:pt x="3365500" y="8485670"/>
                  </a:lnTo>
                  <a:lnTo>
                    <a:pt x="3314700" y="8485670"/>
                  </a:lnTo>
                  <a:lnTo>
                    <a:pt x="3314700" y="8426933"/>
                  </a:lnTo>
                  <a:lnTo>
                    <a:pt x="3251200" y="8426933"/>
                  </a:lnTo>
                  <a:lnTo>
                    <a:pt x="3251200" y="8485670"/>
                  </a:lnTo>
                  <a:lnTo>
                    <a:pt x="3200400" y="8485670"/>
                  </a:lnTo>
                  <a:lnTo>
                    <a:pt x="3200400" y="8544408"/>
                  </a:lnTo>
                  <a:lnTo>
                    <a:pt x="3251200" y="8544408"/>
                  </a:lnTo>
                  <a:lnTo>
                    <a:pt x="3251200" y="8603145"/>
                  </a:lnTo>
                  <a:lnTo>
                    <a:pt x="3314700" y="8603145"/>
                  </a:lnTo>
                  <a:lnTo>
                    <a:pt x="3314700" y="8652053"/>
                  </a:lnTo>
                  <a:lnTo>
                    <a:pt x="3365500" y="8652053"/>
                  </a:lnTo>
                  <a:lnTo>
                    <a:pt x="3365500" y="8603145"/>
                  </a:lnTo>
                  <a:lnTo>
                    <a:pt x="3429000" y="8603145"/>
                  </a:lnTo>
                  <a:lnTo>
                    <a:pt x="3429000" y="8544408"/>
                  </a:lnTo>
                  <a:close/>
                </a:path>
                <a:path w="3530600" h="10287000">
                  <a:moveTo>
                    <a:pt x="3429000" y="8319211"/>
                  </a:moveTo>
                  <a:lnTo>
                    <a:pt x="3365500" y="8319211"/>
                  </a:lnTo>
                  <a:lnTo>
                    <a:pt x="3365500" y="8377949"/>
                  </a:lnTo>
                  <a:lnTo>
                    <a:pt x="3314700" y="8377949"/>
                  </a:lnTo>
                  <a:lnTo>
                    <a:pt x="3314700" y="8426933"/>
                  </a:lnTo>
                  <a:lnTo>
                    <a:pt x="3365500" y="8426933"/>
                  </a:lnTo>
                  <a:lnTo>
                    <a:pt x="3365500" y="8485670"/>
                  </a:lnTo>
                  <a:lnTo>
                    <a:pt x="3429000" y="8485670"/>
                  </a:lnTo>
                  <a:lnTo>
                    <a:pt x="3429000" y="8319211"/>
                  </a:lnTo>
                  <a:close/>
                </a:path>
                <a:path w="3530600" h="10287000">
                  <a:moveTo>
                    <a:pt x="3429000" y="8201736"/>
                  </a:moveTo>
                  <a:lnTo>
                    <a:pt x="3365500" y="8201736"/>
                  </a:lnTo>
                  <a:lnTo>
                    <a:pt x="3365500" y="8260474"/>
                  </a:lnTo>
                  <a:lnTo>
                    <a:pt x="3429000" y="8260474"/>
                  </a:lnTo>
                  <a:lnTo>
                    <a:pt x="3429000" y="8201736"/>
                  </a:lnTo>
                  <a:close/>
                </a:path>
                <a:path w="3530600" h="10287000">
                  <a:moveTo>
                    <a:pt x="3429000" y="8094002"/>
                  </a:moveTo>
                  <a:lnTo>
                    <a:pt x="3365500" y="8094002"/>
                  </a:lnTo>
                  <a:lnTo>
                    <a:pt x="3365500" y="8152739"/>
                  </a:lnTo>
                  <a:lnTo>
                    <a:pt x="3429000" y="8152739"/>
                  </a:lnTo>
                  <a:lnTo>
                    <a:pt x="3429000" y="8094002"/>
                  </a:lnTo>
                  <a:close/>
                </a:path>
                <a:path w="3530600" h="10287000">
                  <a:moveTo>
                    <a:pt x="3429000" y="7751419"/>
                  </a:moveTo>
                  <a:lnTo>
                    <a:pt x="3365500" y="7751419"/>
                  </a:lnTo>
                  <a:lnTo>
                    <a:pt x="3365500" y="7810157"/>
                  </a:lnTo>
                  <a:lnTo>
                    <a:pt x="3429000" y="7810157"/>
                  </a:lnTo>
                  <a:lnTo>
                    <a:pt x="3429000" y="7751419"/>
                  </a:lnTo>
                  <a:close/>
                </a:path>
                <a:path w="3530600" h="10287000">
                  <a:moveTo>
                    <a:pt x="3429000" y="7643698"/>
                  </a:moveTo>
                  <a:lnTo>
                    <a:pt x="3365500" y="7643698"/>
                  </a:lnTo>
                  <a:lnTo>
                    <a:pt x="3365500" y="7702436"/>
                  </a:lnTo>
                  <a:lnTo>
                    <a:pt x="3429000" y="7702436"/>
                  </a:lnTo>
                  <a:lnTo>
                    <a:pt x="3429000" y="7643698"/>
                  </a:lnTo>
                  <a:close/>
                </a:path>
                <a:path w="3530600" h="10287000">
                  <a:moveTo>
                    <a:pt x="3429000" y="6806070"/>
                  </a:moveTo>
                  <a:lnTo>
                    <a:pt x="3365500" y="6806070"/>
                  </a:lnTo>
                  <a:lnTo>
                    <a:pt x="3365500" y="6864807"/>
                  </a:lnTo>
                  <a:lnTo>
                    <a:pt x="3429000" y="6864807"/>
                  </a:lnTo>
                  <a:lnTo>
                    <a:pt x="3429000" y="6806070"/>
                  </a:lnTo>
                  <a:close/>
                </a:path>
                <a:path w="3530600" h="10287000">
                  <a:moveTo>
                    <a:pt x="3429000" y="6580962"/>
                  </a:moveTo>
                  <a:lnTo>
                    <a:pt x="3365500" y="6580962"/>
                  </a:lnTo>
                  <a:lnTo>
                    <a:pt x="3365500" y="6639611"/>
                  </a:lnTo>
                  <a:lnTo>
                    <a:pt x="3314700" y="6639611"/>
                  </a:lnTo>
                  <a:lnTo>
                    <a:pt x="3314700" y="6580962"/>
                  </a:lnTo>
                  <a:lnTo>
                    <a:pt x="3251200" y="6580962"/>
                  </a:lnTo>
                  <a:lnTo>
                    <a:pt x="3251200" y="6639700"/>
                  </a:lnTo>
                  <a:lnTo>
                    <a:pt x="3314700" y="6639700"/>
                  </a:lnTo>
                  <a:lnTo>
                    <a:pt x="3314700" y="6688607"/>
                  </a:lnTo>
                  <a:lnTo>
                    <a:pt x="3365500" y="6688607"/>
                  </a:lnTo>
                  <a:lnTo>
                    <a:pt x="3365500" y="6639700"/>
                  </a:lnTo>
                  <a:lnTo>
                    <a:pt x="3429000" y="6639700"/>
                  </a:lnTo>
                  <a:lnTo>
                    <a:pt x="3429000" y="6580962"/>
                  </a:lnTo>
                  <a:close/>
                </a:path>
                <a:path w="3530600" h="10287000">
                  <a:moveTo>
                    <a:pt x="3429000" y="5337657"/>
                  </a:moveTo>
                  <a:lnTo>
                    <a:pt x="3365500" y="5337657"/>
                  </a:lnTo>
                  <a:lnTo>
                    <a:pt x="3365500" y="5396395"/>
                  </a:lnTo>
                  <a:lnTo>
                    <a:pt x="3429000" y="5396395"/>
                  </a:lnTo>
                  <a:lnTo>
                    <a:pt x="3429000" y="5337657"/>
                  </a:lnTo>
                  <a:close/>
                </a:path>
                <a:path w="3530600" h="10287000">
                  <a:moveTo>
                    <a:pt x="3429000" y="5230025"/>
                  </a:moveTo>
                  <a:lnTo>
                    <a:pt x="3365500" y="5230025"/>
                  </a:lnTo>
                  <a:lnTo>
                    <a:pt x="3365500" y="5288673"/>
                  </a:lnTo>
                  <a:lnTo>
                    <a:pt x="3314700" y="5288673"/>
                  </a:lnTo>
                  <a:lnTo>
                    <a:pt x="3314700" y="5230025"/>
                  </a:lnTo>
                  <a:lnTo>
                    <a:pt x="3365500" y="5230025"/>
                  </a:lnTo>
                  <a:lnTo>
                    <a:pt x="3365500" y="5171287"/>
                  </a:lnTo>
                  <a:lnTo>
                    <a:pt x="3314700" y="5171287"/>
                  </a:lnTo>
                  <a:lnTo>
                    <a:pt x="3314700" y="5112550"/>
                  </a:lnTo>
                  <a:lnTo>
                    <a:pt x="3251200" y="5112550"/>
                  </a:lnTo>
                  <a:lnTo>
                    <a:pt x="3251200" y="5171287"/>
                  </a:lnTo>
                  <a:lnTo>
                    <a:pt x="3200400" y="5171287"/>
                  </a:lnTo>
                  <a:lnTo>
                    <a:pt x="3200400" y="5230025"/>
                  </a:lnTo>
                  <a:lnTo>
                    <a:pt x="3251200" y="5230025"/>
                  </a:lnTo>
                  <a:lnTo>
                    <a:pt x="3251200" y="5288762"/>
                  </a:lnTo>
                  <a:lnTo>
                    <a:pt x="3314700" y="5288762"/>
                  </a:lnTo>
                  <a:lnTo>
                    <a:pt x="3314700" y="5337657"/>
                  </a:lnTo>
                  <a:lnTo>
                    <a:pt x="3365500" y="5337657"/>
                  </a:lnTo>
                  <a:lnTo>
                    <a:pt x="3365500" y="5288762"/>
                  </a:lnTo>
                  <a:lnTo>
                    <a:pt x="3429000" y="5288762"/>
                  </a:lnTo>
                  <a:lnTo>
                    <a:pt x="3429000" y="5230025"/>
                  </a:lnTo>
                  <a:close/>
                </a:path>
                <a:path w="3530600" h="10287000">
                  <a:moveTo>
                    <a:pt x="3429000" y="5004828"/>
                  </a:moveTo>
                  <a:lnTo>
                    <a:pt x="3365500" y="5004828"/>
                  </a:lnTo>
                  <a:lnTo>
                    <a:pt x="3365500" y="5063566"/>
                  </a:lnTo>
                  <a:lnTo>
                    <a:pt x="3314700" y="5063566"/>
                  </a:lnTo>
                  <a:lnTo>
                    <a:pt x="3314700" y="5112550"/>
                  </a:lnTo>
                  <a:lnTo>
                    <a:pt x="3365500" y="5112550"/>
                  </a:lnTo>
                  <a:lnTo>
                    <a:pt x="3365500" y="5171287"/>
                  </a:lnTo>
                  <a:lnTo>
                    <a:pt x="3429000" y="5171287"/>
                  </a:lnTo>
                  <a:lnTo>
                    <a:pt x="3429000" y="5004828"/>
                  </a:lnTo>
                  <a:close/>
                </a:path>
                <a:path w="3530600" h="10287000">
                  <a:moveTo>
                    <a:pt x="3429000" y="4887353"/>
                  </a:moveTo>
                  <a:lnTo>
                    <a:pt x="3365500" y="4887353"/>
                  </a:lnTo>
                  <a:lnTo>
                    <a:pt x="3365500" y="4946091"/>
                  </a:lnTo>
                  <a:lnTo>
                    <a:pt x="3429000" y="4946091"/>
                  </a:lnTo>
                  <a:lnTo>
                    <a:pt x="3429000" y="4887353"/>
                  </a:lnTo>
                  <a:close/>
                </a:path>
                <a:path w="3530600" h="10287000">
                  <a:moveTo>
                    <a:pt x="3429000" y="4779619"/>
                  </a:moveTo>
                  <a:lnTo>
                    <a:pt x="3365500" y="4779619"/>
                  </a:lnTo>
                  <a:lnTo>
                    <a:pt x="3365500" y="4838357"/>
                  </a:lnTo>
                  <a:lnTo>
                    <a:pt x="3429000" y="4838357"/>
                  </a:lnTo>
                  <a:lnTo>
                    <a:pt x="3429000" y="4779619"/>
                  </a:lnTo>
                  <a:close/>
                </a:path>
                <a:path w="3530600" h="10287000">
                  <a:moveTo>
                    <a:pt x="3429000" y="4437037"/>
                  </a:moveTo>
                  <a:lnTo>
                    <a:pt x="3365500" y="4437037"/>
                  </a:lnTo>
                  <a:lnTo>
                    <a:pt x="3365500" y="4495774"/>
                  </a:lnTo>
                  <a:lnTo>
                    <a:pt x="3429000" y="4495774"/>
                  </a:lnTo>
                  <a:lnTo>
                    <a:pt x="3429000" y="4437037"/>
                  </a:lnTo>
                  <a:close/>
                </a:path>
                <a:path w="3530600" h="10287000">
                  <a:moveTo>
                    <a:pt x="3429000" y="4329315"/>
                  </a:moveTo>
                  <a:lnTo>
                    <a:pt x="3365500" y="4329315"/>
                  </a:lnTo>
                  <a:lnTo>
                    <a:pt x="3365500" y="4388053"/>
                  </a:lnTo>
                  <a:lnTo>
                    <a:pt x="3429000" y="4388053"/>
                  </a:lnTo>
                  <a:lnTo>
                    <a:pt x="3429000" y="4329315"/>
                  </a:lnTo>
                  <a:close/>
                </a:path>
                <a:path w="3530600" h="10287000">
                  <a:moveTo>
                    <a:pt x="3429000" y="3493795"/>
                  </a:moveTo>
                  <a:lnTo>
                    <a:pt x="3365500" y="3493795"/>
                  </a:lnTo>
                  <a:lnTo>
                    <a:pt x="3365500" y="3552533"/>
                  </a:lnTo>
                  <a:lnTo>
                    <a:pt x="3429000" y="3552533"/>
                  </a:lnTo>
                  <a:lnTo>
                    <a:pt x="3429000" y="3493795"/>
                  </a:lnTo>
                  <a:close/>
                </a:path>
                <a:path w="3530600" h="10287000">
                  <a:moveTo>
                    <a:pt x="3429000" y="3268675"/>
                  </a:moveTo>
                  <a:lnTo>
                    <a:pt x="3365500" y="3268675"/>
                  </a:lnTo>
                  <a:lnTo>
                    <a:pt x="3365500" y="3327336"/>
                  </a:lnTo>
                  <a:lnTo>
                    <a:pt x="3314700" y="3327336"/>
                  </a:lnTo>
                  <a:lnTo>
                    <a:pt x="3314700" y="3268675"/>
                  </a:lnTo>
                  <a:lnTo>
                    <a:pt x="3251200" y="3268675"/>
                  </a:lnTo>
                  <a:lnTo>
                    <a:pt x="3251200" y="3327412"/>
                  </a:lnTo>
                  <a:lnTo>
                    <a:pt x="3314700" y="3327412"/>
                  </a:lnTo>
                  <a:lnTo>
                    <a:pt x="3314700" y="3376320"/>
                  </a:lnTo>
                  <a:lnTo>
                    <a:pt x="3365500" y="3376320"/>
                  </a:lnTo>
                  <a:lnTo>
                    <a:pt x="3365500" y="3327412"/>
                  </a:lnTo>
                  <a:lnTo>
                    <a:pt x="3429000" y="3327412"/>
                  </a:lnTo>
                  <a:lnTo>
                    <a:pt x="3429000" y="3268675"/>
                  </a:lnTo>
                  <a:close/>
                </a:path>
                <a:path w="3530600" h="10287000">
                  <a:moveTo>
                    <a:pt x="3429000" y="2025383"/>
                  </a:moveTo>
                  <a:lnTo>
                    <a:pt x="3365500" y="2025383"/>
                  </a:lnTo>
                  <a:lnTo>
                    <a:pt x="3365500" y="2084120"/>
                  </a:lnTo>
                  <a:lnTo>
                    <a:pt x="3429000" y="2084120"/>
                  </a:lnTo>
                  <a:lnTo>
                    <a:pt x="3429000" y="2025383"/>
                  </a:lnTo>
                  <a:close/>
                </a:path>
                <a:path w="3530600" h="10287000">
                  <a:moveTo>
                    <a:pt x="3429000" y="1917738"/>
                  </a:moveTo>
                  <a:lnTo>
                    <a:pt x="3365500" y="1917738"/>
                  </a:lnTo>
                  <a:lnTo>
                    <a:pt x="3365500" y="1976399"/>
                  </a:lnTo>
                  <a:lnTo>
                    <a:pt x="3314700" y="1976399"/>
                  </a:lnTo>
                  <a:lnTo>
                    <a:pt x="3314700" y="1917738"/>
                  </a:lnTo>
                  <a:lnTo>
                    <a:pt x="3365500" y="1917738"/>
                  </a:lnTo>
                  <a:lnTo>
                    <a:pt x="3365500" y="1859000"/>
                  </a:lnTo>
                  <a:lnTo>
                    <a:pt x="3314700" y="1859000"/>
                  </a:lnTo>
                  <a:lnTo>
                    <a:pt x="3314700" y="1800263"/>
                  </a:lnTo>
                  <a:lnTo>
                    <a:pt x="3251200" y="1800263"/>
                  </a:lnTo>
                  <a:lnTo>
                    <a:pt x="3251200" y="1859000"/>
                  </a:lnTo>
                  <a:lnTo>
                    <a:pt x="3200400" y="1859000"/>
                  </a:lnTo>
                  <a:lnTo>
                    <a:pt x="3200400" y="1917738"/>
                  </a:lnTo>
                  <a:lnTo>
                    <a:pt x="3251200" y="1917738"/>
                  </a:lnTo>
                  <a:lnTo>
                    <a:pt x="3251200" y="1976475"/>
                  </a:lnTo>
                  <a:lnTo>
                    <a:pt x="3314700" y="1976475"/>
                  </a:lnTo>
                  <a:lnTo>
                    <a:pt x="3314700" y="2025383"/>
                  </a:lnTo>
                  <a:lnTo>
                    <a:pt x="3365500" y="2025383"/>
                  </a:lnTo>
                  <a:lnTo>
                    <a:pt x="3365500" y="1976475"/>
                  </a:lnTo>
                  <a:lnTo>
                    <a:pt x="3429000" y="1976475"/>
                  </a:lnTo>
                  <a:lnTo>
                    <a:pt x="3429000" y="1917738"/>
                  </a:lnTo>
                  <a:close/>
                </a:path>
                <a:path w="3530600" h="10287000">
                  <a:moveTo>
                    <a:pt x="3429000" y="1692541"/>
                  </a:moveTo>
                  <a:lnTo>
                    <a:pt x="3365500" y="1692541"/>
                  </a:lnTo>
                  <a:lnTo>
                    <a:pt x="3365500" y="1751279"/>
                  </a:lnTo>
                  <a:lnTo>
                    <a:pt x="3314700" y="1751279"/>
                  </a:lnTo>
                  <a:lnTo>
                    <a:pt x="3314700" y="1800263"/>
                  </a:lnTo>
                  <a:lnTo>
                    <a:pt x="3365500" y="1800263"/>
                  </a:lnTo>
                  <a:lnTo>
                    <a:pt x="3365500" y="1859000"/>
                  </a:lnTo>
                  <a:lnTo>
                    <a:pt x="3429000" y="1859000"/>
                  </a:lnTo>
                  <a:lnTo>
                    <a:pt x="3429000" y="1692541"/>
                  </a:lnTo>
                  <a:close/>
                </a:path>
                <a:path w="3530600" h="10287000">
                  <a:moveTo>
                    <a:pt x="3429000" y="1575066"/>
                  </a:moveTo>
                  <a:lnTo>
                    <a:pt x="3365500" y="1575066"/>
                  </a:lnTo>
                  <a:lnTo>
                    <a:pt x="3365500" y="1633804"/>
                  </a:lnTo>
                  <a:lnTo>
                    <a:pt x="3429000" y="1633804"/>
                  </a:lnTo>
                  <a:lnTo>
                    <a:pt x="3429000" y="1575066"/>
                  </a:lnTo>
                  <a:close/>
                </a:path>
                <a:path w="3530600" h="10287000">
                  <a:moveTo>
                    <a:pt x="3429000" y="1467345"/>
                  </a:moveTo>
                  <a:lnTo>
                    <a:pt x="3365500" y="1467345"/>
                  </a:lnTo>
                  <a:lnTo>
                    <a:pt x="3365500" y="1526082"/>
                  </a:lnTo>
                  <a:lnTo>
                    <a:pt x="3429000" y="1526082"/>
                  </a:lnTo>
                  <a:lnTo>
                    <a:pt x="3429000" y="1467345"/>
                  </a:lnTo>
                  <a:close/>
                </a:path>
                <a:path w="3530600" h="10287000">
                  <a:moveTo>
                    <a:pt x="3429000" y="1124762"/>
                  </a:moveTo>
                  <a:lnTo>
                    <a:pt x="3365500" y="1124762"/>
                  </a:lnTo>
                  <a:lnTo>
                    <a:pt x="3365500" y="1183487"/>
                  </a:lnTo>
                  <a:lnTo>
                    <a:pt x="3429000" y="1183487"/>
                  </a:lnTo>
                  <a:lnTo>
                    <a:pt x="3429000" y="1124762"/>
                  </a:lnTo>
                  <a:close/>
                </a:path>
                <a:path w="3530600" h="10287000">
                  <a:moveTo>
                    <a:pt x="3429000" y="1017028"/>
                  </a:moveTo>
                  <a:lnTo>
                    <a:pt x="3365500" y="1017028"/>
                  </a:lnTo>
                  <a:lnTo>
                    <a:pt x="3365500" y="1075766"/>
                  </a:lnTo>
                  <a:lnTo>
                    <a:pt x="3429000" y="1075766"/>
                  </a:lnTo>
                  <a:lnTo>
                    <a:pt x="3429000" y="1017028"/>
                  </a:lnTo>
                  <a:close/>
                </a:path>
                <a:path w="3530600" h="10287000">
                  <a:moveTo>
                    <a:pt x="3479800" y="8152739"/>
                  </a:moveTo>
                  <a:lnTo>
                    <a:pt x="3429000" y="8152739"/>
                  </a:lnTo>
                  <a:lnTo>
                    <a:pt x="3429000" y="8201736"/>
                  </a:lnTo>
                  <a:lnTo>
                    <a:pt x="3479800" y="8201736"/>
                  </a:lnTo>
                  <a:lnTo>
                    <a:pt x="3479800" y="8152739"/>
                  </a:lnTo>
                  <a:close/>
                </a:path>
                <a:path w="3530600" h="10287000">
                  <a:moveTo>
                    <a:pt x="3479800" y="7702436"/>
                  </a:moveTo>
                  <a:lnTo>
                    <a:pt x="3429000" y="7702436"/>
                  </a:lnTo>
                  <a:lnTo>
                    <a:pt x="3429000" y="7751419"/>
                  </a:lnTo>
                  <a:lnTo>
                    <a:pt x="3479800" y="7751419"/>
                  </a:lnTo>
                  <a:lnTo>
                    <a:pt x="3479800" y="7702436"/>
                  </a:lnTo>
                  <a:close/>
                </a:path>
                <a:path w="3530600" h="10287000">
                  <a:moveTo>
                    <a:pt x="3479800" y="4838357"/>
                  </a:moveTo>
                  <a:lnTo>
                    <a:pt x="3429000" y="4838357"/>
                  </a:lnTo>
                  <a:lnTo>
                    <a:pt x="3429000" y="4887353"/>
                  </a:lnTo>
                  <a:lnTo>
                    <a:pt x="3479800" y="4887353"/>
                  </a:lnTo>
                  <a:lnTo>
                    <a:pt x="3479800" y="4838357"/>
                  </a:lnTo>
                  <a:close/>
                </a:path>
                <a:path w="3530600" h="10287000">
                  <a:moveTo>
                    <a:pt x="3479800" y="4388053"/>
                  </a:moveTo>
                  <a:lnTo>
                    <a:pt x="3429000" y="4388053"/>
                  </a:lnTo>
                  <a:lnTo>
                    <a:pt x="3429000" y="4437037"/>
                  </a:lnTo>
                  <a:lnTo>
                    <a:pt x="3479800" y="4437037"/>
                  </a:lnTo>
                  <a:lnTo>
                    <a:pt x="3479800" y="4388053"/>
                  </a:lnTo>
                  <a:close/>
                </a:path>
                <a:path w="3530600" h="10287000">
                  <a:moveTo>
                    <a:pt x="3479800" y="1526082"/>
                  </a:moveTo>
                  <a:lnTo>
                    <a:pt x="3429000" y="1526082"/>
                  </a:lnTo>
                  <a:lnTo>
                    <a:pt x="3429000" y="1575066"/>
                  </a:lnTo>
                  <a:lnTo>
                    <a:pt x="3479800" y="1575066"/>
                  </a:lnTo>
                  <a:lnTo>
                    <a:pt x="3479800" y="1526082"/>
                  </a:lnTo>
                  <a:close/>
                </a:path>
                <a:path w="3530600" h="10287000">
                  <a:moveTo>
                    <a:pt x="3479800" y="1075766"/>
                  </a:moveTo>
                  <a:lnTo>
                    <a:pt x="3429000" y="1075766"/>
                  </a:lnTo>
                  <a:lnTo>
                    <a:pt x="3429000" y="1124762"/>
                  </a:lnTo>
                  <a:lnTo>
                    <a:pt x="3479800" y="1124762"/>
                  </a:lnTo>
                  <a:lnTo>
                    <a:pt x="3479800" y="1075766"/>
                  </a:lnTo>
                  <a:close/>
                </a:path>
                <a:path w="3530600" h="10287000">
                  <a:moveTo>
                    <a:pt x="3530600" y="10002990"/>
                  </a:moveTo>
                  <a:lnTo>
                    <a:pt x="3479800" y="10002990"/>
                  </a:lnTo>
                  <a:lnTo>
                    <a:pt x="3479800" y="9954082"/>
                  </a:lnTo>
                  <a:lnTo>
                    <a:pt x="3429000" y="9954082"/>
                  </a:lnTo>
                  <a:lnTo>
                    <a:pt x="3429000" y="10002990"/>
                  </a:lnTo>
                  <a:lnTo>
                    <a:pt x="3365500" y="10002990"/>
                  </a:lnTo>
                  <a:lnTo>
                    <a:pt x="3365500" y="10061727"/>
                  </a:lnTo>
                  <a:lnTo>
                    <a:pt x="3429000" y="10061727"/>
                  </a:lnTo>
                  <a:lnTo>
                    <a:pt x="3429000" y="10003066"/>
                  </a:lnTo>
                  <a:lnTo>
                    <a:pt x="3479800" y="10003066"/>
                  </a:lnTo>
                  <a:lnTo>
                    <a:pt x="3479800" y="10061727"/>
                  </a:lnTo>
                  <a:lnTo>
                    <a:pt x="3530600" y="10061727"/>
                  </a:lnTo>
                  <a:lnTo>
                    <a:pt x="3530600" y="10002990"/>
                  </a:lnTo>
                  <a:close/>
                </a:path>
                <a:path w="3530600" h="10287000">
                  <a:moveTo>
                    <a:pt x="3530600" y="9777870"/>
                  </a:moveTo>
                  <a:lnTo>
                    <a:pt x="3479800" y="9777870"/>
                  </a:lnTo>
                  <a:lnTo>
                    <a:pt x="3479800" y="9836607"/>
                  </a:lnTo>
                  <a:lnTo>
                    <a:pt x="3429000" y="9836607"/>
                  </a:lnTo>
                  <a:lnTo>
                    <a:pt x="3429000" y="9895345"/>
                  </a:lnTo>
                  <a:lnTo>
                    <a:pt x="3479800" y="9895345"/>
                  </a:lnTo>
                  <a:lnTo>
                    <a:pt x="3479800" y="9954082"/>
                  </a:lnTo>
                  <a:lnTo>
                    <a:pt x="3530600" y="9954082"/>
                  </a:lnTo>
                  <a:lnTo>
                    <a:pt x="3530600" y="9777870"/>
                  </a:lnTo>
                  <a:close/>
                </a:path>
                <a:path w="3530600" h="10287000">
                  <a:moveTo>
                    <a:pt x="3530600" y="9219921"/>
                  </a:moveTo>
                  <a:lnTo>
                    <a:pt x="3479800" y="9219921"/>
                  </a:lnTo>
                  <a:lnTo>
                    <a:pt x="3479800" y="9278658"/>
                  </a:lnTo>
                  <a:lnTo>
                    <a:pt x="3479800" y="9327553"/>
                  </a:lnTo>
                  <a:lnTo>
                    <a:pt x="3479800" y="9386291"/>
                  </a:lnTo>
                  <a:lnTo>
                    <a:pt x="3429000" y="9386291"/>
                  </a:lnTo>
                  <a:lnTo>
                    <a:pt x="3429000" y="9445028"/>
                  </a:lnTo>
                  <a:lnTo>
                    <a:pt x="3479800" y="9445028"/>
                  </a:lnTo>
                  <a:lnTo>
                    <a:pt x="3479800" y="9503766"/>
                  </a:lnTo>
                  <a:lnTo>
                    <a:pt x="3479800" y="9552838"/>
                  </a:lnTo>
                  <a:lnTo>
                    <a:pt x="3479800" y="9611576"/>
                  </a:lnTo>
                  <a:lnTo>
                    <a:pt x="3479800" y="9670313"/>
                  </a:lnTo>
                  <a:lnTo>
                    <a:pt x="3479800" y="9728886"/>
                  </a:lnTo>
                  <a:lnTo>
                    <a:pt x="3429000" y="9728886"/>
                  </a:lnTo>
                  <a:lnTo>
                    <a:pt x="3429000" y="9670313"/>
                  </a:lnTo>
                  <a:lnTo>
                    <a:pt x="3479800" y="9670313"/>
                  </a:lnTo>
                  <a:lnTo>
                    <a:pt x="3479800" y="9611576"/>
                  </a:lnTo>
                  <a:lnTo>
                    <a:pt x="3429000" y="9611576"/>
                  </a:lnTo>
                  <a:lnTo>
                    <a:pt x="3429000" y="9670148"/>
                  </a:lnTo>
                  <a:lnTo>
                    <a:pt x="3365500" y="9670148"/>
                  </a:lnTo>
                  <a:lnTo>
                    <a:pt x="3365500" y="9670313"/>
                  </a:lnTo>
                  <a:lnTo>
                    <a:pt x="3365500" y="9728886"/>
                  </a:lnTo>
                  <a:lnTo>
                    <a:pt x="3314700" y="9728886"/>
                  </a:lnTo>
                  <a:lnTo>
                    <a:pt x="3314700" y="9670313"/>
                  </a:lnTo>
                  <a:lnTo>
                    <a:pt x="3365500" y="9670313"/>
                  </a:lnTo>
                  <a:lnTo>
                    <a:pt x="3365500" y="9670148"/>
                  </a:lnTo>
                  <a:lnTo>
                    <a:pt x="3365500" y="9611576"/>
                  </a:lnTo>
                  <a:lnTo>
                    <a:pt x="3314700" y="9611576"/>
                  </a:lnTo>
                  <a:lnTo>
                    <a:pt x="3314700" y="9552838"/>
                  </a:lnTo>
                  <a:lnTo>
                    <a:pt x="3365500" y="9552838"/>
                  </a:lnTo>
                  <a:lnTo>
                    <a:pt x="3365500" y="9611576"/>
                  </a:lnTo>
                  <a:lnTo>
                    <a:pt x="3429000" y="9611576"/>
                  </a:lnTo>
                  <a:lnTo>
                    <a:pt x="3429000" y="9552838"/>
                  </a:lnTo>
                  <a:lnTo>
                    <a:pt x="3479800" y="9552838"/>
                  </a:lnTo>
                  <a:lnTo>
                    <a:pt x="3479800" y="9503766"/>
                  </a:lnTo>
                  <a:lnTo>
                    <a:pt x="3429000" y="9503766"/>
                  </a:lnTo>
                  <a:lnTo>
                    <a:pt x="3429000" y="9445028"/>
                  </a:lnTo>
                  <a:lnTo>
                    <a:pt x="3365500" y="9445028"/>
                  </a:lnTo>
                  <a:lnTo>
                    <a:pt x="3365500" y="9503766"/>
                  </a:lnTo>
                  <a:lnTo>
                    <a:pt x="3314700" y="9503766"/>
                  </a:lnTo>
                  <a:lnTo>
                    <a:pt x="3314700" y="9445028"/>
                  </a:lnTo>
                  <a:lnTo>
                    <a:pt x="3365500" y="9445028"/>
                  </a:lnTo>
                  <a:lnTo>
                    <a:pt x="3365500" y="9386291"/>
                  </a:lnTo>
                  <a:lnTo>
                    <a:pt x="3314700" y="9386291"/>
                  </a:lnTo>
                  <a:lnTo>
                    <a:pt x="3314700" y="9327553"/>
                  </a:lnTo>
                  <a:lnTo>
                    <a:pt x="3365500" y="9327553"/>
                  </a:lnTo>
                  <a:lnTo>
                    <a:pt x="3365500" y="9386291"/>
                  </a:lnTo>
                  <a:lnTo>
                    <a:pt x="3429000" y="9386291"/>
                  </a:lnTo>
                  <a:lnTo>
                    <a:pt x="3429000" y="9327553"/>
                  </a:lnTo>
                  <a:lnTo>
                    <a:pt x="3479800" y="9327553"/>
                  </a:lnTo>
                  <a:lnTo>
                    <a:pt x="3479800" y="9278658"/>
                  </a:lnTo>
                  <a:lnTo>
                    <a:pt x="3429000" y="9278658"/>
                  </a:lnTo>
                  <a:lnTo>
                    <a:pt x="3429000" y="9219921"/>
                  </a:lnTo>
                  <a:lnTo>
                    <a:pt x="3365500" y="9219921"/>
                  </a:lnTo>
                  <a:lnTo>
                    <a:pt x="3365500" y="9278658"/>
                  </a:lnTo>
                  <a:lnTo>
                    <a:pt x="3314700" y="9278658"/>
                  </a:lnTo>
                  <a:lnTo>
                    <a:pt x="3314700" y="9219921"/>
                  </a:lnTo>
                  <a:lnTo>
                    <a:pt x="3365500" y="9219921"/>
                  </a:lnTo>
                  <a:lnTo>
                    <a:pt x="3365500" y="9161183"/>
                  </a:lnTo>
                  <a:lnTo>
                    <a:pt x="3314700" y="9161183"/>
                  </a:lnTo>
                  <a:lnTo>
                    <a:pt x="3314700" y="9102446"/>
                  </a:lnTo>
                  <a:lnTo>
                    <a:pt x="3251200" y="9102446"/>
                  </a:lnTo>
                  <a:lnTo>
                    <a:pt x="3251200" y="9503766"/>
                  </a:lnTo>
                  <a:lnTo>
                    <a:pt x="3200400" y="9503766"/>
                  </a:lnTo>
                  <a:lnTo>
                    <a:pt x="3200400" y="9445028"/>
                  </a:lnTo>
                  <a:lnTo>
                    <a:pt x="3251200" y="9445028"/>
                  </a:lnTo>
                  <a:lnTo>
                    <a:pt x="3251200" y="9386291"/>
                  </a:lnTo>
                  <a:lnTo>
                    <a:pt x="3200400" y="9386291"/>
                  </a:lnTo>
                  <a:lnTo>
                    <a:pt x="3200400" y="9327553"/>
                  </a:lnTo>
                  <a:lnTo>
                    <a:pt x="3251200" y="9327553"/>
                  </a:lnTo>
                  <a:lnTo>
                    <a:pt x="3251200" y="9278569"/>
                  </a:lnTo>
                  <a:lnTo>
                    <a:pt x="3200400" y="9278569"/>
                  </a:lnTo>
                  <a:lnTo>
                    <a:pt x="3200400" y="9219832"/>
                  </a:lnTo>
                  <a:lnTo>
                    <a:pt x="3251200" y="9219832"/>
                  </a:lnTo>
                  <a:lnTo>
                    <a:pt x="3251200" y="9161183"/>
                  </a:lnTo>
                  <a:lnTo>
                    <a:pt x="3200400" y="9161183"/>
                  </a:lnTo>
                  <a:lnTo>
                    <a:pt x="3200400" y="9102446"/>
                  </a:lnTo>
                  <a:lnTo>
                    <a:pt x="3251200" y="9102446"/>
                  </a:lnTo>
                  <a:lnTo>
                    <a:pt x="3251200" y="9053449"/>
                  </a:lnTo>
                  <a:lnTo>
                    <a:pt x="3200400" y="9053449"/>
                  </a:lnTo>
                  <a:lnTo>
                    <a:pt x="3200400" y="8994724"/>
                  </a:lnTo>
                  <a:lnTo>
                    <a:pt x="3136900" y="8994724"/>
                  </a:lnTo>
                  <a:lnTo>
                    <a:pt x="3136900" y="9053449"/>
                  </a:lnTo>
                  <a:lnTo>
                    <a:pt x="3098800" y="9053449"/>
                  </a:lnTo>
                  <a:lnTo>
                    <a:pt x="3098800" y="9102446"/>
                  </a:lnTo>
                  <a:lnTo>
                    <a:pt x="3136900" y="9102446"/>
                  </a:lnTo>
                  <a:lnTo>
                    <a:pt x="3136900" y="9161183"/>
                  </a:lnTo>
                  <a:lnTo>
                    <a:pt x="3136900" y="9219832"/>
                  </a:lnTo>
                  <a:lnTo>
                    <a:pt x="3136900" y="9278569"/>
                  </a:lnTo>
                  <a:lnTo>
                    <a:pt x="3136900" y="9327553"/>
                  </a:lnTo>
                  <a:lnTo>
                    <a:pt x="3136900" y="9386291"/>
                  </a:lnTo>
                  <a:lnTo>
                    <a:pt x="3098800" y="9386291"/>
                  </a:lnTo>
                  <a:lnTo>
                    <a:pt x="3098800" y="9327553"/>
                  </a:lnTo>
                  <a:lnTo>
                    <a:pt x="3136900" y="9327553"/>
                  </a:lnTo>
                  <a:lnTo>
                    <a:pt x="3136900" y="9278569"/>
                  </a:lnTo>
                  <a:lnTo>
                    <a:pt x="3098800" y="9278569"/>
                  </a:lnTo>
                  <a:lnTo>
                    <a:pt x="3098800" y="9219832"/>
                  </a:lnTo>
                  <a:lnTo>
                    <a:pt x="3136900" y="9219832"/>
                  </a:lnTo>
                  <a:lnTo>
                    <a:pt x="3136900" y="9161183"/>
                  </a:lnTo>
                  <a:lnTo>
                    <a:pt x="3098800" y="9161183"/>
                  </a:lnTo>
                  <a:lnTo>
                    <a:pt x="3098800" y="9102446"/>
                  </a:lnTo>
                  <a:lnTo>
                    <a:pt x="3035300" y="9102446"/>
                  </a:lnTo>
                  <a:lnTo>
                    <a:pt x="3035300" y="9161183"/>
                  </a:lnTo>
                  <a:lnTo>
                    <a:pt x="2971800" y="9161183"/>
                  </a:lnTo>
                  <a:lnTo>
                    <a:pt x="2971800" y="9219921"/>
                  </a:lnTo>
                  <a:lnTo>
                    <a:pt x="3035300" y="9219921"/>
                  </a:lnTo>
                  <a:lnTo>
                    <a:pt x="3035300" y="9278658"/>
                  </a:lnTo>
                  <a:lnTo>
                    <a:pt x="2971800" y="9278658"/>
                  </a:lnTo>
                  <a:lnTo>
                    <a:pt x="2971800" y="9219921"/>
                  </a:lnTo>
                  <a:lnTo>
                    <a:pt x="2921000" y="9219921"/>
                  </a:lnTo>
                  <a:lnTo>
                    <a:pt x="2921000" y="9278658"/>
                  </a:lnTo>
                  <a:lnTo>
                    <a:pt x="2870200" y="9278658"/>
                  </a:lnTo>
                  <a:lnTo>
                    <a:pt x="2870200" y="9327553"/>
                  </a:lnTo>
                  <a:lnTo>
                    <a:pt x="2806700" y="9327553"/>
                  </a:lnTo>
                  <a:lnTo>
                    <a:pt x="2806700" y="9386291"/>
                  </a:lnTo>
                  <a:lnTo>
                    <a:pt x="2870200" y="9386291"/>
                  </a:lnTo>
                  <a:lnTo>
                    <a:pt x="2870200" y="9327642"/>
                  </a:lnTo>
                  <a:lnTo>
                    <a:pt x="2921000" y="9327642"/>
                  </a:lnTo>
                  <a:lnTo>
                    <a:pt x="2921000" y="9386291"/>
                  </a:lnTo>
                  <a:lnTo>
                    <a:pt x="2870200" y="9386291"/>
                  </a:lnTo>
                  <a:lnTo>
                    <a:pt x="2870200" y="9445028"/>
                  </a:lnTo>
                  <a:lnTo>
                    <a:pt x="2921000" y="9445028"/>
                  </a:lnTo>
                  <a:lnTo>
                    <a:pt x="2921000" y="9386379"/>
                  </a:lnTo>
                  <a:lnTo>
                    <a:pt x="2971800" y="9386379"/>
                  </a:lnTo>
                  <a:lnTo>
                    <a:pt x="2971800" y="9327642"/>
                  </a:lnTo>
                  <a:lnTo>
                    <a:pt x="3035300" y="9327642"/>
                  </a:lnTo>
                  <a:lnTo>
                    <a:pt x="3035300" y="9386379"/>
                  </a:lnTo>
                  <a:lnTo>
                    <a:pt x="3035300" y="9445117"/>
                  </a:lnTo>
                  <a:lnTo>
                    <a:pt x="3035300" y="9503677"/>
                  </a:lnTo>
                  <a:lnTo>
                    <a:pt x="2971800" y="9503677"/>
                  </a:lnTo>
                  <a:lnTo>
                    <a:pt x="2971800" y="9445117"/>
                  </a:lnTo>
                  <a:lnTo>
                    <a:pt x="3035300" y="9445117"/>
                  </a:lnTo>
                  <a:lnTo>
                    <a:pt x="3035300" y="9386379"/>
                  </a:lnTo>
                  <a:lnTo>
                    <a:pt x="2971800" y="9386379"/>
                  </a:lnTo>
                  <a:lnTo>
                    <a:pt x="2971800" y="9445028"/>
                  </a:lnTo>
                  <a:lnTo>
                    <a:pt x="2921000" y="9445028"/>
                  </a:lnTo>
                  <a:lnTo>
                    <a:pt x="2921000" y="9503766"/>
                  </a:lnTo>
                  <a:lnTo>
                    <a:pt x="2971800" y="9503766"/>
                  </a:lnTo>
                  <a:lnTo>
                    <a:pt x="2971800" y="9552673"/>
                  </a:lnTo>
                  <a:lnTo>
                    <a:pt x="3035300" y="9552673"/>
                  </a:lnTo>
                  <a:lnTo>
                    <a:pt x="3035300" y="9503854"/>
                  </a:lnTo>
                  <a:lnTo>
                    <a:pt x="3098800" y="9503854"/>
                  </a:lnTo>
                  <a:lnTo>
                    <a:pt x="3098800" y="9445117"/>
                  </a:lnTo>
                  <a:lnTo>
                    <a:pt x="3136900" y="9445117"/>
                  </a:lnTo>
                  <a:lnTo>
                    <a:pt x="3136900" y="9503854"/>
                  </a:lnTo>
                  <a:lnTo>
                    <a:pt x="3136900" y="9552838"/>
                  </a:lnTo>
                  <a:lnTo>
                    <a:pt x="3136900" y="9611411"/>
                  </a:lnTo>
                  <a:lnTo>
                    <a:pt x="3098800" y="9611411"/>
                  </a:lnTo>
                  <a:lnTo>
                    <a:pt x="3098800" y="9552838"/>
                  </a:lnTo>
                  <a:lnTo>
                    <a:pt x="3136900" y="9552838"/>
                  </a:lnTo>
                  <a:lnTo>
                    <a:pt x="3136900" y="9503854"/>
                  </a:lnTo>
                  <a:lnTo>
                    <a:pt x="3098800" y="9503854"/>
                  </a:lnTo>
                  <a:lnTo>
                    <a:pt x="3098800" y="9552673"/>
                  </a:lnTo>
                  <a:lnTo>
                    <a:pt x="3035300" y="9552673"/>
                  </a:lnTo>
                  <a:lnTo>
                    <a:pt x="3035300" y="9611411"/>
                  </a:lnTo>
                  <a:lnTo>
                    <a:pt x="2971800" y="9611411"/>
                  </a:lnTo>
                  <a:lnTo>
                    <a:pt x="2971800" y="9670148"/>
                  </a:lnTo>
                  <a:lnTo>
                    <a:pt x="3035300" y="9670148"/>
                  </a:lnTo>
                  <a:lnTo>
                    <a:pt x="3035300" y="9728886"/>
                  </a:lnTo>
                  <a:lnTo>
                    <a:pt x="3098800" y="9728886"/>
                  </a:lnTo>
                  <a:lnTo>
                    <a:pt x="3098800" y="9670148"/>
                  </a:lnTo>
                  <a:lnTo>
                    <a:pt x="3136900" y="9670148"/>
                  </a:lnTo>
                  <a:lnTo>
                    <a:pt x="3136900" y="9611576"/>
                  </a:lnTo>
                  <a:lnTo>
                    <a:pt x="3200400" y="9611576"/>
                  </a:lnTo>
                  <a:lnTo>
                    <a:pt x="3200400" y="9552838"/>
                  </a:lnTo>
                  <a:lnTo>
                    <a:pt x="3251200" y="9552838"/>
                  </a:lnTo>
                  <a:lnTo>
                    <a:pt x="3251200" y="9611576"/>
                  </a:lnTo>
                  <a:lnTo>
                    <a:pt x="3200400" y="9611576"/>
                  </a:lnTo>
                  <a:lnTo>
                    <a:pt x="3200400" y="9670148"/>
                  </a:lnTo>
                  <a:lnTo>
                    <a:pt x="3136900" y="9670148"/>
                  </a:lnTo>
                  <a:lnTo>
                    <a:pt x="3136900" y="9728886"/>
                  </a:lnTo>
                  <a:lnTo>
                    <a:pt x="3200400" y="9728886"/>
                  </a:lnTo>
                  <a:lnTo>
                    <a:pt x="3200400" y="9670313"/>
                  </a:lnTo>
                  <a:lnTo>
                    <a:pt x="3251200" y="9670313"/>
                  </a:lnTo>
                  <a:lnTo>
                    <a:pt x="3251200" y="9728886"/>
                  </a:lnTo>
                  <a:lnTo>
                    <a:pt x="3200400" y="9728886"/>
                  </a:lnTo>
                  <a:lnTo>
                    <a:pt x="3200400" y="9777870"/>
                  </a:lnTo>
                  <a:lnTo>
                    <a:pt x="3251200" y="9777870"/>
                  </a:lnTo>
                  <a:lnTo>
                    <a:pt x="3251200" y="9729051"/>
                  </a:lnTo>
                  <a:lnTo>
                    <a:pt x="3314700" y="9729051"/>
                  </a:lnTo>
                  <a:lnTo>
                    <a:pt x="3314700" y="9777870"/>
                  </a:lnTo>
                  <a:lnTo>
                    <a:pt x="3365500" y="9777870"/>
                  </a:lnTo>
                  <a:lnTo>
                    <a:pt x="3365500" y="9836607"/>
                  </a:lnTo>
                  <a:lnTo>
                    <a:pt x="3429000" y="9836607"/>
                  </a:lnTo>
                  <a:lnTo>
                    <a:pt x="3429000" y="9777870"/>
                  </a:lnTo>
                  <a:lnTo>
                    <a:pt x="3479800" y="9777870"/>
                  </a:lnTo>
                  <a:lnTo>
                    <a:pt x="3479800" y="9729051"/>
                  </a:lnTo>
                  <a:lnTo>
                    <a:pt x="3530600" y="9729051"/>
                  </a:lnTo>
                  <a:lnTo>
                    <a:pt x="3530600" y="9219921"/>
                  </a:lnTo>
                  <a:close/>
                </a:path>
                <a:path w="3530600" h="10287000">
                  <a:moveTo>
                    <a:pt x="3530600" y="8201736"/>
                  </a:moveTo>
                  <a:lnTo>
                    <a:pt x="3479800" y="8201736"/>
                  </a:lnTo>
                  <a:lnTo>
                    <a:pt x="3479800" y="8260474"/>
                  </a:lnTo>
                  <a:lnTo>
                    <a:pt x="3429000" y="8260474"/>
                  </a:lnTo>
                  <a:lnTo>
                    <a:pt x="3429000" y="8319211"/>
                  </a:lnTo>
                  <a:lnTo>
                    <a:pt x="3530600" y="8319211"/>
                  </a:lnTo>
                  <a:lnTo>
                    <a:pt x="3530600" y="8201736"/>
                  </a:lnTo>
                  <a:close/>
                </a:path>
                <a:path w="3530600" h="10287000">
                  <a:moveTo>
                    <a:pt x="3530600" y="7976540"/>
                  </a:moveTo>
                  <a:lnTo>
                    <a:pt x="3479800" y="7976540"/>
                  </a:lnTo>
                  <a:lnTo>
                    <a:pt x="3479800" y="8035277"/>
                  </a:lnTo>
                  <a:lnTo>
                    <a:pt x="3429000" y="8035277"/>
                  </a:lnTo>
                  <a:lnTo>
                    <a:pt x="3429000" y="7976616"/>
                  </a:lnTo>
                  <a:lnTo>
                    <a:pt x="3479800" y="7976616"/>
                  </a:lnTo>
                  <a:lnTo>
                    <a:pt x="3479800" y="7927632"/>
                  </a:lnTo>
                  <a:lnTo>
                    <a:pt x="3429000" y="7927632"/>
                  </a:lnTo>
                  <a:lnTo>
                    <a:pt x="3429000" y="7868894"/>
                  </a:lnTo>
                  <a:lnTo>
                    <a:pt x="3365500" y="7868894"/>
                  </a:lnTo>
                  <a:lnTo>
                    <a:pt x="3365500" y="7927632"/>
                  </a:lnTo>
                  <a:lnTo>
                    <a:pt x="3314700" y="7927632"/>
                  </a:lnTo>
                  <a:lnTo>
                    <a:pt x="3314700" y="7976540"/>
                  </a:lnTo>
                  <a:lnTo>
                    <a:pt x="3251200" y="7976540"/>
                  </a:lnTo>
                  <a:lnTo>
                    <a:pt x="3251200" y="7927632"/>
                  </a:lnTo>
                  <a:lnTo>
                    <a:pt x="3200400" y="7927632"/>
                  </a:lnTo>
                  <a:lnTo>
                    <a:pt x="3200400" y="7976540"/>
                  </a:lnTo>
                  <a:lnTo>
                    <a:pt x="3136900" y="7976540"/>
                  </a:lnTo>
                  <a:lnTo>
                    <a:pt x="3136900" y="7927632"/>
                  </a:lnTo>
                  <a:lnTo>
                    <a:pt x="3098800" y="7927632"/>
                  </a:lnTo>
                  <a:lnTo>
                    <a:pt x="3098800" y="7976540"/>
                  </a:lnTo>
                  <a:lnTo>
                    <a:pt x="3035300" y="7976540"/>
                  </a:lnTo>
                  <a:lnTo>
                    <a:pt x="3035300" y="8035277"/>
                  </a:lnTo>
                  <a:lnTo>
                    <a:pt x="2971800" y="8035277"/>
                  </a:lnTo>
                  <a:lnTo>
                    <a:pt x="2971800" y="8094002"/>
                  </a:lnTo>
                  <a:lnTo>
                    <a:pt x="3035300" y="8094002"/>
                  </a:lnTo>
                  <a:lnTo>
                    <a:pt x="3035300" y="8152739"/>
                  </a:lnTo>
                  <a:lnTo>
                    <a:pt x="3035300" y="8201736"/>
                  </a:lnTo>
                  <a:lnTo>
                    <a:pt x="3035300" y="8260474"/>
                  </a:lnTo>
                  <a:lnTo>
                    <a:pt x="3035300" y="8319211"/>
                  </a:lnTo>
                  <a:lnTo>
                    <a:pt x="3035300" y="8377949"/>
                  </a:lnTo>
                  <a:lnTo>
                    <a:pt x="2971800" y="8377949"/>
                  </a:lnTo>
                  <a:lnTo>
                    <a:pt x="2971800" y="8319211"/>
                  </a:lnTo>
                  <a:lnTo>
                    <a:pt x="3035300" y="8319211"/>
                  </a:lnTo>
                  <a:lnTo>
                    <a:pt x="3035300" y="8260474"/>
                  </a:lnTo>
                  <a:lnTo>
                    <a:pt x="2971800" y="8260474"/>
                  </a:lnTo>
                  <a:lnTo>
                    <a:pt x="2971800" y="8201736"/>
                  </a:lnTo>
                  <a:lnTo>
                    <a:pt x="3035300" y="8201736"/>
                  </a:lnTo>
                  <a:lnTo>
                    <a:pt x="3035300" y="8152739"/>
                  </a:lnTo>
                  <a:lnTo>
                    <a:pt x="2971800" y="8152739"/>
                  </a:lnTo>
                  <a:lnTo>
                    <a:pt x="2971800" y="8094002"/>
                  </a:lnTo>
                  <a:lnTo>
                    <a:pt x="2921000" y="8094002"/>
                  </a:lnTo>
                  <a:lnTo>
                    <a:pt x="2921000" y="8152739"/>
                  </a:lnTo>
                  <a:lnTo>
                    <a:pt x="2921000" y="8201736"/>
                  </a:lnTo>
                  <a:lnTo>
                    <a:pt x="2921000" y="8260474"/>
                  </a:lnTo>
                  <a:lnTo>
                    <a:pt x="2870200" y="8260474"/>
                  </a:lnTo>
                  <a:lnTo>
                    <a:pt x="2870200" y="8201736"/>
                  </a:lnTo>
                  <a:lnTo>
                    <a:pt x="2921000" y="8201736"/>
                  </a:lnTo>
                  <a:lnTo>
                    <a:pt x="2921000" y="8152739"/>
                  </a:lnTo>
                  <a:lnTo>
                    <a:pt x="2870200" y="8152739"/>
                  </a:lnTo>
                  <a:lnTo>
                    <a:pt x="2870200" y="8094002"/>
                  </a:lnTo>
                  <a:lnTo>
                    <a:pt x="2921000" y="8094002"/>
                  </a:lnTo>
                  <a:lnTo>
                    <a:pt x="2921000" y="8035277"/>
                  </a:lnTo>
                  <a:lnTo>
                    <a:pt x="2870200" y="8035277"/>
                  </a:lnTo>
                  <a:lnTo>
                    <a:pt x="2870200" y="7976616"/>
                  </a:lnTo>
                  <a:lnTo>
                    <a:pt x="2921000" y="7976616"/>
                  </a:lnTo>
                  <a:lnTo>
                    <a:pt x="2921000" y="8035277"/>
                  </a:lnTo>
                  <a:lnTo>
                    <a:pt x="2971800" y="8035277"/>
                  </a:lnTo>
                  <a:lnTo>
                    <a:pt x="2971800" y="7976616"/>
                  </a:lnTo>
                  <a:lnTo>
                    <a:pt x="3035300" y="7976616"/>
                  </a:lnTo>
                  <a:lnTo>
                    <a:pt x="3035300" y="7927632"/>
                  </a:lnTo>
                  <a:lnTo>
                    <a:pt x="2971800" y="7927632"/>
                  </a:lnTo>
                  <a:lnTo>
                    <a:pt x="2971800" y="7976540"/>
                  </a:lnTo>
                  <a:lnTo>
                    <a:pt x="2921000" y="7976540"/>
                  </a:lnTo>
                  <a:lnTo>
                    <a:pt x="2921000" y="7927632"/>
                  </a:lnTo>
                  <a:lnTo>
                    <a:pt x="2870200" y="7927632"/>
                  </a:lnTo>
                  <a:lnTo>
                    <a:pt x="2870200" y="7976540"/>
                  </a:lnTo>
                  <a:lnTo>
                    <a:pt x="2806700" y="7976540"/>
                  </a:lnTo>
                  <a:lnTo>
                    <a:pt x="2806700" y="8035277"/>
                  </a:lnTo>
                  <a:lnTo>
                    <a:pt x="2806700" y="8094002"/>
                  </a:lnTo>
                  <a:lnTo>
                    <a:pt x="2806700" y="8152739"/>
                  </a:lnTo>
                  <a:lnTo>
                    <a:pt x="2743200" y="8152739"/>
                  </a:lnTo>
                  <a:lnTo>
                    <a:pt x="2743200" y="8094002"/>
                  </a:lnTo>
                  <a:lnTo>
                    <a:pt x="2806700" y="8094002"/>
                  </a:lnTo>
                  <a:lnTo>
                    <a:pt x="2806700" y="8035277"/>
                  </a:lnTo>
                  <a:lnTo>
                    <a:pt x="2743200" y="8035277"/>
                  </a:lnTo>
                  <a:lnTo>
                    <a:pt x="2743200" y="7976540"/>
                  </a:lnTo>
                  <a:lnTo>
                    <a:pt x="2692400" y="7976540"/>
                  </a:lnTo>
                  <a:lnTo>
                    <a:pt x="2692400" y="8035277"/>
                  </a:lnTo>
                  <a:lnTo>
                    <a:pt x="2692400" y="8094002"/>
                  </a:lnTo>
                  <a:lnTo>
                    <a:pt x="2692400" y="8152739"/>
                  </a:lnTo>
                  <a:lnTo>
                    <a:pt x="2641600" y="8152739"/>
                  </a:lnTo>
                  <a:lnTo>
                    <a:pt x="2641600" y="8094002"/>
                  </a:lnTo>
                  <a:lnTo>
                    <a:pt x="2692400" y="8094002"/>
                  </a:lnTo>
                  <a:lnTo>
                    <a:pt x="2692400" y="8035277"/>
                  </a:lnTo>
                  <a:lnTo>
                    <a:pt x="2641600" y="8035277"/>
                  </a:lnTo>
                  <a:lnTo>
                    <a:pt x="2641600" y="7976616"/>
                  </a:lnTo>
                  <a:lnTo>
                    <a:pt x="2692400" y="7976616"/>
                  </a:lnTo>
                  <a:lnTo>
                    <a:pt x="2692400" y="7927632"/>
                  </a:lnTo>
                  <a:lnTo>
                    <a:pt x="2641600" y="7927632"/>
                  </a:lnTo>
                  <a:lnTo>
                    <a:pt x="2641600" y="7976540"/>
                  </a:lnTo>
                  <a:lnTo>
                    <a:pt x="2590800" y="7976540"/>
                  </a:lnTo>
                  <a:lnTo>
                    <a:pt x="2590800" y="7927632"/>
                  </a:lnTo>
                  <a:lnTo>
                    <a:pt x="2527300" y="7927632"/>
                  </a:lnTo>
                  <a:lnTo>
                    <a:pt x="2527300" y="7976540"/>
                  </a:lnTo>
                  <a:lnTo>
                    <a:pt x="2463800" y="7976540"/>
                  </a:lnTo>
                  <a:lnTo>
                    <a:pt x="2463800" y="8035277"/>
                  </a:lnTo>
                  <a:lnTo>
                    <a:pt x="2527300" y="8035277"/>
                  </a:lnTo>
                  <a:lnTo>
                    <a:pt x="2527300" y="7976616"/>
                  </a:lnTo>
                  <a:lnTo>
                    <a:pt x="2590800" y="7976616"/>
                  </a:lnTo>
                  <a:lnTo>
                    <a:pt x="2590800" y="8035277"/>
                  </a:lnTo>
                  <a:lnTo>
                    <a:pt x="2527300" y="8035277"/>
                  </a:lnTo>
                  <a:lnTo>
                    <a:pt x="2527300" y="8094002"/>
                  </a:lnTo>
                  <a:lnTo>
                    <a:pt x="2590800" y="8094002"/>
                  </a:lnTo>
                  <a:lnTo>
                    <a:pt x="2590800" y="8152739"/>
                  </a:lnTo>
                  <a:lnTo>
                    <a:pt x="2527300" y="8152739"/>
                  </a:lnTo>
                  <a:lnTo>
                    <a:pt x="2527300" y="8094002"/>
                  </a:lnTo>
                  <a:lnTo>
                    <a:pt x="2463800" y="8094002"/>
                  </a:lnTo>
                  <a:lnTo>
                    <a:pt x="2463800" y="8152739"/>
                  </a:lnTo>
                  <a:lnTo>
                    <a:pt x="2413000" y="8152739"/>
                  </a:lnTo>
                  <a:lnTo>
                    <a:pt x="2413000" y="8201736"/>
                  </a:lnTo>
                  <a:lnTo>
                    <a:pt x="2463800" y="8201736"/>
                  </a:lnTo>
                  <a:lnTo>
                    <a:pt x="2463800" y="8260474"/>
                  </a:lnTo>
                  <a:lnTo>
                    <a:pt x="2527300" y="8260474"/>
                  </a:lnTo>
                  <a:lnTo>
                    <a:pt x="2527300" y="8201736"/>
                  </a:lnTo>
                  <a:lnTo>
                    <a:pt x="2590800" y="8201736"/>
                  </a:lnTo>
                  <a:lnTo>
                    <a:pt x="2590800" y="8260474"/>
                  </a:lnTo>
                  <a:lnTo>
                    <a:pt x="2527300" y="8260474"/>
                  </a:lnTo>
                  <a:lnTo>
                    <a:pt x="2527300" y="8319211"/>
                  </a:lnTo>
                  <a:lnTo>
                    <a:pt x="2590800" y="8319211"/>
                  </a:lnTo>
                  <a:lnTo>
                    <a:pt x="2590800" y="8377949"/>
                  </a:lnTo>
                  <a:lnTo>
                    <a:pt x="2641600" y="8377949"/>
                  </a:lnTo>
                  <a:lnTo>
                    <a:pt x="2641600" y="8319211"/>
                  </a:lnTo>
                  <a:lnTo>
                    <a:pt x="2692400" y="8319211"/>
                  </a:lnTo>
                  <a:lnTo>
                    <a:pt x="2692400" y="8260474"/>
                  </a:lnTo>
                  <a:lnTo>
                    <a:pt x="2641600" y="8260474"/>
                  </a:lnTo>
                  <a:lnTo>
                    <a:pt x="2641600" y="8201736"/>
                  </a:lnTo>
                  <a:lnTo>
                    <a:pt x="2692400" y="8201736"/>
                  </a:lnTo>
                  <a:lnTo>
                    <a:pt x="2692400" y="8260474"/>
                  </a:lnTo>
                  <a:lnTo>
                    <a:pt x="2743200" y="8260474"/>
                  </a:lnTo>
                  <a:lnTo>
                    <a:pt x="2743200" y="8201736"/>
                  </a:lnTo>
                  <a:lnTo>
                    <a:pt x="2806700" y="8201736"/>
                  </a:lnTo>
                  <a:lnTo>
                    <a:pt x="2806700" y="8260474"/>
                  </a:lnTo>
                  <a:lnTo>
                    <a:pt x="2743200" y="8260474"/>
                  </a:lnTo>
                  <a:lnTo>
                    <a:pt x="2743200" y="8319211"/>
                  </a:lnTo>
                  <a:lnTo>
                    <a:pt x="2806700" y="8319211"/>
                  </a:lnTo>
                  <a:lnTo>
                    <a:pt x="2806700" y="8377949"/>
                  </a:lnTo>
                  <a:lnTo>
                    <a:pt x="2870200" y="8377949"/>
                  </a:lnTo>
                  <a:lnTo>
                    <a:pt x="2870200" y="8319211"/>
                  </a:lnTo>
                  <a:lnTo>
                    <a:pt x="2921000" y="8319211"/>
                  </a:lnTo>
                  <a:lnTo>
                    <a:pt x="2921000" y="8377949"/>
                  </a:lnTo>
                  <a:lnTo>
                    <a:pt x="2870200" y="8377949"/>
                  </a:lnTo>
                  <a:lnTo>
                    <a:pt x="2870200" y="8426933"/>
                  </a:lnTo>
                  <a:lnTo>
                    <a:pt x="2921000" y="8426933"/>
                  </a:lnTo>
                  <a:lnTo>
                    <a:pt x="2921000" y="8485670"/>
                  </a:lnTo>
                  <a:lnTo>
                    <a:pt x="2971800" y="8485670"/>
                  </a:lnTo>
                  <a:lnTo>
                    <a:pt x="2971800" y="8426933"/>
                  </a:lnTo>
                  <a:lnTo>
                    <a:pt x="3035300" y="8426933"/>
                  </a:lnTo>
                  <a:lnTo>
                    <a:pt x="3035300" y="8485670"/>
                  </a:lnTo>
                  <a:lnTo>
                    <a:pt x="2971800" y="8485670"/>
                  </a:lnTo>
                  <a:lnTo>
                    <a:pt x="2971800" y="8544408"/>
                  </a:lnTo>
                  <a:lnTo>
                    <a:pt x="3035300" y="8544408"/>
                  </a:lnTo>
                  <a:lnTo>
                    <a:pt x="3035300" y="8603056"/>
                  </a:lnTo>
                  <a:lnTo>
                    <a:pt x="2971800" y="8603056"/>
                  </a:lnTo>
                  <a:lnTo>
                    <a:pt x="2971800" y="8544408"/>
                  </a:lnTo>
                  <a:lnTo>
                    <a:pt x="2921000" y="8544408"/>
                  </a:lnTo>
                  <a:lnTo>
                    <a:pt x="2921000" y="8603145"/>
                  </a:lnTo>
                  <a:lnTo>
                    <a:pt x="2971800" y="8603145"/>
                  </a:lnTo>
                  <a:lnTo>
                    <a:pt x="2971800" y="8652053"/>
                  </a:lnTo>
                  <a:lnTo>
                    <a:pt x="3035300" y="8652053"/>
                  </a:lnTo>
                  <a:lnTo>
                    <a:pt x="3035300" y="8603145"/>
                  </a:lnTo>
                  <a:lnTo>
                    <a:pt x="3098800" y="8603145"/>
                  </a:lnTo>
                  <a:lnTo>
                    <a:pt x="3098800" y="8544408"/>
                  </a:lnTo>
                  <a:lnTo>
                    <a:pt x="3136900" y="8544408"/>
                  </a:lnTo>
                  <a:lnTo>
                    <a:pt x="3136900" y="8485670"/>
                  </a:lnTo>
                  <a:lnTo>
                    <a:pt x="3098800" y="8485670"/>
                  </a:lnTo>
                  <a:lnTo>
                    <a:pt x="3098800" y="8426933"/>
                  </a:lnTo>
                  <a:lnTo>
                    <a:pt x="3136900" y="8426933"/>
                  </a:lnTo>
                  <a:lnTo>
                    <a:pt x="3136900" y="8485670"/>
                  </a:lnTo>
                  <a:lnTo>
                    <a:pt x="3200400" y="8485670"/>
                  </a:lnTo>
                  <a:lnTo>
                    <a:pt x="3200400" y="8426933"/>
                  </a:lnTo>
                  <a:lnTo>
                    <a:pt x="3251200" y="8426933"/>
                  </a:lnTo>
                  <a:lnTo>
                    <a:pt x="3251200" y="8377949"/>
                  </a:lnTo>
                  <a:lnTo>
                    <a:pt x="3200400" y="8377949"/>
                  </a:lnTo>
                  <a:lnTo>
                    <a:pt x="3200400" y="8319211"/>
                  </a:lnTo>
                  <a:lnTo>
                    <a:pt x="3136900" y="8319211"/>
                  </a:lnTo>
                  <a:lnTo>
                    <a:pt x="3136900" y="8377949"/>
                  </a:lnTo>
                  <a:lnTo>
                    <a:pt x="3098800" y="8377949"/>
                  </a:lnTo>
                  <a:lnTo>
                    <a:pt x="3098800" y="8319211"/>
                  </a:lnTo>
                  <a:lnTo>
                    <a:pt x="3136900" y="8319211"/>
                  </a:lnTo>
                  <a:lnTo>
                    <a:pt x="3136900" y="8260474"/>
                  </a:lnTo>
                  <a:lnTo>
                    <a:pt x="3098800" y="8260474"/>
                  </a:lnTo>
                  <a:lnTo>
                    <a:pt x="3098800" y="8201736"/>
                  </a:lnTo>
                  <a:lnTo>
                    <a:pt x="3136900" y="8201736"/>
                  </a:lnTo>
                  <a:lnTo>
                    <a:pt x="3136900" y="8260474"/>
                  </a:lnTo>
                  <a:lnTo>
                    <a:pt x="3200400" y="8260474"/>
                  </a:lnTo>
                  <a:lnTo>
                    <a:pt x="3200400" y="8201736"/>
                  </a:lnTo>
                  <a:lnTo>
                    <a:pt x="3251200" y="8201736"/>
                  </a:lnTo>
                  <a:lnTo>
                    <a:pt x="3251200" y="8152739"/>
                  </a:lnTo>
                  <a:lnTo>
                    <a:pt x="3200400" y="8152739"/>
                  </a:lnTo>
                  <a:lnTo>
                    <a:pt x="3200400" y="8094002"/>
                  </a:lnTo>
                  <a:lnTo>
                    <a:pt x="3136900" y="8094002"/>
                  </a:lnTo>
                  <a:lnTo>
                    <a:pt x="3136900" y="8152739"/>
                  </a:lnTo>
                  <a:lnTo>
                    <a:pt x="3098800" y="8152739"/>
                  </a:lnTo>
                  <a:lnTo>
                    <a:pt x="3098800" y="8094002"/>
                  </a:lnTo>
                  <a:lnTo>
                    <a:pt x="3136900" y="8094002"/>
                  </a:lnTo>
                  <a:lnTo>
                    <a:pt x="3136900" y="8035277"/>
                  </a:lnTo>
                  <a:lnTo>
                    <a:pt x="3098800" y="8035277"/>
                  </a:lnTo>
                  <a:lnTo>
                    <a:pt x="3098800" y="7976616"/>
                  </a:lnTo>
                  <a:lnTo>
                    <a:pt x="3136900" y="7976616"/>
                  </a:lnTo>
                  <a:lnTo>
                    <a:pt x="3136900" y="8035277"/>
                  </a:lnTo>
                  <a:lnTo>
                    <a:pt x="3200400" y="8035277"/>
                  </a:lnTo>
                  <a:lnTo>
                    <a:pt x="3200400" y="7976616"/>
                  </a:lnTo>
                  <a:lnTo>
                    <a:pt x="3251200" y="7976616"/>
                  </a:lnTo>
                  <a:lnTo>
                    <a:pt x="3251200" y="8035277"/>
                  </a:lnTo>
                  <a:lnTo>
                    <a:pt x="3314700" y="8035277"/>
                  </a:lnTo>
                  <a:lnTo>
                    <a:pt x="3314700" y="7976616"/>
                  </a:lnTo>
                  <a:lnTo>
                    <a:pt x="3365500" y="7976616"/>
                  </a:lnTo>
                  <a:lnTo>
                    <a:pt x="3365500" y="8035277"/>
                  </a:lnTo>
                  <a:lnTo>
                    <a:pt x="3314700" y="8035277"/>
                  </a:lnTo>
                  <a:lnTo>
                    <a:pt x="3314700" y="8094002"/>
                  </a:lnTo>
                  <a:lnTo>
                    <a:pt x="3365500" y="8094002"/>
                  </a:lnTo>
                  <a:lnTo>
                    <a:pt x="3365500" y="8035353"/>
                  </a:lnTo>
                  <a:lnTo>
                    <a:pt x="3429000" y="8035353"/>
                  </a:lnTo>
                  <a:lnTo>
                    <a:pt x="3429000" y="8094002"/>
                  </a:lnTo>
                  <a:lnTo>
                    <a:pt x="3479800" y="8094002"/>
                  </a:lnTo>
                  <a:lnTo>
                    <a:pt x="3479800" y="8152739"/>
                  </a:lnTo>
                  <a:lnTo>
                    <a:pt x="3530600" y="8152739"/>
                  </a:lnTo>
                  <a:lnTo>
                    <a:pt x="3530600" y="7976540"/>
                  </a:lnTo>
                  <a:close/>
                </a:path>
                <a:path w="3530600" h="10287000">
                  <a:moveTo>
                    <a:pt x="3530600" y="7751419"/>
                  </a:moveTo>
                  <a:lnTo>
                    <a:pt x="3479800" y="7751419"/>
                  </a:lnTo>
                  <a:lnTo>
                    <a:pt x="3479800" y="7810157"/>
                  </a:lnTo>
                  <a:lnTo>
                    <a:pt x="3429000" y="7810157"/>
                  </a:lnTo>
                  <a:lnTo>
                    <a:pt x="3429000" y="7868894"/>
                  </a:lnTo>
                  <a:lnTo>
                    <a:pt x="3479800" y="7868894"/>
                  </a:lnTo>
                  <a:lnTo>
                    <a:pt x="3479800" y="7927632"/>
                  </a:lnTo>
                  <a:lnTo>
                    <a:pt x="3530600" y="7927632"/>
                  </a:lnTo>
                  <a:lnTo>
                    <a:pt x="3530600" y="7751419"/>
                  </a:lnTo>
                  <a:close/>
                </a:path>
                <a:path w="3530600" h="10287000">
                  <a:moveTo>
                    <a:pt x="3530600" y="7526223"/>
                  </a:moveTo>
                  <a:lnTo>
                    <a:pt x="3479800" y="7526223"/>
                  </a:lnTo>
                  <a:lnTo>
                    <a:pt x="3479800" y="7584961"/>
                  </a:lnTo>
                  <a:lnTo>
                    <a:pt x="3429000" y="7584961"/>
                  </a:lnTo>
                  <a:lnTo>
                    <a:pt x="3429000" y="7526312"/>
                  </a:lnTo>
                  <a:lnTo>
                    <a:pt x="3479800" y="7526312"/>
                  </a:lnTo>
                  <a:lnTo>
                    <a:pt x="3479800" y="7477315"/>
                  </a:lnTo>
                  <a:lnTo>
                    <a:pt x="3429000" y="7477315"/>
                  </a:lnTo>
                  <a:lnTo>
                    <a:pt x="3429000" y="7418578"/>
                  </a:lnTo>
                  <a:lnTo>
                    <a:pt x="3365500" y="7418578"/>
                  </a:lnTo>
                  <a:lnTo>
                    <a:pt x="3365500" y="7477315"/>
                  </a:lnTo>
                  <a:lnTo>
                    <a:pt x="3365500" y="7526312"/>
                  </a:lnTo>
                  <a:lnTo>
                    <a:pt x="3365500" y="7584961"/>
                  </a:lnTo>
                  <a:lnTo>
                    <a:pt x="3314700" y="7584961"/>
                  </a:lnTo>
                  <a:lnTo>
                    <a:pt x="3314700" y="7526312"/>
                  </a:lnTo>
                  <a:lnTo>
                    <a:pt x="3365500" y="7526312"/>
                  </a:lnTo>
                  <a:lnTo>
                    <a:pt x="3365500" y="7477315"/>
                  </a:lnTo>
                  <a:lnTo>
                    <a:pt x="3314700" y="7477315"/>
                  </a:lnTo>
                  <a:lnTo>
                    <a:pt x="3314700" y="7418667"/>
                  </a:lnTo>
                  <a:lnTo>
                    <a:pt x="3365500" y="7418667"/>
                  </a:lnTo>
                  <a:lnTo>
                    <a:pt x="3365500" y="7359929"/>
                  </a:lnTo>
                  <a:lnTo>
                    <a:pt x="3314700" y="7359929"/>
                  </a:lnTo>
                  <a:lnTo>
                    <a:pt x="3314700" y="7301192"/>
                  </a:lnTo>
                  <a:lnTo>
                    <a:pt x="3365500" y="7301192"/>
                  </a:lnTo>
                  <a:lnTo>
                    <a:pt x="3365500" y="7359840"/>
                  </a:lnTo>
                  <a:lnTo>
                    <a:pt x="3429000" y="7359840"/>
                  </a:lnTo>
                  <a:lnTo>
                    <a:pt x="3429000" y="7301103"/>
                  </a:lnTo>
                  <a:lnTo>
                    <a:pt x="3365500" y="7301103"/>
                  </a:lnTo>
                  <a:lnTo>
                    <a:pt x="3365500" y="7252208"/>
                  </a:lnTo>
                  <a:lnTo>
                    <a:pt x="3314700" y="7252208"/>
                  </a:lnTo>
                  <a:lnTo>
                    <a:pt x="3314700" y="6864807"/>
                  </a:lnTo>
                  <a:lnTo>
                    <a:pt x="3314700" y="6850799"/>
                  </a:lnTo>
                  <a:lnTo>
                    <a:pt x="3314700" y="6806070"/>
                  </a:lnTo>
                  <a:lnTo>
                    <a:pt x="3251200" y="6806070"/>
                  </a:lnTo>
                  <a:lnTo>
                    <a:pt x="3251200" y="6850799"/>
                  </a:lnTo>
                  <a:lnTo>
                    <a:pt x="3251200" y="6864807"/>
                  </a:lnTo>
                  <a:lnTo>
                    <a:pt x="3251200" y="6909536"/>
                  </a:lnTo>
                  <a:lnTo>
                    <a:pt x="3200400" y="6909536"/>
                  </a:lnTo>
                  <a:lnTo>
                    <a:pt x="3200400" y="6968261"/>
                  </a:lnTo>
                  <a:lnTo>
                    <a:pt x="3251200" y="6968261"/>
                  </a:lnTo>
                  <a:lnTo>
                    <a:pt x="3251200" y="7026999"/>
                  </a:lnTo>
                  <a:lnTo>
                    <a:pt x="3251200" y="7075906"/>
                  </a:lnTo>
                  <a:lnTo>
                    <a:pt x="3251200" y="7477226"/>
                  </a:lnTo>
                  <a:lnTo>
                    <a:pt x="3200400" y="7477226"/>
                  </a:lnTo>
                  <a:lnTo>
                    <a:pt x="3200400" y="7418667"/>
                  </a:lnTo>
                  <a:lnTo>
                    <a:pt x="3251200" y="7418667"/>
                  </a:lnTo>
                  <a:lnTo>
                    <a:pt x="3251200" y="7359929"/>
                  </a:lnTo>
                  <a:lnTo>
                    <a:pt x="3200400" y="7359929"/>
                  </a:lnTo>
                  <a:lnTo>
                    <a:pt x="3200400" y="7418502"/>
                  </a:lnTo>
                  <a:lnTo>
                    <a:pt x="3136900" y="7418502"/>
                  </a:lnTo>
                  <a:lnTo>
                    <a:pt x="3136900" y="7418667"/>
                  </a:lnTo>
                  <a:lnTo>
                    <a:pt x="3136900" y="7477226"/>
                  </a:lnTo>
                  <a:lnTo>
                    <a:pt x="3098800" y="7477226"/>
                  </a:lnTo>
                  <a:lnTo>
                    <a:pt x="3098800" y="7418667"/>
                  </a:lnTo>
                  <a:lnTo>
                    <a:pt x="3136900" y="7418667"/>
                  </a:lnTo>
                  <a:lnTo>
                    <a:pt x="3136900" y="7418502"/>
                  </a:lnTo>
                  <a:lnTo>
                    <a:pt x="3136900" y="7359929"/>
                  </a:lnTo>
                  <a:lnTo>
                    <a:pt x="3098800" y="7359929"/>
                  </a:lnTo>
                  <a:lnTo>
                    <a:pt x="3098800" y="7301192"/>
                  </a:lnTo>
                  <a:lnTo>
                    <a:pt x="3136900" y="7301192"/>
                  </a:lnTo>
                  <a:lnTo>
                    <a:pt x="3136900" y="7359929"/>
                  </a:lnTo>
                  <a:lnTo>
                    <a:pt x="3200400" y="7359929"/>
                  </a:lnTo>
                  <a:lnTo>
                    <a:pt x="3200400" y="7301192"/>
                  </a:lnTo>
                  <a:lnTo>
                    <a:pt x="3251200" y="7301192"/>
                  </a:lnTo>
                  <a:lnTo>
                    <a:pt x="3251200" y="7252119"/>
                  </a:lnTo>
                  <a:lnTo>
                    <a:pt x="3200400" y="7252119"/>
                  </a:lnTo>
                  <a:lnTo>
                    <a:pt x="3200400" y="7193381"/>
                  </a:lnTo>
                  <a:lnTo>
                    <a:pt x="3251200" y="7193381"/>
                  </a:lnTo>
                  <a:lnTo>
                    <a:pt x="3251200" y="7134644"/>
                  </a:lnTo>
                  <a:lnTo>
                    <a:pt x="3200400" y="7134644"/>
                  </a:lnTo>
                  <a:lnTo>
                    <a:pt x="3200400" y="7075906"/>
                  </a:lnTo>
                  <a:lnTo>
                    <a:pt x="3251200" y="7075906"/>
                  </a:lnTo>
                  <a:lnTo>
                    <a:pt x="3251200" y="7026999"/>
                  </a:lnTo>
                  <a:lnTo>
                    <a:pt x="3200400" y="7026999"/>
                  </a:lnTo>
                  <a:lnTo>
                    <a:pt x="3200400" y="6968261"/>
                  </a:lnTo>
                  <a:lnTo>
                    <a:pt x="3136900" y="6968261"/>
                  </a:lnTo>
                  <a:lnTo>
                    <a:pt x="3136900" y="7252119"/>
                  </a:lnTo>
                  <a:lnTo>
                    <a:pt x="3098800" y="7252119"/>
                  </a:lnTo>
                  <a:lnTo>
                    <a:pt x="3098800" y="7193381"/>
                  </a:lnTo>
                  <a:lnTo>
                    <a:pt x="3136900" y="7193381"/>
                  </a:lnTo>
                  <a:lnTo>
                    <a:pt x="3136900" y="7134644"/>
                  </a:lnTo>
                  <a:lnTo>
                    <a:pt x="3098800" y="7134644"/>
                  </a:lnTo>
                  <a:lnTo>
                    <a:pt x="3098800" y="7075906"/>
                  </a:lnTo>
                  <a:lnTo>
                    <a:pt x="3136900" y="7075906"/>
                  </a:lnTo>
                  <a:lnTo>
                    <a:pt x="3136900" y="7026999"/>
                  </a:lnTo>
                  <a:lnTo>
                    <a:pt x="3098800" y="7026999"/>
                  </a:lnTo>
                  <a:lnTo>
                    <a:pt x="3098800" y="6972541"/>
                  </a:lnTo>
                  <a:lnTo>
                    <a:pt x="3101771" y="6972541"/>
                  </a:lnTo>
                  <a:lnTo>
                    <a:pt x="3101771" y="6968261"/>
                  </a:lnTo>
                  <a:lnTo>
                    <a:pt x="3136900" y="6968261"/>
                  </a:lnTo>
                  <a:lnTo>
                    <a:pt x="3136900" y="6909536"/>
                  </a:lnTo>
                  <a:lnTo>
                    <a:pt x="3098800" y="6909536"/>
                  </a:lnTo>
                  <a:lnTo>
                    <a:pt x="3098800" y="6850799"/>
                  </a:lnTo>
                  <a:lnTo>
                    <a:pt x="3136900" y="6850799"/>
                  </a:lnTo>
                  <a:lnTo>
                    <a:pt x="3136900" y="6864807"/>
                  </a:lnTo>
                  <a:lnTo>
                    <a:pt x="3136900" y="6909536"/>
                  </a:lnTo>
                  <a:lnTo>
                    <a:pt x="3200400" y="6909536"/>
                  </a:lnTo>
                  <a:lnTo>
                    <a:pt x="3200400" y="6864807"/>
                  </a:lnTo>
                  <a:lnTo>
                    <a:pt x="3200400" y="6850799"/>
                  </a:lnTo>
                  <a:lnTo>
                    <a:pt x="3251200" y="6850799"/>
                  </a:lnTo>
                  <a:lnTo>
                    <a:pt x="3251200" y="6806070"/>
                  </a:lnTo>
                  <a:lnTo>
                    <a:pt x="3251200" y="6801802"/>
                  </a:lnTo>
                  <a:lnTo>
                    <a:pt x="3200400" y="6801802"/>
                  </a:lnTo>
                  <a:lnTo>
                    <a:pt x="3200400" y="6747345"/>
                  </a:lnTo>
                  <a:lnTo>
                    <a:pt x="3200400" y="6743065"/>
                  </a:lnTo>
                  <a:lnTo>
                    <a:pt x="3200400" y="6688683"/>
                  </a:lnTo>
                  <a:lnTo>
                    <a:pt x="3251200" y="6688683"/>
                  </a:lnTo>
                  <a:lnTo>
                    <a:pt x="3251200" y="6747345"/>
                  </a:lnTo>
                  <a:lnTo>
                    <a:pt x="3314700" y="6747345"/>
                  </a:lnTo>
                  <a:lnTo>
                    <a:pt x="3314700" y="6688607"/>
                  </a:lnTo>
                  <a:lnTo>
                    <a:pt x="3251200" y="6688607"/>
                  </a:lnTo>
                  <a:lnTo>
                    <a:pt x="3251200" y="6639700"/>
                  </a:lnTo>
                  <a:lnTo>
                    <a:pt x="3200400" y="6639700"/>
                  </a:lnTo>
                  <a:lnTo>
                    <a:pt x="3200400" y="6688607"/>
                  </a:lnTo>
                  <a:lnTo>
                    <a:pt x="3136900" y="6688607"/>
                  </a:lnTo>
                  <a:lnTo>
                    <a:pt x="3136900" y="6743065"/>
                  </a:lnTo>
                  <a:lnTo>
                    <a:pt x="3136900" y="6747345"/>
                  </a:lnTo>
                  <a:lnTo>
                    <a:pt x="3136900" y="6801802"/>
                  </a:lnTo>
                  <a:lnTo>
                    <a:pt x="3098800" y="6801802"/>
                  </a:lnTo>
                  <a:lnTo>
                    <a:pt x="3098800" y="6747345"/>
                  </a:lnTo>
                  <a:lnTo>
                    <a:pt x="3098800" y="6743065"/>
                  </a:lnTo>
                  <a:lnTo>
                    <a:pt x="3136900" y="6743065"/>
                  </a:lnTo>
                  <a:lnTo>
                    <a:pt x="3136900" y="6688607"/>
                  </a:lnTo>
                  <a:lnTo>
                    <a:pt x="3136900" y="6684327"/>
                  </a:lnTo>
                  <a:lnTo>
                    <a:pt x="3098800" y="6684327"/>
                  </a:lnTo>
                  <a:lnTo>
                    <a:pt x="3098800" y="6639700"/>
                  </a:lnTo>
                  <a:lnTo>
                    <a:pt x="3098800" y="6625590"/>
                  </a:lnTo>
                  <a:lnTo>
                    <a:pt x="3098800" y="6580962"/>
                  </a:lnTo>
                  <a:lnTo>
                    <a:pt x="3035300" y="6580962"/>
                  </a:lnTo>
                  <a:lnTo>
                    <a:pt x="3035300" y="7134644"/>
                  </a:lnTo>
                  <a:lnTo>
                    <a:pt x="2971800" y="7134644"/>
                  </a:lnTo>
                  <a:lnTo>
                    <a:pt x="2971800" y="7193381"/>
                  </a:lnTo>
                  <a:lnTo>
                    <a:pt x="3035300" y="7193381"/>
                  </a:lnTo>
                  <a:lnTo>
                    <a:pt x="3035300" y="7252119"/>
                  </a:lnTo>
                  <a:lnTo>
                    <a:pt x="3035300" y="7301192"/>
                  </a:lnTo>
                  <a:lnTo>
                    <a:pt x="3035300" y="7359929"/>
                  </a:lnTo>
                  <a:lnTo>
                    <a:pt x="3035300" y="7418667"/>
                  </a:lnTo>
                  <a:lnTo>
                    <a:pt x="3035300" y="7477226"/>
                  </a:lnTo>
                  <a:lnTo>
                    <a:pt x="2971800" y="7477226"/>
                  </a:lnTo>
                  <a:lnTo>
                    <a:pt x="2971800" y="7418667"/>
                  </a:lnTo>
                  <a:lnTo>
                    <a:pt x="3035300" y="7418667"/>
                  </a:lnTo>
                  <a:lnTo>
                    <a:pt x="3035300" y="7359929"/>
                  </a:lnTo>
                  <a:lnTo>
                    <a:pt x="2971800" y="7359929"/>
                  </a:lnTo>
                  <a:lnTo>
                    <a:pt x="2971800" y="7418502"/>
                  </a:lnTo>
                  <a:lnTo>
                    <a:pt x="2921000" y="7418502"/>
                  </a:lnTo>
                  <a:lnTo>
                    <a:pt x="2921000" y="7418667"/>
                  </a:lnTo>
                  <a:lnTo>
                    <a:pt x="2921000" y="7477226"/>
                  </a:lnTo>
                  <a:lnTo>
                    <a:pt x="2870200" y="7477226"/>
                  </a:lnTo>
                  <a:lnTo>
                    <a:pt x="2870200" y="7418667"/>
                  </a:lnTo>
                  <a:lnTo>
                    <a:pt x="2921000" y="7418667"/>
                  </a:lnTo>
                  <a:lnTo>
                    <a:pt x="2921000" y="7418502"/>
                  </a:lnTo>
                  <a:lnTo>
                    <a:pt x="2921000" y="7359929"/>
                  </a:lnTo>
                  <a:lnTo>
                    <a:pt x="2870200" y="7359929"/>
                  </a:lnTo>
                  <a:lnTo>
                    <a:pt x="2870200" y="7301192"/>
                  </a:lnTo>
                  <a:lnTo>
                    <a:pt x="2921000" y="7301192"/>
                  </a:lnTo>
                  <a:lnTo>
                    <a:pt x="2921000" y="7359929"/>
                  </a:lnTo>
                  <a:lnTo>
                    <a:pt x="2971800" y="7359929"/>
                  </a:lnTo>
                  <a:lnTo>
                    <a:pt x="2971800" y="7301192"/>
                  </a:lnTo>
                  <a:lnTo>
                    <a:pt x="3035300" y="7301192"/>
                  </a:lnTo>
                  <a:lnTo>
                    <a:pt x="3035300" y="7252119"/>
                  </a:lnTo>
                  <a:lnTo>
                    <a:pt x="2971800" y="7252119"/>
                  </a:lnTo>
                  <a:lnTo>
                    <a:pt x="2971800" y="7193381"/>
                  </a:lnTo>
                  <a:lnTo>
                    <a:pt x="2921000" y="7193381"/>
                  </a:lnTo>
                  <a:lnTo>
                    <a:pt x="2921000" y="7252119"/>
                  </a:lnTo>
                  <a:lnTo>
                    <a:pt x="2870200" y="7252119"/>
                  </a:lnTo>
                  <a:lnTo>
                    <a:pt x="2870200" y="7193381"/>
                  </a:lnTo>
                  <a:lnTo>
                    <a:pt x="2921000" y="7193381"/>
                  </a:lnTo>
                  <a:lnTo>
                    <a:pt x="2921000" y="7134644"/>
                  </a:lnTo>
                  <a:lnTo>
                    <a:pt x="2870200" y="7134644"/>
                  </a:lnTo>
                  <a:lnTo>
                    <a:pt x="2870200" y="7075906"/>
                  </a:lnTo>
                  <a:lnTo>
                    <a:pt x="2921000" y="7075906"/>
                  </a:lnTo>
                  <a:lnTo>
                    <a:pt x="2921000" y="7134644"/>
                  </a:lnTo>
                  <a:lnTo>
                    <a:pt x="2971800" y="7134644"/>
                  </a:lnTo>
                  <a:lnTo>
                    <a:pt x="2971800" y="7075906"/>
                  </a:lnTo>
                  <a:lnTo>
                    <a:pt x="3035300" y="7075906"/>
                  </a:lnTo>
                  <a:lnTo>
                    <a:pt x="3035300" y="7026999"/>
                  </a:lnTo>
                  <a:lnTo>
                    <a:pt x="2971800" y="7026999"/>
                  </a:lnTo>
                  <a:lnTo>
                    <a:pt x="2971800" y="6968274"/>
                  </a:lnTo>
                  <a:lnTo>
                    <a:pt x="3035300" y="6968274"/>
                  </a:lnTo>
                  <a:lnTo>
                    <a:pt x="3035300" y="6909536"/>
                  </a:lnTo>
                  <a:lnTo>
                    <a:pt x="2971800" y="6909536"/>
                  </a:lnTo>
                  <a:lnTo>
                    <a:pt x="2971800" y="6850799"/>
                  </a:lnTo>
                  <a:lnTo>
                    <a:pt x="3035300" y="6850799"/>
                  </a:lnTo>
                  <a:lnTo>
                    <a:pt x="3035300" y="6801802"/>
                  </a:lnTo>
                  <a:lnTo>
                    <a:pt x="2971800" y="6801802"/>
                  </a:lnTo>
                  <a:lnTo>
                    <a:pt x="2971800" y="6747345"/>
                  </a:lnTo>
                  <a:lnTo>
                    <a:pt x="2971800" y="6743065"/>
                  </a:lnTo>
                  <a:lnTo>
                    <a:pt x="3035300" y="6743065"/>
                  </a:lnTo>
                  <a:lnTo>
                    <a:pt x="3035300" y="6639700"/>
                  </a:lnTo>
                  <a:lnTo>
                    <a:pt x="2971800" y="6639700"/>
                  </a:lnTo>
                  <a:lnTo>
                    <a:pt x="2971800" y="6625590"/>
                  </a:lnTo>
                  <a:lnTo>
                    <a:pt x="2971800" y="6580962"/>
                  </a:lnTo>
                  <a:lnTo>
                    <a:pt x="2921000" y="6580962"/>
                  </a:lnTo>
                  <a:lnTo>
                    <a:pt x="2921000" y="6625590"/>
                  </a:lnTo>
                  <a:lnTo>
                    <a:pt x="2921000" y="6639700"/>
                  </a:lnTo>
                  <a:lnTo>
                    <a:pt x="2921000" y="7026999"/>
                  </a:lnTo>
                  <a:lnTo>
                    <a:pt x="2870200" y="7026999"/>
                  </a:lnTo>
                  <a:lnTo>
                    <a:pt x="2870200" y="6968274"/>
                  </a:lnTo>
                  <a:lnTo>
                    <a:pt x="2921000" y="6968274"/>
                  </a:lnTo>
                  <a:lnTo>
                    <a:pt x="2921000" y="6909536"/>
                  </a:lnTo>
                  <a:lnTo>
                    <a:pt x="2870200" y="6909536"/>
                  </a:lnTo>
                  <a:lnTo>
                    <a:pt x="2870200" y="6850799"/>
                  </a:lnTo>
                  <a:lnTo>
                    <a:pt x="2921000" y="6850799"/>
                  </a:lnTo>
                  <a:lnTo>
                    <a:pt x="2921000" y="6801802"/>
                  </a:lnTo>
                  <a:lnTo>
                    <a:pt x="2870200" y="6801802"/>
                  </a:lnTo>
                  <a:lnTo>
                    <a:pt x="2870200" y="6743065"/>
                  </a:lnTo>
                  <a:lnTo>
                    <a:pt x="2921000" y="6743065"/>
                  </a:lnTo>
                  <a:lnTo>
                    <a:pt x="2921000" y="6684327"/>
                  </a:lnTo>
                  <a:lnTo>
                    <a:pt x="2870200" y="6684327"/>
                  </a:lnTo>
                  <a:lnTo>
                    <a:pt x="2870200" y="6625590"/>
                  </a:lnTo>
                  <a:lnTo>
                    <a:pt x="2806700" y="6625590"/>
                  </a:lnTo>
                  <a:lnTo>
                    <a:pt x="2806700" y="6684327"/>
                  </a:lnTo>
                  <a:lnTo>
                    <a:pt x="2806700" y="6743065"/>
                  </a:lnTo>
                  <a:lnTo>
                    <a:pt x="2806700" y="6801802"/>
                  </a:lnTo>
                  <a:lnTo>
                    <a:pt x="2743200" y="6801802"/>
                  </a:lnTo>
                  <a:lnTo>
                    <a:pt x="2743200" y="6743065"/>
                  </a:lnTo>
                  <a:lnTo>
                    <a:pt x="2806700" y="6743065"/>
                  </a:lnTo>
                  <a:lnTo>
                    <a:pt x="2806700" y="6684327"/>
                  </a:lnTo>
                  <a:lnTo>
                    <a:pt x="2743200" y="6684327"/>
                  </a:lnTo>
                  <a:lnTo>
                    <a:pt x="2743200" y="6625590"/>
                  </a:lnTo>
                  <a:lnTo>
                    <a:pt x="2692400" y="6625590"/>
                  </a:lnTo>
                  <a:lnTo>
                    <a:pt x="2692400" y="6684327"/>
                  </a:lnTo>
                  <a:lnTo>
                    <a:pt x="2692400" y="6743065"/>
                  </a:lnTo>
                  <a:lnTo>
                    <a:pt x="2692400" y="6801802"/>
                  </a:lnTo>
                  <a:lnTo>
                    <a:pt x="2641600" y="6801802"/>
                  </a:lnTo>
                  <a:lnTo>
                    <a:pt x="2641600" y="6743065"/>
                  </a:lnTo>
                  <a:lnTo>
                    <a:pt x="2692400" y="6743065"/>
                  </a:lnTo>
                  <a:lnTo>
                    <a:pt x="2692400" y="6684327"/>
                  </a:lnTo>
                  <a:lnTo>
                    <a:pt x="2641600" y="6684327"/>
                  </a:lnTo>
                  <a:lnTo>
                    <a:pt x="2641600" y="6625603"/>
                  </a:lnTo>
                  <a:lnTo>
                    <a:pt x="2590800" y="6625603"/>
                  </a:lnTo>
                  <a:lnTo>
                    <a:pt x="2590800" y="6801802"/>
                  </a:lnTo>
                  <a:lnTo>
                    <a:pt x="2463800" y="6801802"/>
                  </a:lnTo>
                  <a:lnTo>
                    <a:pt x="2463800" y="6909536"/>
                  </a:lnTo>
                  <a:lnTo>
                    <a:pt x="2527300" y="6909536"/>
                  </a:lnTo>
                  <a:lnTo>
                    <a:pt x="2527300" y="6850799"/>
                  </a:lnTo>
                  <a:lnTo>
                    <a:pt x="2590800" y="6850799"/>
                  </a:lnTo>
                  <a:lnTo>
                    <a:pt x="2590800" y="6909536"/>
                  </a:lnTo>
                  <a:lnTo>
                    <a:pt x="2527300" y="6909536"/>
                  </a:lnTo>
                  <a:lnTo>
                    <a:pt x="2527300" y="6968274"/>
                  </a:lnTo>
                  <a:lnTo>
                    <a:pt x="2590800" y="6968274"/>
                  </a:lnTo>
                  <a:lnTo>
                    <a:pt x="2590800" y="7026999"/>
                  </a:lnTo>
                  <a:lnTo>
                    <a:pt x="2641600" y="7026999"/>
                  </a:lnTo>
                  <a:lnTo>
                    <a:pt x="2641600" y="6968274"/>
                  </a:lnTo>
                  <a:lnTo>
                    <a:pt x="2692400" y="6968274"/>
                  </a:lnTo>
                  <a:lnTo>
                    <a:pt x="2692400" y="6909536"/>
                  </a:lnTo>
                  <a:lnTo>
                    <a:pt x="2641600" y="6909536"/>
                  </a:lnTo>
                  <a:lnTo>
                    <a:pt x="2641600" y="6850799"/>
                  </a:lnTo>
                  <a:lnTo>
                    <a:pt x="2692400" y="6850799"/>
                  </a:lnTo>
                  <a:lnTo>
                    <a:pt x="2692400" y="6909536"/>
                  </a:lnTo>
                  <a:lnTo>
                    <a:pt x="2743200" y="6909536"/>
                  </a:lnTo>
                  <a:lnTo>
                    <a:pt x="2743200" y="6850799"/>
                  </a:lnTo>
                  <a:lnTo>
                    <a:pt x="2806700" y="6850799"/>
                  </a:lnTo>
                  <a:lnTo>
                    <a:pt x="2806700" y="6909536"/>
                  </a:lnTo>
                  <a:lnTo>
                    <a:pt x="2743200" y="6909536"/>
                  </a:lnTo>
                  <a:lnTo>
                    <a:pt x="2743200" y="6968274"/>
                  </a:lnTo>
                  <a:lnTo>
                    <a:pt x="2806700" y="6968274"/>
                  </a:lnTo>
                  <a:lnTo>
                    <a:pt x="2806700" y="7026999"/>
                  </a:lnTo>
                  <a:lnTo>
                    <a:pt x="2743200" y="7026999"/>
                  </a:lnTo>
                  <a:lnTo>
                    <a:pt x="2743200" y="6968274"/>
                  </a:lnTo>
                  <a:lnTo>
                    <a:pt x="2692400" y="6968274"/>
                  </a:lnTo>
                  <a:lnTo>
                    <a:pt x="2692400" y="7026999"/>
                  </a:lnTo>
                  <a:lnTo>
                    <a:pt x="2641600" y="7026999"/>
                  </a:lnTo>
                  <a:lnTo>
                    <a:pt x="2641600" y="7075906"/>
                  </a:lnTo>
                  <a:lnTo>
                    <a:pt x="2590800" y="7075906"/>
                  </a:lnTo>
                  <a:lnTo>
                    <a:pt x="2590800" y="7026999"/>
                  </a:lnTo>
                  <a:lnTo>
                    <a:pt x="2527300" y="7026999"/>
                  </a:lnTo>
                  <a:lnTo>
                    <a:pt x="2527300" y="6968274"/>
                  </a:lnTo>
                  <a:lnTo>
                    <a:pt x="2463800" y="6968274"/>
                  </a:lnTo>
                  <a:lnTo>
                    <a:pt x="2463800" y="7026999"/>
                  </a:lnTo>
                  <a:lnTo>
                    <a:pt x="2413000" y="7026999"/>
                  </a:lnTo>
                  <a:lnTo>
                    <a:pt x="2413000" y="7075995"/>
                  </a:lnTo>
                  <a:lnTo>
                    <a:pt x="2463800" y="7075995"/>
                  </a:lnTo>
                  <a:lnTo>
                    <a:pt x="2463800" y="7134733"/>
                  </a:lnTo>
                  <a:lnTo>
                    <a:pt x="2527300" y="7134733"/>
                  </a:lnTo>
                  <a:lnTo>
                    <a:pt x="2527300" y="7075995"/>
                  </a:lnTo>
                  <a:lnTo>
                    <a:pt x="2590800" y="7075995"/>
                  </a:lnTo>
                  <a:lnTo>
                    <a:pt x="2590800" y="7134644"/>
                  </a:lnTo>
                  <a:lnTo>
                    <a:pt x="2641600" y="7134644"/>
                  </a:lnTo>
                  <a:lnTo>
                    <a:pt x="2641600" y="7075995"/>
                  </a:lnTo>
                  <a:lnTo>
                    <a:pt x="2692400" y="7075995"/>
                  </a:lnTo>
                  <a:lnTo>
                    <a:pt x="2692400" y="7134644"/>
                  </a:lnTo>
                  <a:lnTo>
                    <a:pt x="2641600" y="7134644"/>
                  </a:lnTo>
                  <a:lnTo>
                    <a:pt x="2641600" y="7193381"/>
                  </a:lnTo>
                  <a:lnTo>
                    <a:pt x="2692400" y="7193381"/>
                  </a:lnTo>
                  <a:lnTo>
                    <a:pt x="2692400" y="7134733"/>
                  </a:lnTo>
                  <a:lnTo>
                    <a:pt x="2743200" y="7134733"/>
                  </a:lnTo>
                  <a:lnTo>
                    <a:pt x="2743200" y="7075995"/>
                  </a:lnTo>
                  <a:lnTo>
                    <a:pt x="2806700" y="7075995"/>
                  </a:lnTo>
                  <a:lnTo>
                    <a:pt x="2806700" y="7134733"/>
                  </a:lnTo>
                  <a:lnTo>
                    <a:pt x="2743200" y="7134733"/>
                  </a:lnTo>
                  <a:lnTo>
                    <a:pt x="2743200" y="7193470"/>
                  </a:lnTo>
                  <a:lnTo>
                    <a:pt x="2806700" y="7193470"/>
                  </a:lnTo>
                  <a:lnTo>
                    <a:pt x="2806700" y="7252208"/>
                  </a:lnTo>
                  <a:lnTo>
                    <a:pt x="2743200" y="7252208"/>
                  </a:lnTo>
                  <a:lnTo>
                    <a:pt x="2743200" y="7193470"/>
                  </a:lnTo>
                  <a:lnTo>
                    <a:pt x="2692400" y="7193470"/>
                  </a:lnTo>
                  <a:lnTo>
                    <a:pt x="2692400" y="7359840"/>
                  </a:lnTo>
                  <a:lnTo>
                    <a:pt x="2641600" y="7359840"/>
                  </a:lnTo>
                  <a:lnTo>
                    <a:pt x="2641600" y="7418578"/>
                  </a:lnTo>
                  <a:lnTo>
                    <a:pt x="2692400" y="7418578"/>
                  </a:lnTo>
                  <a:lnTo>
                    <a:pt x="2692400" y="7359929"/>
                  </a:lnTo>
                  <a:lnTo>
                    <a:pt x="2743200" y="7359929"/>
                  </a:lnTo>
                  <a:lnTo>
                    <a:pt x="2743200" y="7301192"/>
                  </a:lnTo>
                  <a:lnTo>
                    <a:pt x="2806700" y="7301192"/>
                  </a:lnTo>
                  <a:lnTo>
                    <a:pt x="2806700" y="7359929"/>
                  </a:lnTo>
                  <a:lnTo>
                    <a:pt x="2743200" y="7359929"/>
                  </a:lnTo>
                  <a:lnTo>
                    <a:pt x="2743200" y="7418578"/>
                  </a:lnTo>
                  <a:lnTo>
                    <a:pt x="2692400" y="7418578"/>
                  </a:lnTo>
                  <a:lnTo>
                    <a:pt x="2692400" y="7477315"/>
                  </a:lnTo>
                  <a:lnTo>
                    <a:pt x="2743200" y="7477315"/>
                  </a:lnTo>
                  <a:lnTo>
                    <a:pt x="2743200" y="7418667"/>
                  </a:lnTo>
                  <a:lnTo>
                    <a:pt x="2806700" y="7418667"/>
                  </a:lnTo>
                  <a:lnTo>
                    <a:pt x="2806700" y="7477315"/>
                  </a:lnTo>
                  <a:lnTo>
                    <a:pt x="2743200" y="7477315"/>
                  </a:lnTo>
                  <a:lnTo>
                    <a:pt x="2743200" y="7526223"/>
                  </a:lnTo>
                  <a:lnTo>
                    <a:pt x="2692400" y="7526223"/>
                  </a:lnTo>
                  <a:lnTo>
                    <a:pt x="2692400" y="7477315"/>
                  </a:lnTo>
                  <a:lnTo>
                    <a:pt x="2641600" y="7477315"/>
                  </a:lnTo>
                  <a:lnTo>
                    <a:pt x="2641600" y="7526223"/>
                  </a:lnTo>
                  <a:lnTo>
                    <a:pt x="2590800" y="7526223"/>
                  </a:lnTo>
                  <a:lnTo>
                    <a:pt x="2590800" y="7584961"/>
                  </a:lnTo>
                  <a:lnTo>
                    <a:pt x="2641600" y="7584961"/>
                  </a:lnTo>
                  <a:lnTo>
                    <a:pt x="2641600" y="7526312"/>
                  </a:lnTo>
                  <a:lnTo>
                    <a:pt x="2692400" y="7526312"/>
                  </a:lnTo>
                  <a:lnTo>
                    <a:pt x="2692400" y="7584961"/>
                  </a:lnTo>
                  <a:lnTo>
                    <a:pt x="2743200" y="7584961"/>
                  </a:lnTo>
                  <a:lnTo>
                    <a:pt x="2743200" y="7526312"/>
                  </a:lnTo>
                  <a:lnTo>
                    <a:pt x="2806700" y="7526312"/>
                  </a:lnTo>
                  <a:lnTo>
                    <a:pt x="2806700" y="7584961"/>
                  </a:lnTo>
                  <a:lnTo>
                    <a:pt x="2870200" y="7584961"/>
                  </a:lnTo>
                  <a:lnTo>
                    <a:pt x="2870200" y="7526223"/>
                  </a:lnTo>
                  <a:lnTo>
                    <a:pt x="2806700" y="7526223"/>
                  </a:lnTo>
                  <a:lnTo>
                    <a:pt x="2806700" y="7477404"/>
                  </a:lnTo>
                  <a:lnTo>
                    <a:pt x="2870200" y="7477404"/>
                  </a:lnTo>
                  <a:lnTo>
                    <a:pt x="2870200" y="7526223"/>
                  </a:lnTo>
                  <a:lnTo>
                    <a:pt x="2921000" y="7526223"/>
                  </a:lnTo>
                  <a:lnTo>
                    <a:pt x="2921000" y="7584961"/>
                  </a:lnTo>
                  <a:lnTo>
                    <a:pt x="2971800" y="7584961"/>
                  </a:lnTo>
                  <a:lnTo>
                    <a:pt x="2971800" y="7526223"/>
                  </a:lnTo>
                  <a:lnTo>
                    <a:pt x="3035300" y="7526223"/>
                  </a:lnTo>
                  <a:lnTo>
                    <a:pt x="3035300" y="7477404"/>
                  </a:lnTo>
                  <a:lnTo>
                    <a:pt x="3098800" y="7477404"/>
                  </a:lnTo>
                  <a:lnTo>
                    <a:pt x="3098800" y="7526223"/>
                  </a:lnTo>
                  <a:lnTo>
                    <a:pt x="3136900" y="7526223"/>
                  </a:lnTo>
                  <a:lnTo>
                    <a:pt x="3136900" y="7584961"/>
                  </a:lnTo>
                  <a:lnTo>
                    <a:pt x="3200400" y="7584961"/>
                  </a:lnTo>
                  <a:lnTo>
                    <a:pt x="3200400" y="7526223"/>
                  </a:lnTo>
                  <a:lnTo>
                    <a:pt x="3251200" y="7526223"/>
                  </a:lnTo>
                  <a:lnTo>
                    <a:pt x="3251200" y="7477404"/>
                  </a:lnTo>
                  <a:lnTo>
                    <a:pt x="3314700" y="7477404"/>
                  </a:lnTo>
                  <a:lnTo>
                    <a:pt x="3314700" y="7526223"/>
                  </a:lnTo>
                  <a:lnTo>
                    <a:pt x="3251200" y="7526223"/>
                  </a:lnTo>
                  <a:lnTo>
                    <a:pt x="3251200" y="7584961"/>
                  </a:lnTo>
                  <a:lnTo>
                    <a:pt x="3200400" y="7584961"/>
                  </a:lnTo>
                  <a:lnTo>
                    <a:pt x="3200400" y="7643698"/>
                  </a:lnTo>
                  <a:lnTo>
                    <a:pt x="3251200" y="7643698"/>
                  </a:lnTo>
                  <a:lnTo>
                    <a:pt x="3251200" y="7702436"/>
                  </a:lnTo>
                  <a:lnTo>
                    <a:pt x="3314700" y="7702436"/>
                  </a:lnTo>
                  <a:lnTo>
                    <a:pt x="3314700" y="7643698"/>
                  </a:lnTo>
                  <a:lnTo>
                    <a:pt x="3365500" y="7643698"/>
                  </a:lnTo>
                  <a:lnTo>
                    <a:pt x="3365500" y="7585037"/>
                  </a:lnTo>
                  <a:lnTo>
                    <a:pt x="3429000" y="7585037"/>
                  </a:lnTo>
                  <a:lnTo>
                    <a:pt x="3429000" y="7643698"/>
                  </a:lnTo>
                  <a:lnTo>
                    <a:pt x="3479800" y="7643698"/>
                  </a:lnTo>
                  <a:lnTo>
                    <a:pt x="3479800" y="7702436"/>
                  </a:lnTo>
                  <a:lnTo>
                    <a:pt x="3530600" y="7702436"/>
                  </a:lnTo>
                  <a:lnTo>
                    <a:pt x="3530600" y="7526223"/>
                  </a:lnTo>
                  <a:close/>
                </a:path>
                <a:path w="3530600" h="10287000">
                  <a:moveTo>
                    <a:pt x="3530600" y="6688607"/>
                  </a:moveTo>
                  <a:lnTo>
                    <a:pt x="3479800" y="6688607"/>
                  </a:lnTo>
                  <a:lnTo>
                    <a:pt x="3479800" y="6639700"/>
                  </a:lnTo>
                  <a:lnTo>
                    <a:pt x="3429000" y="6639700"/>
                  </a:lnTo>
                  <a:lnTo>
                    <a:pt x="3429000" y="6688607"/>
                  </a:lnTo>
                  <a:lnTo>
                    <a:pt x="3365500" y="6688607"/>
                  </a:lnTo>
                  <a:lnTo>
                    <a:pt x="3365500" y="6747345"/>
                  </a:lnTo>
                  <a:lnTo>
                    <a:pt x="3429000" y="6747345"/>
                  </a:lnTo>
                  <a:lnTo>
                    <a:pt x="3429000" y="6688683"/>
                  </a:lnTo>
                  <a:lnTo>
                    <a:pt x="3479800" y="6688683"/>
                  </a:lnTo>
                  <a:lnTo>
                    <a:pt x="3479800" y="6747345"/>
                  </a:lnTo>
                  <a:lnTo>
                    <a:pt x="3530600" y="6747345"/>
                  </a:lnTo>
                  <a:lnTo>
                    <a:pt x="3530600" y="6688607"/>
                  </a:lnTo>
                  <a:close/>
                </a:path>
                <a:path w="3530600" h="10287000">
                  <a:moveTo>
                    <a:pt x="3530600" y="6463487"/>
                  </a:moveTo>
                  <a:lnTo>
                    <a:pt x="3479800" y="6463487"/>
                  </a:lnTo>
                  <a:lnTo>
                    <a:pt x="3479800" y="6522225"/>
                  </a:lnTo>
                  <a:lnTo>
                    <a:pt x="3429000" y="6522225"/>
                  </a:lnTo>
                  <a:lnTo>
                    <a:pt x="3429000" y="6580962"/>
                  </a:lnTo>
                  <a:lnTo>
                    <a:pt x="3479800" y="6580962"/>
                  </a:lnTo>
                  <a:lnTo>
                    <a:pt x="3479800" y="6639700"/>
                  </a:lnTo>
                  <a:lnTo>
                    <a:pt x="3530600" y="6639700"/>
                  </a:lnTo>
                  <a:lnTo>
                    <a:pt x="3530600" y="6463487"/>
                  </a:lnTo>
                  <a:close/>
                </a:path>
                <a:path w="3530600" h="10287000">
                  <a:moveTo>
                    <a:pt x="3530600" y="5905538"/>
                  </a:moveTo>
                  <a:lnTo>
                    <a:pt x="3479800" y="5905538"/>
                  </a:lnTo>
                  <a:lnTo>
                    <a:pt x="3479800" y="5964275"/>
                  </a:lnTo>
                  <a:lnTo>
                    <a:pt x="3479800" y="6013170"/>
                  </a:lnTo>
                  <a:lnTo>
                    <a:pt x="3479800" y="6071908"/>
                  </a:lnTo>
                  <a:lnTo>
                    <a:pt x="3429000" y="6071908"/>
                  </a:lnTo>
                  <a:lnTo>
                    <a:pt x="3429000" y="6130645"/>
                  </a:lnTo>
                  <a:lnTo>
                    <a:pt x="3479800" y="6130645"/>
                  </a:lnTo>
                  <a:lnTo>
                    <a:pt x="3479800" y="6189383"/>
                  </a:lnTo>
                  <a:lnTo>
                    <a:pt x="3479800" y="6238456"/>
                  </a:lnTo>
                  <a:lnTo>
                    <a:pt x="3479800" y="6297193"/>
                  </a:lnTo>
                  <a:lnTo>
                    <a:pt x="3479800" y="6355931"/>
                  </a:lnTo>
                  <a:lnTo>
                    <a:pt x="3479800" y="6414503"/>
                  </a:lnTo>
                  <a:lnTo>
                    <a:pt x="3429000" y="6414503"/>
                  </a:lnTo>
                  <a:lnTo>
                    <a:pt x="3429000" y="6355931"/>
                  </a:lnTo>
                  <a:lnTo>
                    <a:pt x="3479800" y="6355931"/>
                  </a:lnTo>
                  <a:lnTo>
                    <a:pt x="3479800" y="6297193"/>
                  </a:lnTo>
                  <a:lnTo>
                    <a:pt x="3429000" y="6297193"/>
                  </a:lnTo>
                  <a:lnTo>
                    <a:pt x="3429000" y="6355766"/>
                  </a:lnTo>
                  <a:lnTo>
                    <a:pt x="3365500" y="6355766"/>
                  </a:lnTo>
                  <a:lnTo>
                    <a:pt x="3365500" y="6355931"/>
                  </a:lnTo>
                  <a:lnTo>
                    <a:pt x="3365500" y="6414503"/>
                  </a:lnTo>
                  <a:lnTo>
                    <a:pt x="3314700" y="6414503"/>
                  </a:lnTo>
                  <a:lnTo>
                    <a:pt x="3314700" y="6355931"/>
                  </a:lnTo>
                  <a:lnTo>
                    <a:pt x="3365500" y="6355931"/>
                  </a:lnTo>
                  <a:lnTo>
                    <a:pt x="3365500" y="6355766"/>
                  </a:lnTo>
                  <a:lnTo>
                    <a:pt x="3365500" y="6297193"/>
                  </a:lnTo>
                  <a:lnTo>
                    <a:pt x="3314700" y="6297193"/>
                  </a:lnTo>
                  <a:lnTo>
                    <a:pt x="3314700" y="6238456"/>
                  </a:lnTo>
                  <a:lnTo>
                    <a:pt x="3365500" y="6238456"/>
                  </a:lnTo>
                  <a:lnTo>
                    <a:pt x="3365500" y="6297193"/>
                  </a:lnTo>
                  <a:lnTo>
                    <a:pt x="3429000" y="6297193"/>
                  </a:lnTo>
                  <a:lnTo>
                    <a:pt x="3429000" y="6238456"/>
                  </a:lnTo>
                  <a:lnTo>
                    <a:pt x="3479800" y="6238456"/>
                  </a:lnTo>
                  <a:lnTo>
                    <a:pt x="3479800" y="6189383"/>
                  </a:lnTo>
                  <a:lnTo>
                    <a:pt x="3429000" y="6189383"/>
                  </a:lnTo>
                  <a:lnTo>
                    <a:pt x="3429000" y="6130645"/>
                  </a:lnTo>
                  <a:lnTo>
                    <a:pt x="3365500" y="6130645"/>
                  </a:lnTo>
                  <a:lnTo>
                    <a:pt x="3365500" y="6189383"/>
                  </a:lnTo>
                  <a:lnTo>
                    <a:pt x="3314700" y="6189383"/>
                  </a:lnTo>
                  <a:lnTo>
                    <a:pt x="3314700" y="6130645"/>
                  </a:lnTo>
                  <a:lnTo>
                    <a:pt x="3365500" y="6130645"/>
                  </a:lnTo>
                  <a:lnTo>
                    <a:pt x="3365500" y="6071908"/>
                  </a:lnTo>
                  <a:lnTo>
                    <a:pt x="3314700" y="6071908"/>
                  </a:lnTo>
                  <a:lnTo>
                    <a:pt x="3314700" y="6013170"/>
                  </a:lnTo>
                  <a:lnTo>
                    <a:pt x="3365500" y="6013170"/>
                  </a:lnTo>
                  <a:lnTo>
                    <a:pt x="3365500" y="6071908"/>
                  </a:lnTo>
                  <a:lnTo>
                    <a:pt x="3429000" y="6071908"/>
                  </a:lnTo>
                  <a:lnTo>
                    <a:pt x="3429000" y="6013170"/>
                  </a:lnTo>
                  <a:lnTo>
                    <a:pt x="3479800" y="6013170"/>
                  </a:lnTo>
                  <a:lnTo>
                    <a:pt x="3479800" y="5964275"/>
                  </a:lnTo>
                  <a:lnTo>
                    <a:pt x="3429000" y="5964275"/>
                  </a:lnTo>
                  <a:lnTo>
                    <a:pt x="3429000" y="5905538"/>
                  </a:lnTo>
                  <a:lnTo>
                    <a:pt x="3365500" y="5905538"/>
                  </a:lnTo>
                  <a:lnTo>
                    <a:pt x="3365500" y="5964275"/>
                  </a:lnTo>
                  <a:lnTo>
                    <a:pt x="3314700" y="5964275"/>
                  </a:lnTo>
                  <a:lnTo>
                    <a:pt x="3314700" y="5905538"/>
                  </a:lnTo>
                  <a:lnTo>
                    <a:pt x="3365500" y="5905538"/>
                  </a:lnTo>
                  <a:lnTo>
                    <a:pt x="3365500" y="5846800"/>
                  </a:lnTo>
                  <a:lnTo>
                    <a:pt x="3314700" y="5846800"/>
                  </a:lnTo>
                  <a:lnTo>
                    <a:pt x="3314700" y="5788063"/>
                  </a:lnTo>
                  <a:lnTo>
                    <a:pt x="3251200" y="5788063"/>
                  </a:lnTo>
                  <a:lnTo>
                    <a:pt x="3251200" y="6189383"/>
                  </a:lnTo>
                  <a:lnTo>
                    <a:pt x="3200400" y="6189383"/>
                  </a:lnTo>
                  <a:lnTo>
                    <a:pt x="3200400" y="6130645"/>
                  </a:lnTo>
                  <a:lnTo>
                    <a:pt x="3251200" y="6130645"/>
                  </a:lnTo>
                  <a:lnTo>
                    <a:pt x="3251200" y="6071908"/>
                  </a:lnTo>
                  <a:lnTo>
                    <a:pt x="3200400" y="6071908"/>
                  </a:lnTo>
                  <a:lnTo>
                    <a:pt x="3200400" y="6013170"/>
                  </a:lnTo>
                  <a:lnTo>
                    <a:pt x="3251200" y="6013170"/>
                  </a:lnTo>
                  <a:lnTo>
                    <a:pt x="3251200" y="5964186"/>
                  </a:lnTo>
                  <a:lnTo>
                    <a:pt x="3200400" y="5964186"/>
                  </a:lnTo>
                  <a:lnTo>
                    <a:pt x="3200400" y="5905449"/>
                  </a:lnTo>
                  <a:lnTo>
                    <a:pt x="3251200" y="5905449"/>
                  </a:lnTo>
                  <a:lnTo>
                    <a:pt x="3251200" y="5846800"/>
                  </a:lnTo>
                  <a:lnTo>
                    <a:pt x="3200400" y="5846800"/>
                  </a:lnTo>
                  <a:lnTo>
                    <a:pt x="3200400" y="5788063"/>
                  </a:lnTo>
                  <a:lnTo>
                    <a:pt x="3251200" y="5788063"/>
                  </a:lnTo>
                  <a:lnTo>
                    <a:pt x="3251200" y="5739066"/>
                  </a:lnTo>
                  <a:lnTo>
                    <a:pt x="3200400" y="5739066"/>
                  </a:lnTo>
                  <a:lnTo>
                    <a:pt x="3200400" y="5680341"/>
                  </a:lnTo>
                  <a:lnTo>
                    <a:pt x="3136900" y="5680341"/>
                  </a:lnTo>
                  <a:lnTo>
                    <a:pt x="3136900" y="5739066"/>
                  </a:lnTo>
                  <a:lnTo>
                    <a:pt x="3098800" y="5739066"/>
                  </a:lnTo>
                  <a:lnTo>
                    <a:pt x="3098800" y="5788063"/>
                  </a:lnTo>
                  <a:lnTo>
                    <a:pt x="3136900" y="5788063"/>
                  </a:lnTo>
                  <a:lnTo>
                    <a:pt x="3136900" y="5846800"/>
                  </a:lnTo>
                  <a:lnTo>
                    <a:pt x="3136900" y="5905449"/>
                  </a:lnTo>
                  <a:lnTo>
                    <a:pt x="3136900" y="5964186"/>
                  </a:lnTo>
                  <a:lnTo>
                    <a:pt x="3136900" y="6013170"/>
                  </a:lnTo>
                  <a:lnTo>
                    <a:pt x="3136900" y="6071908"/>
                  </a:lnTo>
                  <a:lnTo>
                    <a:pt x="3098800" y="6071908"/>
                  </a:lnTo>
                  <a:lnTo>
                    <a:pt x="3098800" y="6013170"/>
                  </a:lnTo>
                  <a:lnTo>
                    <a:pt x="3136900" y="6013170"/>
                  </a:lnTo>
                  <a:lnTo>
                    <a:pt x="3136900" y="5964186"/>
                  </a:lnTo>
                  <a:lnTo>
                    <a:pt x="3098800" y="5964186"/>
                  </a:lnTo>
                  <a:lnTo>
                    <a:pt x="3098800" y="5905449"/>
                  </a:lnTo>
                  <a:lnTo>
                    <a:pt x="3136900" y="5905449"/>
                  </a:lnTo>
                  <a:lnTo>
                    <a:pt x="3136900" y="5846800"/>
                  </a:lnTo>
                  <a:lnTo>
                    <a:pt x="3098800" y="5846800"/>
                  </a:lnTo>
                  <a:lnTo>
                    <a:pt x="3098800" y="5788063"/>
                  </a:lnTo>
                  <a:lnTo>
                    <a:pt x="3035300" y="5788063"/>
                  </a:lnTo>
                  <a:lnTo>
                    <a:pt x="3035300" y="5846800"/>
                  </a:lnTo>
                  <a:lnTo>
                    <a:pt x="2971800" y="5846800"/>
                  </a:lnTo>
                  <a:lnTo>
                    <a:pt x="2971800" y="5905538"/>
                  </a:lnTo>
                  <a:lnTo>
                    <a:pt x="3035300" y="5905538"/>
                  </a:lnTo>
                  <a:lnTo>
                    <a:pt x="3035300" y="5964275"/>
                  </a:lnTo>
                  <a:lnTo>
                    <a:pt x="2971800" y="5964275"/>
                  </a:lnTo>
                  <a:lnTo>
                    <a:pt x="2971800" y="5905538"/>
                  </a:lnTo>
                  <a:lnTo>
                    <a:pt x="2921000" y="5905538"/>
                  </a:lnTo>
                  <a:lnTo>
                    <a:pt x="2921000" y="5964275"/>
                  </a:lnTo>
                  <a:lnTo>
                    <a:pt x="2870200" y="5964275"/>
                  </a:lnTo>
                  <a:lnTo>
                    <a:pt x="2870200" y="6013170"/>
                  </a:lnTo>
                  <a:lnTo>
                    <a:pt x="2806700" y="6013170"/>
                  </a:lnTo>
                  <a:lnTo>
                    <a:pt x="2806700" y="6071908"/>
                  </a:lnTo>
                  <a:lnTo>
                    <a:pt x="2870200" y="6071908"/>
                  </a:lnTo>
                  <a:lnTo>
                    <a:pt x="2870200" y="6013259"/>
                  </a:lnTo>
                  <a:lnTo>
                    <a:pt x="2921000" y="6013259"/>
                  </a:lnTo>
                  <a:lnTo>
                    <a:pt x="2921000" y="6071908"/>
                  </a:lnTo>
                  <a:lnTo>
                    <a:pt x="2870200" y="6071908"/>
                  </a:lnTo>
                  <a:lnTo>
                    <a:pt x="2870200" y="6130645"/>
                  </a:lnTo>
                  <a:lnTo>
                    <a:pt x="2921000" y="6130645"/>
                  </a:lnTo>
                  <a:lnTo>
                    <a:pt x="2921000" y="6071997"/>
                  </a:lnTo>
                  <a:lnTo>
                    <a:pt x="2971800" y="6071997"/>
                  </a:lnTo>
                  <a:lnTo>
                    <a:pt x="2971800" y="6013259"/>
                  </a:lnTo>
                  <a:lnTo>
                    <a:pt x="3035300" y="6013259"/>
                  </a:lnTo>
                  <a:lnTo>
                    <a:pt x="3035300" y="6071997"/>
                  </a:lnTo>
                  <a:lnTo>
                    <a:pt x="3035300" y="6130734"/>
                  </a:lnTo>
                  <a:lnTo>
                    <a:pt x="3035300" y="6189294"/>
                  </a:lnTo>
                  <a:lnTo>
                    <a:pt x="2971800" y="6189294"/>
                  </a:lnTo>
                  <a:lnTo>
                    <a:pt x="2971800" y="6130734"/>
                  </a:lnTo>
                  <a:lnTo>
                    <a:pt x="3035300" y="6130734"/>
                  </a:lnTo>
                  <a:lnTo>
                    <a:pt x="3035300" y="6071997"/>
                  </a:lnTo>
                  <a:lnTo>
                    <a:pt x="2971800" y="6071997"/>
                  </a:lnTo>
                  <a:lnTo>
                    <a:pt x="2971800" y="6130645"/>
                  </a:lnTo>
                  <a:lnTo>
                    <a:pt x="2921000" y="6130645"/>
                  </a:lnTo>
                  <a:lnTo>
                    <a:pt x="2921000" y="6189383"/>
                  </a:lnTo>
                  <a:lnTo>
                    <a:pt x="2971800" y="6189383"/>
                  </a:lnTo>
                  <a:lnTo>
                    <a:pt x="2971800" y="6238291"/>
                  </a:lnTo>
                  <a:lnTo>
                    <a:pt x="3035300" y="6238291"/>
                  </a:lnTo>
                  <a:lnTo>
                    <a:pt x="3035300" y="6189472"/>
                  </a:lnTo>
                  <a:lnTo>
                    <a:pt x="3098800" y="6189472"/>
                  </a:lnTo>
                  <a:lnTo>
                    <a:pt x="3098800" y="6130734"/>
                  </a:lnTo>
                  <a:lnTo>
                    <a:pt x="3136900" y="6130734"/>
                  </a:lnTo>
                  <a:lnTo>
                    <a:pt x="3136900" y="6189472"/>
                  </a:lnTo>
                  <a:lnTo>
                    <a:pt x="3136900" y="6238456"/>
                  </a:lnTo>
                  <a:lnTo>
                    <a:pt x="3136900" y="6297028"/>
                  </a:lnTo>
                  <a:lnTo>
                    <a:pt x="3098800" y="6297028"/>
                  </a:lnTo>
                  <a:lnTo>
                    <a:pt x="3098800" y="6238456"/>
                  </a:lnTo>
                  <a:lnTo>
                    <a:pt x="3136900" y="6238456"/>
                  </a:lnTo>
                  <a:lnTo>
                    <a:pt x="3136900" y="6189472"/>
                  </a:lnTo>
                  <a:lnTo>
                    <a:pt x="3098800" y="6189472"/>
                  </a:lnTo>
                  <a:lnTo>
                    <a:pt x="3098800" y="6238291"/>
                  </a:lnTo>
                  <a:lnTo>
                    <a:pt x="3035300" y="6238291"/>
                  </a:lnTo>
                  <a:lnTo>
                    <a:pt x="3035300" y="6297028"/>
                  </a:lnTo>
                  <a:lnTo>
                    <a:pt x="2971800" y="6297028"/>
                  </a:lnTo>
                  <a:lnTo>
                    <a:pt x="2971800" y="6355766"/>
                  </a:lnTo>
                  <a:lnTo>
                    <a:pt x="3035300" y="6355766"/>
                  </a:lnTo>
                  <a:lnTo>
                    <a:pt x="3035300" y="6414503"/>
                  </a:lnTo>
                  <a:lnTo>
                    <a:pt x="3098800" y="6414503"/>
                  </a:lnTo>
                  <a:lnTo>
                    <a:pt x="3098800" y="6355766"/>
                  </a:lnTo>
                  <a:lnTo>
                    <a:pt x="3136900" y="6355766"/>
                  </a:lnTo>
                  <a:lnTo>
                    <a:pt x="3136900" y="6297193"/>
                  </a:lnTo>
                  <a:lnTo>
                    <a:pt x="3200400" y="6297193"/>
                  </a:lnTo>
                  <a:lnTo>
                    <a:pt x="3200400" y="6238456"/>
                  </a:lnTo>
                  <a:lnTo>
                    <a:pt x="3251200" y="6238456"/>
                  </a:lnTo>
                  <a:lnTo>
                    <a:pt x="3251200" y="6297193"/>
                  </a:lnTo>
                  <a:lnTo>
                    <a:pt x="3200400" y="6297193"/>
                  </a:lnTo>
                  <a:lnTo>
                    <a:pt x="3200400" y="6355766"/>
                  </a:lnTo>
                  <a:lnTo>
                    <a:pt x="3136900" y="6355766"/>
                  </a:lnTo>
                  <a:lnTo>
                    <a:pt x="3136900" y="6414503"/>
                  </a:lnTo>
                  <a:lnTo>
                    <a:pt x="3200400" y="6414503"/>
                  </a:lnTo>
                  <a:lnTo>
                    <a:pt x="3200400" y="6355931"/>
                  </a:lnTo>
                  <a:lnTo>
                    <a:pt x="3251200" y="6355931"/>
                  </a:lnTo>
                  <a:lnTo>
                    <a:pt x="3251200" y="6414503"/>
                  </a:lnTo>
                  <a:lnTo>
                    <a:pt x="3200400" y="6414503"/>
                  </a:lnTo>
                  <a:lnTo>
                    <a:pt x="3200400" y="6463487"/>
                  </a:lnTo>
                  <a:lnTo>
                    <a:pt x="3251200" y="6463487"/>
                  </a:lnTo>
                  <a:lnTo>
                    <a:pt x="3251200" y="6414668"/>
                  </a:lnTo>
                  <a:lnTo>
                    <a:pt x="3314700" y="6414668"/>
                  </a:lnTo>
                  <a:lnTo>
                    <a:pt x="3314700" y="6463487"/>
                  </a:lnTo>
                  <a:lnTo>
                    <a:pt x="3365500" y="6463487"/>
                  </a:lnTo>
                  <a:lnTo>
                    <a:pt x="3365500" y="6522225"/>
                  </a:lnTo>
                  <a:lnTo>
                    <a:pt x="3429000" y="6522225"/>
                  </a:lnTo>
                  <a:lnTo>
                    <a:pt x="3429000" y="6463487"/>
                  </a:lnTo>
                  <a:lnTo>
                    <a:pt x="3479800" y="6463487"/>
                  </a:lnTo>
                  <a:lnTo>
                    <a:pt x="3479800" y="6414668"/>
                  </a:lnTo>
                  <a:lnTo>
                    <a:pt x="3530600" y="6414668"/>
                  </a:lnTo>
                  <a:lnTo>
                    <a:pt x="3530600" y="5905538"/>
                  </a:lnTo>
                  <a:close/>
                </a:path>
                <a:path w="3530600" h="10287000">
                  <a:moveTo>
                    <a:pt x="3530600" y="4887353"/>
                  </a:moveTo>
                  <a:lnTo>
                    <a:pt x="3479800" y="4887353"/>
                  </a:lnTo>
                  <a:lnTo>
                    <a:pt x="3479800" y="4946091"/>
                  </a:lnTo>
                  <a:lnTo>
                    <a:pt x="3429000" y="4946091"/>
                  </a:lnTo>
                  <a:lnTo>
                    <a:pt x="3429000" y="5004828"/>
                  </a:lnTo>
                  <a:lnTo>
                    <a:pt x="3530600" y="5004828"/>
                  </a:lnTo>
                  <a:lnTo>
                    <a:pt x="3530600" y="4887353"/>
                  </a:lnTo>
                  <a:close/>
                </a:path>
                <a:path w="3530600" h="10287000">
                  <a:moveTo>
                    <a:pt x="3530600" y="4662157"/>
                  </a:moveTo>
                  <a:lnTo>
                    <a:pt x="3479800" y="4662157"/>
                  </a:lnTo>
                  <a:lnTo>
                    <a:pt x="3479800" y="4720895"/>
                  </a:lnTo>
                  <a:lnTo>
                    <a:pt x="3429000" y="4720895"/>
                  </a:lnTo>
                  <a:lnTo>
                    <a:pt x="3429000" y="4662233"/>
                  </a:lnTo>
                  <a:lnTo>
                    <a:pt x="3479800" y="4662233"/>
                  </a:lnTo>
                  <a:lnTo>
                    <a:pt x="3479800" y="4613249"/>
                  </a:lnTo>
                  <a:lnTo>
                    <a:pt x="3429000" y="4613249"/>
                  </a:lnTo>
                  <a:lnTo>
                    <a:pt x="3429000" y="4554512"/>
                  </a:lnTo>
                  <a:lnTo>
                    <a:pt x="3365500" y="4554512"/>
                  </a:lnTo>
                  <a:lnTo>
                    <a:pt x="3365500" y="4613249"/>
                  </a:lnTo>
                  <a:lnTo>
                    <a:pt x="3314700" y="4613249"/>
                  </a:lnTo>
                  <a:lnTo>
                    <a:pt x="3314700" y="4662157"/>
                  </a:lnTo>
                  <a:lnTo>
                    <a:pt x="3251200" y="4662157"/>
                  </a:lnTo>
                  <a:lnTo>
                    <a:pt x="3251200" y="4613249"/>
                  </a:lnTo>
                  <a:lnTo>
                    <a:pt x="3200400" y="4613249"/>
                  </a:lnTo>
                  <a:lnTo>
                    <a:pt x="3200400" y="4662157"/>
                  </a:lnTo>
                  <a:lnTo>
                    <a:pt x="3136900" y="4662157"/>
                  </a:lnTo>
                  <a:lnTo>
                    <a:pt x="3136900" y="4613249"/>
                  </a:lnTo>
                  <a:lnTo>
                    <a:pt x="3098800" y="4613249"/>
                  </a:lnTo>
                  <a:lnTo>
                    <a:pt x="3098800" y="4662157"/>
                  </a:lnTo>
                  <a:lnTo>
                    <a:pt x="3035300" y="4662157"/>
                  </a:lnTo>
                  <a:lnTo>
                    <a:pt x="3035300" y="4720895"/>
                  </a:lnTo>
                  <a:lnTo>
                    <a:pt x="2971800" y="4720895"/>
                  </a:lnTo>
                  <a:lnTo>
                    <a:pt x="2971800" y="4779619"/>
                  </a:lnTo>
                  <a:lnTo>
                    <a:pt x="3035300" y="4779619"/>
                  </a:lnTo>
                  <a:lnTo>
                    <a:pt x="3035300" y="4838357"/>
                  </a:lnTo>
                  <a:lnTo>
                    <a:pt x="3035300" y="4887353"/>
                  </a:lnTo>
                  <a:lnTo>
                    <a:pt x="3035300" y="4946091"/>
                  </a:lnTo>
                  <a:lnTo>
                    <a:pt x="3035300" y="5004828"/>
                  </a:lnTo>
                  <a:lnTo>
                    <a:pt x="3035300" y="5063566"/>
                  </a:lnTo>
                  <a:lnTo>
                    <a:pt x="2971800" y="5063566"/>
                  </a:lnTo>
                  <a:lnTo>
                    <a:pt x="2971800" y="5004828"/>
                  </a:lnTo>
                  <a:lnTo>
                    <a:pt x="3035300" y="5004828"/>
                  </a:lnTo>
                  <a:lnTo>
                    <a:pt x="3035300" y="4946091"/>
                  </a:lnTo>
                  <a:lnTo>
                    <a:pt x="2971800" y="4946091"/>
                  </a:lnTo>
                  <a:lnTo>
                    <a:pt x="2971800" y="4887353"/>
                  </a:lnTo>
                  <a:lnTo>
                    <a:pt x="3035300" y="4887353"/>
                  </a:lnTo>
                  <a:lnTo>
                    <a:pt x="3035300" y="4838357"/>
                  </a:lnTo>
                  <a:lnTo>
                    <a:pt x="2971800" y="4838357"/>
                  </a:lnTo>
                  <a:lnTo>
                    <a:pt x="2971800" y="4779619"/>
                  </a:lnTo>
                  <a:lnTo>
                    <a:pt x="2921000" y="4779619"/>
                  </a:lnTo>
                  <a:lnTo>
                    <a:pt x="2921000" y="4838357"/>
                  </a:lnTo>
                  <a:lnTo>
                    <a:pt x="2921000" y="4887353"/>
                  </a:lnTo>
                  <a:lnTo>
                    <a:pt x="2921000" y="4946091"/>
                  </a:lnTo>
                  <a:lnTo>
                    <a:pt x="2870200" y="4946091"/>
                  </a:lnTo>
                  <a:lnTo>
                    <a:pt x="2870200" y="4887353"/>
                  </a:lnTo>
                  <a:lnTo>
                    <a:pt x="2921000" y="4887353"/>
                  </a:lnTo>
                  <a:lnTo>
                    <a:pt x="2921000" y="4838357"/>
                  </a:lnTo>
                  <a:lnTo>
                    <a:pt x="2870200" y="4838357"/>
                  </a:lnTo>
                  <a:lnTo>
                    <a:pt x="2870200" y="4779619"/>
                  </a:lnTo>
                  <a:lnTo>
                    <a:pt x="2921000" y="4779619"/>
                  </a:lnTo>
                  <a:lnTo>
                    <a:pt x="2921000" y="4720895"/>
                  </a:lnTo>
                  <a:lnTo>
                    <a:pt x="2870200" y="4720895"/>
                  </a:lnTo>
                  <a:lnTo>
                    <a:pt x="2870200" y="4662233"/>
                  </a:lnTo>
                  <a:lnTo>
                    <a:pt x="2921000" y="4662233"/>
                  </a:lnTo>
                  <a:lnTo>
                    <a:pt x="2921000" y="4720895"/>
                  </a:lnTo>
                  <a:lnTo>
                    <a:pt x="2971800" y="4720895"/>
                  </a:lnTo>
                  <a:lnTo>
                    <a:pt x="2971800" y="4662233"/>
                  </a:lnTo>
                  <a:lnTo>
                    <a:pt x="3035300" y="4662233"/>
                  </a:lnTo>
                  <a:lnTo>
                    <a:pt x="3035300" y="4613249"/>
                  </a:lnTo>
                  <a:lnTo>
                    <a:pt x="2971800" y="4613249"/>
                  </a:lnTo>
                  <a:lnTo>
                    <a:pt x="2971800" y="4662157"/>
                  </a:lnTo>
                  <a:lnTo>
                    <a:pt x="2921000" y="4662157"/>
                  </a:lnTo>
                  <a:lnTo>
                    <a:pt x="2921000" y="4613249"/>
                  </a:lnTo>
                  <a:lnTo>
                    <a:pt x="2870200" y="4613249"/>
                  </a:lnTo>
                  <a:lnTo>
                    <a:pt x="2870200" y="4662157"/>
                  </a:lnTo>
                  <a:lnTo>
                    <a:pt x="2806700" y="4662157"/>
                  </a:lnTo>
                  <a:lnTo>
                    <a:pt x="2806700" y="4720895"/>
                  </a:lnTo>
                  <a:lnTo>
                    <a:pt x="2806700" y="4779619"/>
                  </a:lnTo>
                  <a:lnTo>
                    <a:pt x="2806700" y="4838357"/>
                  </a:lnTo>
                  <a:lnTo>
                    <a:pt x="2743200" y="4838357"/>
                  </a:lnTo>
                  <a:lnTo>
                    <a:pt x="2743200" y="4779619"/>
                  </a:lnTo>
                  <a:lnTo>
                    <a:pt x="2806700" y="4779619"/>
                  </a:lnTo>
                  <a:lnTo>
                    <a:pt x="2806700" y="4720895"/>
                  </a:lnTo>
                  <a:lnTo>
                    <a:pt x="2743200" y="4720895"/>
                  </a:lnTo>
                  <a:lnTo>
                    <a:pt x="2743200" y="4662157"/>
                  </a:lnTo>
                  <a:lnTo>
                    <a:pt x="2692400" y="4662157"/>
                  </a:lnTo>
                  <a:lnTo>
                    <a:pt x="2692400" y="4720895"/>
                  </a:lnTo>
                  <a:lnTo>
                    <a:pt x="2692400" y="4779619"/>
                  </a:lnTo>
                  <a:lnTo>
                    <a:pt x="2692400" y="4838357"/>
                  </a:lnTo>
                  <a:lnTo>
                    <a:pt x="2641600" y="4838357"/>
                  </a:lnTo>
                  <a:lnTo>
                    <a:pt x="2641600" y="4779619"/>
                  </a:lnTo>
                  <a:lnTo>
                    <a:pt x="2692400" y="4779619"/>
                  </a:lnTo>
                  <a:lnTo>
                    <a:pt x="2692400" y="4720895"/>
                  </a:lnTo>
                  <a:lnTo>
                    <a:pt x="2641600" y="4720895"/>
                  </a:lnTo>
                  <a:lnTo>
                    <a:pt x="2641600" y="4662233"/>
                  </a:lnTo>
                  <a:lnTo>
                    <a:pt x="2692400" y="4662233"/>
                  </a:lnTo>
                  <a:lnTo>
                    <a:pt x="2692400" y="4613249"/>
                  </a:lnTo>
                  <a:lnTo>
                    <a:pt x="2641600" y="4613249"/>
                  </a:lnTo>
                  <a:lnTo>
                    <a:pt x="2641600" y="4662157"/>
                  </a:lnTo>
                  <a:lnTo>
                    <a:pt x="2590800" y="4662157"/>
                  </a:lnTo>
                  <a:lnTo>
                    <a:pt x="2590800" y="4613249"/>
                  </a:lnTo>
                  <a:lnTo>
                    <a:pt x="2527300" y="4613249"/>
                  </a:lnTo>
                  <a:lnTo>
                    <a:pt x="2527300" y="4662157"/>
                  </a:lnTo>
                  <a:lnTo>
                    <a:pt x="2463800" y="4662157"/>
                  </a:lnTo>
                  <a:lnTo>
                    <a:pt x="2463800" y="4720895"/>
                  </a:lnTo>
                  <a:lnTo>
                    <a:pt x="2527300" y="4720895"/>
                  </a:lnTo>
                  <a:lnTo>
                    <a:pt x="2527300" y="4662233"/>
                  </a:lnTo>
                  <a:lnTo>
                    <a:pt x="2590800" y="4662233"/>
                  </a:lnTo>
                  <a:lnTo>
                    <a:pt x="2590800" y="4720895"/>
                  </a:lnTo>
                  <a:lnTo>
                    <a:pt x="2527300" y="4720895"/>
                  </a:lnTo>
                  <a:lnTo>
                    <a:pt x="2527300" y="4779619"/>
                  </a:lnTo>
                  <a:lnTo>
                    <a:pt x="2590800" y="4779619"/>
                  </a:lnTo>
                  <a:lnTo>
                    <a:pt x="2590800" y="4838357"/>
                  </a:lnTo>
                  <a:lnTo>
                    <a:pt x="2527300" y="4838357"/>
                  </a:lnTo>
                  <a:lnTo>
                    <a:pt x="2527300" y="4779619"/>
                  </a:lnTo>
                  <a:lnTo>
                    <a:pt x="2463800" y="4779619"/>
                  </a:lnTo>
                  <a:lnTo>
                    <a:pt x="2463800" y="4838357"/>
                  </a:lnTo>
                  <a:lnTo>
                    <a:pt x="2413000" y="4838357"/>
                  </a:lnTo>
                  <a:lnTo>
                    <a:pt x="2413000" y="4887353"/>
                  </a:lnTo>
                  <a:lnTo>
                    <a:pt x="2463800" y="4887353"/>
                  </a:lnTo>
                  <a:lnTo>
                    <a:pt x="2463800" y="4946091"/>
                  </a:lnTo>
                  <a:lnTo>
                    <a:pt x="2527300" y="4946091"/>
                  </a:lnTo>
                  <a:lnTo>
                    <a:pt x="2527300" y="4887353"/>
                  </a:lnTo>
                  <a:lnTo>
                    <a:pt x="2590800" y="4887353"/>
                  </a:lnTo>
                  <a:lnTo>
                    <a:pt x="2590800" y="4946091"/>
                  </a:lnTo>
                  <a:lnTo>
                    <a:pt x="2527300" y="4946091"/>
                  </a:lnTo>
                  <a:lnTo>
                    <a:pt x="2527300" y="5004828"/>
                  </a:lnTo>
                  <a:lnTo>
                    <a:pt x="2590800" y="5004828"/>
                  </a:lnTo>
                  <a:lnTo>
                    <a:pt x="2590800" y="5063566"/>
                  </a:lnTo>
                  <a:lnTo>
                    <a:pt x="2641600" y="5063566"/>
                  </a:lnTo>
                  <a:lnTo>
                    <a:pt x="2641600" y="5004828"/>
                  </a:lnTo>
                  <a:lnTo>
                    <a:pt x="2692400" y="5004828"/>
                  </a:lnTo>
                  <a:lnTo>
                    <a:pt x="2692400" y="4946091"/>
                  </a:lnTo>
                  <a:lnTo>
                    <a:pt x="2641600" y="4946091"/>
                  </a:lnTo>
                  <a:lnTo>
                    <a:pt x="2641600" y="4887353"/>
                  </a:lnTo>
                  <a:lnTo>
                    <a:pt x="2692400" y="4887353"/>
                  </a:lnTo>
                  <a:lnTo>
                    <a:pt x="2692400" y="4946091"/>
                  </a:lnTo>
                  <a:lnTo>
                    <a:pt x="2743200" y="4946091"/>
                  </a:lnTo>
                  <a:lnTo>
                    <a:pt x="2743200" y="4887353"/>
                  </a:lnTo>
                  <a:lnTo>
                    <a:pt x="2806700" y="4887353"/>
                  </a:lnTo>
                  <a:lnTo>
                    <a:pt x="2806700" y="4946091"/>
                  </a:lnTo>
                  <a:lnTo>
                    <a:pt x="2743200" y="4946091"/>
                  </a:lnTo>
                  <a:lnTo>
                    <a:pt x="2743200" y="5004828"/>
                  </a:lnTo>
                  <a:lnTo>
                    <a:pt x="2806700" y="5004828"/>
                  </a:lnTo>
                  <a:lnTo>
                    <a:pt x="2806700" y="5063566"/>
                  </a:lnTo>
                  <a:lnTo>
                    <a:pt x="2870200" y="5063566"/>
                  </a:lnTo>
                  <a:lnTo>
                    <a:pt x="2870200" y="5004828"/>
                  </a:lnTo>
                  <a:lnTo>
                    <a:pt x="2921000" y="5004828"/>
                  </a:lnTo>
                  <a:lnTo>
                    <a:pt x="2921000" y="5063566"/>
                  </a:lnTo>
                  <a:lnTo>
                    <a:pt x="2870200" y="5063566"/>
                  </a:lnTo>
                  <a:lnTo>
                    <a:pt x="2870200" y="5112550"/>
                  </a:lnTo>
                  <a:lnTo>
                    <a:pt x="2921000" y="5112550"/>
                  </a:lnTo>
                  <a:lnTo>
                    <a:pt x="2921000" y="5171287"/>
                  </a:lnTo>
                  <a:lnTo>
                    <a:pt x="2971800" y="5171287"/>
                  </a:lnTo>
                  <a:lnTo>
                    <a:pt x="2971800" y="5112550"/>
                  </a:lnTo>
                  <a:lnTo>
                    <a:pt x="3035300" y="5112550"/>
                  </a:lnTo>
                  <a:lnTo>
                    <a:pt x="3035300" y="5171287"/>
                  </a:lnTo>
                  <a:lnTo>
                    <a:pt x="2971800" y="5171287"/>
                  </a:lnTo>
                  <a:lnTo>
                    <a:pt x="2971800" y="5230025"/>
                  </a:lnTo>
                  <a:lnTo>
                    <a:pt x="3035300" y="5230025"/>
                  </a:lnTo>
                  <a:lnTo>
                    <a:pt x="3035300" y="5288673"/>
                  </a:lnTo>
                  <a:lnTo>
                    <a:pt x="2971800" y="5288673"/>
                  </a:lnTo>
                  <a:lnTo>
                    <a:pt x="2971800" y="5230025"/>
                  </a:lnTo>
                  <a:lnTo>
                    <a:pt x="2921000" y="5230025"/>
                  </a:lnTo>
                  <a:lnTo>
                    <a:pt x="2921000" y="5288762"/>
                  </a:lnTo>
                  <a:lnTo>
                    <a:pt x="2971800" y="5288762"/>
                  </a:lnTo>
                  <a:lnTo>
                    <a:pt x="2971800" y="5337657"/>
                  </a:lnTo>
                  <a:lnTo>
                    <a:pt x="3035300" y="5337657"/>
                  </a:lnTo>
                  <a:lnTo>
                    <a:pt x="3035300" y="5288762"/>
                  </a:lnTo>
                  <a:lnTo>
                    <a:pt x="3098800" y="5288762"/>
                  </a:lnTo>
                  <a:lnTo>
                    <a:pt x="3098800" y="5230025"/>
                  </a:lnTo>
                  <a:lnTo>
                    <a:pt x="3136900" y="5230025"/>
                  </a:lnTo>
                  <a:lnTo>
                    <a:pt x="3136900" y="5171287"/>
                  </a:lnTo>
                  <a:lnTo>
                    <a:pt x="3098800" y="5171287"/>
                  </a:lnTo>
                  <a:lnTo>
                    <a:pt x="3098800" y="5112550"/>
                  </a:lnTo>
                  <a:lnTo>
                    <a:pt x="3136900" y="5112550"/>
                  </a:lnTo>
                  <a:lnTo>
                    <a:pt x="3136900" y="5171287"/>
                  </a:lnTo>
                  <a:lnTo>
                    <a:pt x="3200400" y="5171287"/>
                  </a:lnTo>
                  <a:lnTo>
                    <a:pt x="3200400" y="5112550"/>
                  </a:lnTo>
                  <a:lnTo>
                    <a:pt x="3251200" y="5112550"/>
                  </a:lnTo>
                  <a:lnTo>
                    <a:pt x="3251200" y="5063566"/>
                  </a:lnTo>
                  <a:lnTo>
                    <a:pt x="3200400" y="5063566"/>
                  </a:lnTo>
                  <a:lnTo>
                    <a:pt x="3200400" y="5004828"/>
                  </a:lnTo>
                  <a:lnTo>
                    <a:pt x="3136900" y="5004828"/>
                  </a:lnTo>
                  <a:lnTo>
                    <a:pt x="3136900" y="5063566"/>
                  </a:lnTo>
                  <a:lnTo>
                    <a:pt x="3098800" y="5063566"/>
                  </a:lnTo>
                  <a:lnTo>
                    <a:pt x="3098800" y="5004828"/>
                  </a:lnTo>
                  <a:lnTo>
                    <a:pt x="3136900" y="5004828"/>
                  </a:lnTo>
                  <a:lnTo>
                    <a:pt x="3136900" y="4946091"/>
                  </a:lnTo>
                  <a:lnTo>
                    <a:pt x="3098800" y="4946091"/>
                  </a:lnTo>
                  <a:lnTo>
                    <a:pt x="3098800" y="4887353"/>
                  </a:lnTo>
                  <a:lnTo>
                    <a:pt x="3136900" y="4887353"/>
                  </a:lnTo>
                  <a:lnTo>
                    <a:pt x="3136900" y="4946091"/>
                  </a:lnTo>
                  <a:lnTo>
                    <a:pt x="3200400" y="4946091"/>
                  </a:lnTo>
                  <a:lnTo>
                    <a:pt x="3200400" y="4887353"/>
                  </a:lnTo>
                  <a:lnTo>
                    <a:pt x="3251200" y="4887353"/>
                  </a:lnTo>
                  <a:lnTo>
                    <a:pt x="3251200" y="4838357"/>
                  </a:lnTo>
                  <a:lnTo>
                    <a:pt x="3200400" y="4838357"/>
                  </a:lnTo>
                  <a:lnTo>
                    <a:pt x="3200400" y="4779619"/>
                  </a:lnTo>
                  <a:lnTo>
                    <a:pt x="3136900" y="4779619"/>
                  </a:lnTo>
                  <a:lnTo>
                    <a:pt x="3136900" y="4838357"/>
                  </a:lnTo>
                  <a:lnTo>
                    <a:pt x="3098800" y="4838357"/>
                  </a:lnTo>
                  <a:lnTo>
                    <a:pt x="3098800" y="4779619"/>
                  </a:lnTo>
                  <a:lnTo>
                    <a:pt x="3136900" y="4779619"/>
                  </a:lnTo>
                  <a:lnTo>
                    <a:pt x="3136900" y="4720895"/>
                  </a:lnTo>
                  <a:lnTo>
                    <a:pt x="3098800" y="4720895"/>
                  </a:lnTo>
                  <a:lnTo>
                    <a:pt x="3098800" y="4662233"/>
                  </a:lnTo>
                  <a:lnTo>
                    <a:pt x="3136900" y="4662233"/>
                  </a:lnTo>
                  <a:lnTo>
                    <a:pt x="3136900" y="4720895"/>
                  </a:lnTo>
                  <a:lnTo>
                    <a:pt x="3200400" y="4720895"/>
                  </a:lnTo>
                  <a:lnTo>
                    <a:pt x="3200400" y="4662233"/>
                  </a:lnTo>
                  <a:lnTo>
                    <a:pt x="3251200" y="4662233"/>
                  </a:lnTo>
                  <a:lnTo>
                    <a:pt x="3251200" y="4720895"/>
                  </a:lnTo>
                  <a:lnTo>
                    <a:pt x="3314700" y="4720895"/>
                  </a:lnTo>
                  <a:lnTo>
                    <a:pt x="3314700" y="4662233"/>
                  </a:lnTo>
                  <a:lnTo>
                    <a:pt x="3365500" y="4662233"/>
                  </a:lnTo>
                  <a:lnTo>
                    <a:pt x="3365500" y="4720895"/>
                  </a:lnTo>
                  <a:lnTo>
                    <a:pt x="3314700" y="4720895"/>
                  </a:lnTo>
                  <a:lnTo>
                    <a:pt x="3314700" y="4779619"/>
                  </a:lnTo>
                  <a:lnTo>
                    <a:pt x="3365500" y="4779619"/>
                  </a:lnTo>
                  <a:lnTo>
                    <a:pt x="3365500" y="4720971"/>
                  </a:lnTo>
                  <a:lnTo>
                    <a:pt x="3429000" y="4720971"/>
                  </a:lnTo>
                  <a:lnTo>
                    <a:pt x="3429000" y="4779619"/>
                  </a:lnTo>
                  <a:lnTo>
                    <a:pt x="3479800" y="4779619"/>
                  </a:lnTo>
                  <a:lnTo>
                    <a:pt x="3479800" y="4838357"/>
                  </a:lnTo>
                  <a:lnTo>
                    <a:pt x="3530600" y="4838357"/>
                  </a:lnTo>
                  <a:lnTo>
                    <a:pt x="3530600" y="4662157"/>
                  </a:lnTo>
                  <a:close/>
                </a:path>
                <a:path w="3530600" h="10287000">
                  <a:moveTo>
                    <a:pt x="3530600" y="4437037"/>
                  </a:moveTo>
                  <a:lnTo>
                    <a:pt x="3479800" y="4437037"/>
                  </a:lnTo>
                  <a:lnTo>
                    <a:pt x="3479800" y="4495774"/>
                  </a:lnTo>
                  <a:lnTo>
                    <a:pt x="3429000" y="4495774"/>
                  </a:lnTo>
                  <a:lnTo>
                    <a:pt x="3429000" y="4554512"/>
                  </a:lnTo>
                  <a:lnTo>
                    <a:pt x="3479800" y="4554512"/>
                  </a:lnTo>
                  <a:lnTo>
                    <a:pt x="3479800" y="4613249"/>
                  </a:lnTo>
                  <a:lnTo>
                    <a:pt x="3530600" y="4613249"/>
                  </a:lnTo>
                  <a:lnTo>
                    <a:pt x="3530600" y="4437037"/>
                  </a:lnTo>
                  <a:close/>
                </a:path>
                <a:path w="3530600" h="10287000">
                  <a:moveTo>
                    <a:pt x="3530600" y="4211840"/>
                  </a:moveTo>
                  <a:lnTo>
                    <a:pt x="3479800" y="4211840"/>
                  </a:lnTo>
                  <a:lnTo>
                    <a:pt x="3479800" y="4270578"/>
                  </a:lnTo>
                  <a:lnTo>
                    <a:pt x="3429000" y="4270578"/>
                  </a:lnTo>
                  <a:lnTo>
                    <a:pt x="3429000" y="4211929"/>
                  </a:lnTo>
                  <a:lnTo>
                    <a:pt x="3479800" y="4211929"/>
                  </a:lnTo>
                  <a:lnTo>
                    <a:pt x="3479800" y="4162933"/>
                  </a:lnTo>
                  <a:lnTo>
                    <a:pt x="3429000" y="4162933"/>
                  </a:lnTo>
                  <a:lnTo>
                    <a:pt x="3429000" y="4104195"/>
                  </a:lnTo>
                  <a:lnTo>
                    <a:pt x="3365500" y="4104195"/>
                  </a:lnTo>
                  <a:lnTo>
                    <a:pt x="3365500" y="4162933"/>
                  </a:lnTo>
                  <a:lnTo>
                    <a:pt x="3365500" y="4211929"/>
                  </a:lnTo>
                  <a:lnTo>
                    <a:pt x="3365500" y="4270578"/>
                  </a:lnTo>
                  <a:lnTo>
                    <a:pt x="3314700" y="4270578"/>
                  </a:lnTo>
                  <a:lnTo>
                    <a:pt x="3314700" y="4211929"/>
                  </a:lnTo>
                  <a:lnTo>
                    <a:pt x="3365500" y="4211929"/>
                  </a:lnTo>
                  <a:lnTo>
                    <a:pt x="3365500" y="4162933"/>
                  </a:lnTo>
                  <a:lnTo>
                    <a:pt x="3314700" y="4162933"/>
                  </a:lnTo>
                  <a:lnTo>
                    <a:pt x="3314700" y="4104284"/>
                  </a:lnTo>
                  <a:lnTo>
                    <a:pt x="3365500" y="4104284"/>
                  </a:lnTo>
                  <a:lnTo>
                    <a:pt x="3365500" y="4045547"/>
                  </a:lnTo>
                  <a:lnTo>
                    <a:pt x="3314700" y="4045547"/>
                  </a:lnTo>
                  <a:lnTo>
                    <a:pt x="3314700" y="3986809"/>
                  </a:lnTo>
                  <a:lnTo>
                    <a:pt x="3365500" y="3986809"/>
                  </a:lnTo>
                  <a:lnTo>
                    <a:pt x="3365500" y="4045458"/>
                  </a:lnTo>
                  <a:lnTo>
                    <a:pt x="3429000" y="4045458"/>
                  </a:lnTo>
                  <a:lnTo>
                    <a:pt x="3429000" y="3986720"/>
                  </a:lnTo>
                  <a:lnTo>
                    <a:pt x="3365500" y="3986720"/>
                  </a:lnTo>
                  <a:lnTo>
                    <a:pt x="3365500" y="3937825"/>
                  </a:lnTo>
                  <a:lnTo>
                    <a:pt x="3314700" y="3937825"/>
                  </a:lnTo>
                  <a:lnTo>
                    <a:pt x="3314700" y="3552533"/>
                  </a:lnTo>
                  <a:lnTo>
                    <a:pt x="3314700" y="3536416"/>
                  </a:lnTo>
                  <a:lnTo>
                    <a:pt x="3314700" y="3493795"/>
                  </a:lnTo>
                  <a:lnTo>
                    <a:pt x="3251200" y="3493795"/>
                  </a:lnTo>
                  <a:lnTo>
                    <a:pt x="3251200" y="3536416"/>
                  </a:lnTo>
                  <a:lnTo>
                    <a:pt x="3251200" y="3552533"/>
                  </a:lnTo>
                  <a:lnTo>
                    <a:pt x="3251200" y="3595154"/>
                  </a:lnTo>
                  <a:lnTo>
                    <a:pt x="3200400" y="3595154"/>
                  </a:lnTo>
                  <a:lnTo>
                    <a:pt x="3200400" y="3653879"/>
                  </a:lnTo>
                  <a:lnTo>
                    <a:pt x="3251200" y="3653879"/>
                  </a:lnTo>
                  <a:lnTo>
                    <a:pt x="3251200" y="3712616"/>
                  </a:lnTo>
                  <a:lnTo>
                    <a:pt x="3251200" y="3761524"/>
                  </a:lnTo>
                  <a:lnTo>
                    <a:pt x="3251200" y="4162844"/>
                  </a:lnTo>
                  <a:lnTo>
                    <a:pt x="3200400" y="4162844"/>
                  </a:lnTo>
                  <a:lnTo>
                    <a:pt x="3200400" y="4104284"/>
                  </a:lnTo>
                  <a:lnTo>
                    <a:pt x="3251200" y="4104284"/>
                  </a:lnTo>
                  <a:lnTo>
                    <a:pt x="3251200" y="4045547"/>
                  </a:lnTo>
                  <a:lnTo>
                    <a:pt x="3200400" y="4045547"/>
                  </a:lnTo>
                  <a:lnTo>
                    <a:pt x="3200400" y="4104119"/>
                  </a:lnTo>
                  <a:lnTo>
                    <a:pt x="3136900" y="4104119"/>
                  </a:lnTo>
                  <a:lnTo>
                    <a:pt x="3136900" y="4104284"/>
                  </a:lnTo>
                  <a:lnTo>
                    <a:pt x="3136900" y="4162844"/>
                  </a:lnTo>
                  <a:lnTo>
                    <a:pt x="3098800" y="4162844"/>
                  </a:lnTo>
                  <a:lnTo>
                    <a:pt x="3098800" y="4104284"/>
                  </a:lnTo>
                  <a:lnTo>
                    <a:pt x="3136900" y="4104284"/>
                  </a:lnTo>
                  <a:lnTo>
                    <a:pt x="3136900" y="4104119"/>
                  </a:lnTo>
                  <a:lnTo>
                    <a:pt x="3136900" y="4045547"/>
                  </a:lnTo>
                  <a:lnTo>
                    <a:pt x="3098800" y="4045547"/>
                  </a:lnTo>
                  <a:lnTo>
                    <a:pt x="3098800" y="3986809"/>
                  </a:lnTo>
                  <a:lnTo>
                    <a:pt x="3136900" y="3986809"/>
                  </a:lnTo>
                  <a:lnTo>
                    <a:pt x="3136900" y="4045547"/>
                  </a:lnTo>
                  <a:lnTo>
                    <a:pt x="3200400" y="4045547"/>
                  </a:lnTo>
                  <a:lnTo>
                    <a:pt x="3200400" y="3986809"/>
                  </a:lnTo>
                  <a:lnTo>
                    <a:pt x="3251200" y="3986809"/>
                  </a:lnTo>
                  <a:lnTo>
                    <a:pt x="3251200" y="3937736"/>
                  </a:lnTo>
                  <a:lnTo>
                    <a:pt x="3200400" y="3937736"/>
                  </a:lnTo>
                  <a:lnTo>
                    <a:pt x="3200400" y="3878999"/>
                  </a:lnTo>
                  <a:lnTo>
                    <a:pt x="3251200" y="3878999"/>
                  </a:lnTo>
                  <a:lnTo>
                    <a:pt x="3251200" y="3820261"/>
                  </a:lnTo>
                  <a:lnTo>
                    <a:pt x="3200400" y="3820261"/>
                  </a:lnTo>
                  <a:lnTo>
                    <a:pt x="3200400" y="3761524"/>
                  </a:lnTo>
                  <a:lnTo>
                    <a:pt x="3251200" y="3761524"/>
                  </a:lnTo>
                  <a:lnTo>
                    <a:pt x="3251200" y="3712616"/>
                  </a:lnTo>
                  <a:lnTo>
                    <a:pt x="3200400" y="3712616"/>
                  </a:lnTo>
                  <a:lnTo>
                    <a:pt x="3200400" y="3653879"/>
                  </a:lnTo>
                  <a:lnTo>
                    <a:pt x="3136900" y="3653879"/>
                  </a:lnTo>
                  <a:lnTo>
                    <a:pt x="3136900" y="3937736"/>
                  </a:lnTo>
                  <a:lnTo>
                    <a:pt x="3098800" y="3937736"/>
                  </a:lnTo>
                  <a:lnTo>
                    <a:pt x="3098800" y="3878999"/>
                  </a:lnTo>
                  <a:lnTo>
                    <a:pt x="3136900" y="3878999"/>
                  </a:lnTo>
                  <a:lnTo>
                    <a:pt x="3136900" y="3820261"/>
                  </a:lnTo>
                  <a:lnTo>
                    <a:pt x="3098800" y="3820261"/>
                  </a:lnTo>
                  <a:lnTo>
                    <a:pt x="3098800" y="3761524"/>
                  </a:lnTo>
                  <a:lnTo>
                    <a:pt x="3136900" y="3761524"/>
                  </a:lnTo>
                  <a:lnTo>
                    <a:pt x="3136900" y="3712616"/>
                  </a:lnTo>
                  <a:lnTo>
                    <a:pt x="3098800" y="3712616"/>
                  </a:lnTo>
                  <a:lnTo>
                    <a:pt x="3098800" y="3660254"/>
                  </a:lnTo>
                  <a:lnTo>
                    <a:pt x="3101771" y="3660254"/>
                  </a:lnTo>
                  <a:lnTo>
                    <a:pt x="3101771" y="3653879"/>
                  </a:lnTo>
                  <a:lnTo>
                    <a:pt x="3136900" y="3653879"/>
                  </a:lnTo>
                  <a:lnTo>
                    <a:pt x="3136900" y="3595154"/>
                  </a:lnTo>
                  <a:lnTo>
                    <a:pt x="3098800" y="3595154"/>
                  </a:lnTo>
                  <a:lnTo>
                    <a:pt x="3098800" y="3536416"/>
                  </a:lnTo>
                  <a:lnTo>
                    <a:pt x="3136900" y="3536416"/>
                  </a:lnTo>
                  <a:lnTo>
                    <a:pt x="3136900" y="3552533"/>
                  </a:lnTo>
                  <a:lnTo>
                    <a:pt x="3136900" y="3595154"/>
                  </a:lnTo>
                  <a:lnTo>
                    <a:pt x="3200400" y="3595154"/>
                  </a:lnTo>
                  <a:lnTo>
                    <a:pt x="3200400" y="3552533"/>
                  </a:lnTo>
                  <a:lnTo>
                    <a:pt x="3200400" y="3536416"/>
                  </a:lnTo>
                  <a:lnTo>
                    <a:pt x="3251200" y="3536416"/>
                  </a:lnTo>
                  <a:lnTo>
                    <a:pt x="3251200" y="3493795"/>
                  </a:lnTo>
                  <a:lnTo>
                    <a:pt x="3251200" y="3487420"/>
                  </a:lnTo>
                  <a:lnTo>
                    <a:pt x="3200400" y="3487420"/>
                  </a:lnTo>
                  <a:lnTo>
                    <a:pt x="3200400" y="3435058"/>
                  </a:lnTo>
                  <a:lnTo>
                    <a:pt x="3200400" y="3428682"/>
                  </a:lnTo>
                  <a:lnTo>
                    <a:pt x="3200400" y="3376409"/>
                  </a:lnTo>
                  <a:lnTo>
                    <a:pt x="3251200" y="3376409"/>
                  </a:lnTo>
                  <a:lnTo>
                    <a:pt x="3251200" y="3435058"/>
                  </a:lnTo>
                  <a:lnTo>
                    <a:pt x="3314700" y="3435058"/>
                  </a:lnTo>
                  <a:lnTo>
                    <a:pt x="3314700" y="3376320"/>
                  </a:lnTo>
                  <a:lnTo>
                    <a:pt x="3251200" y="3376320"/>
                  </a:lnTo>
                  <a:lnTo>
                    <a:pt x="3251200" y="3327412"/>
                  </a:lnTo>
                  <a:lnTo>
                    <a:pt x="3200400" y="3327412"/>
                  </a:lnTo>
                  <a:lnTo>
                    <a:pt x="3200400" y="3376320"/>
                  </a:lnTo>
                  <a:lnTo>
                    <a:pt x="3136900" y="3376320"/>
                  </a:lnTo>
                  <a:lnTo>
                    <a:pt x="3136900" y="3428682"/>
                  </a:lnTo>
                  <a:lnTo>
                    <a:pt x="3136900" y="3435058"/>
                  </a:lnTo>
                  <a:lnTo>
                    <a:pt x="3136900" y="3487420"/>
                  </a:lnTo>
                  <a:lnTo>
                    <a:pt x="3098800" y="3487420"/>
                  </a:lnTo>
                  <a:lnTo>
                    <a:pt x="3098800" y="3435058"/>
                  </a:lnTo>
                  <a:lnTo>
                    <a:pt x="3098800" y="3428682"/>
                  </a:lnTo>
                  <a:lnTo>
                    <a:pt x="3136900" y="3428682"/>
                  </a:lnTo>
                  <a:lnTo>
                    <a:pt x="3136900" y="3376320"/>
                  </a:lnTo>
                  <a:lnTo>
                    <a:pt x="3136900" y="3369945"/>
                  </a:lnTo>
                  <a:lnTo>
                    <a:pt x="3098800" y="3369945"/>
                  </a:lnTo>
                  <a:lnTo>
                    <a:pt x="3098800" y="3327412"/>
                  </a:lnTo>
                  <a:lnTo>
                    <a:pt x="3098800" y="3311207"/>
                  </a:lnTo>
                  <a:lnTo>
                    <a:pt x="3098800" y="3268675"/>
                  </a:lnTo>
                  <a:lnTo>
                    <a:pt x="3035300" y="3268675"/>
                  </a:lnTo>
                  <a:lnTo>
                    <a:pt x="3035300" y="3820261"/>
                  </a:lnTo>
                  <a:lnTo>
                    <a:pt x="2971800" y="3820261"/>
                  </a:lnTo>
                  <a:lnTo>
                    <a:pt x="2971800" y="3878999"/>
                  </a:lnTo>
                  <a:lnTo>
                    <a:pt x="3035300" y="3878999"/>
                  </a:lnTo>
                  <a:lnTo>
                    <a:pt x="3035300" y="3937736"/>
                  </a:lnTo>
                  <a:lnTo>
                    <a:pt x="3035300" y="3986809"/>
                  </a:lnTo>
                  <a:lnTo>
                    <a:pt x="3035300" y="4045547"/>
                  </a:lnTo>
                  <a:lnTo>
                    <a:pt x="3035300" y="4104284"/>
                  </a:lnTo>
                  <a:lnTo>
                    <a:pt x="3035300" y="4162844"/>
                  </a:lnTo>
                  <a:lnTo>
                    <a:pt x="2971800" y="4162844"/>
                  </a:lnTo>
                  <a:lnTo>
                    <a:pt x="2971800" y="4104284"/>
                  </a:lnTo>
                  <a:lnTo>
                    <a:pt x="3035300" y="4104284"/>
                  </a:lnTo>
                  <a:lnTo>
                    <a:pt x="3035300" y="4045547"/>
                  </a:lnTo>
                  <a:lnTo>
                    <a:pt x="2971800" y="4045547"/>
                  </a:lnTo>
                  <a:lnTo>
                    <a:pt x="2971800" y="4104119"/>
                  </a:lnTo>
                  <a:lnTo>
                    <a:pt x="2921000" y="4104119"/>
                  </a:lnTo>
                  <a:lnTo>
                    <a:pt x="2921000" y="4104284"/>
                  </a:lnTo>
                  <a:lnTo>
                    <a:pt x="2921000" y="4162844"/>
                  </a:lnTo>
                  <a:lnTo>
                    <a:pt x="2870200" y="4162844"/>
                  </a:lnTo>
                  <a:lnTo>
                    <a:pt x="2870200" y="4104284"/>
                  </a:lnTo>
                  <a:lnTo>
                    <a:pt x="2921000" y="4104284"/>
                  </a:lnTo>
                  <a:lnTo>
                    <a:pt x="2921000" y="4104119"/>
                  </a:lnTo>
                  <a:lnTo>
                    <a:pt x="2921000" y="4045547"/>
                  </a:lnTo>
                  <a:lnTo>
                    <a:pt x="2870200" y="4045547"/>
                  </a:lnTo>
                  <a:lnTo>
                    <a:pt x="2870200" y="3986809"/>
                  </a:lnTo>
                  <a:lnTo>
                    <a:pt x="2921000" y="3986809"/>
                  </a:lnTo>
                  <a:lnTo>
                    <a:pt x="2921000" y="4045547"/>
                  </a:lnTo>
                  <a:lnTo>
                    <a:pt x="2971800" y="4045547"/>
                  </a:lnTo>
                  <a:lnTo>
                    <a:pt x="2971800" y="3986809"/>
                  </a:lnTo>
                  <a:lnTo>
                    <a:pt x="3035300" y="3986809"/>
                  </a:lnTo>
                  <a:lnTo>
                    <a:pt x="3035300" y="3937736"/>
                  </a:lnTo>
                  <a:lnTo>
                    <a:pt x="2971800" y="3937736"/>
                  </a:lnTo>
                  <a:lnTo>
                    <a:pt x="2971800" y="3878999"/>
                  </a:lnTo>
                  <a:lnTo>
                    <a:pt x="2921000" y="3878999"/>
                  </a:lnTo>
                  <a:lnTo>
                    <a:pt x="2921000" y="3937736"/>
                  </a:lnTo>
                  <a:lnTo>
                    <a:pt x="2870200" y="3937736"/>
                  </a:lnTo>
                  <a:lnTo>
                    <a:pt x="2870200" y="3878999"/>
                  </a:lnTo>
                  <a:lnTo>
                    <a:pt x="2921000" y="3878999"/>
                  </a:lnTo>
                  <a:lnTo>
                    <a:pt x="2921000" y="3820261"/>
                  </a:lnTo>
                  <a:lnTo>
                    <a:pt x="2870200" y="3820261"/>
                  </a:lnTo>
                  <a:lnTo>
                    <a:pt x="2870200" y="3761524"/>
                  </a:lnTo>
                  <a:lnTo>
                    <a:pt x="2921000" y="3761524"/>
                  </a:lnTo>
                  <a:lnTo>
                    <a:pt x="2921000" y="3820261"/>
                  </a:lnTo>
                  <a:lnTo>
                    <a:pt x="2971800" y="3820261"/>
                  </a:lnTo>
                  <a:lnTo>
                    <a:pt x="2971800" y="3761524"/>
                  </a:lnTo>
                  <a:lnTo>
                    <a:pt x="3035300" y="3761524"/>
                  </a:lnTo>
                  <a:lnTo>
                    <a:pt x="3035300" y="3712616"/>
                  </a:lnTo>
                  <a:lnTo>
                    <a:pt x="2971800" y="3712616"/>
                  </a:lnTo>
                  <a:lnTo>
                    <a:pt x="2971800" y="3653879"/>
                  </a:lnTo>
                  <a:lnTo>
                    <a:pt x="3035300" y="3653879"/>
                  </a:lnTo>
                  <a:lnTo>
                    <a:pt x="3035300" y="3595154"/>
                  </a:lnTo>
                  <a:lnTo>
                    <a:pt x="2971800" y="3595154"/>
                  </a:lnTo>
                  <a:lnTo>
                    <a:pt x="2971800" y="3536416"/>
                  </a:lnTo>
                  <a:lnTo>
                    <a:pt x="3035300" y="3536416"/>
                  </a:lnTo>
                  <a:lnTo>
                    <a:pt x="3035300" y="3487420"/>
                  </a:lnTo>
                  <a:lnTo>
                    <a:pt x="2971800" y="3487420"/>
                  </a:lnTo>
                  <a:lnTo>
                    <a:pt x="2971800" y="3435058"/>
                  </a:lnTo>
                  <a:lnTo>
                    <a:pt x="2971800" y="3428682"/>
                  </a:lnTo>
                  <a:lnTo>
                    <a:pt x="3035300" y="3428682"/>
                  </a:lnTo>
                  <a:lnTo>
                    <a:pt x="3035300" y="3327412"/>
                  </a:lnTo>
                  <a:lnTo>
                    <a:pt x="2971800" y="3327412"/>
                  </a:lnTo>
                  <a:lnTo>
                    <a:pt x="2971800" y="3311207"/>
                  </a:lnTo>
                  <a:lnTo>
                    <a:pt x="2971800" y="3268675"/>
                  </a:lnTo>
                  <a:lnTo>
                    <a:pt x="2921000" y="3268675"/>
                  </a:lnTo>
                  <a:lnTo>
                    <a:pt x="2921000" y="3311207"/>
                  </a:lnTo>
                  <a:lnTo>
                    <a:pt x="2921000" y="3327412"/>
                  </a:lnTo>
                  <a:lnTo>
                    <a:pt x="2921000" y="3712616"/>
                  </a:lnTo>
                  <a:lnTo>
                    <a:pt x="2870200" y="3712616"/>
                  </a:lnTo>
                  <a:lnTo>
                    <a:pt x="2870200" y="3653879"/>
                  </a:lnTo>
                  <a:lnTo>
                    <a:pt x="2921000" y="3653879"/>
                  </a:lnTo>
                  <a:lnTo>
                    <a:pt x="2921000" y="3595154"/>
                  </a:lnTo>
                  <a:lnTo>
                    <a:pt x="2870200" y="3595154"/>
                  </a:lnTo>
                  <a:lnTo>
                    <a:pt x="2870200" y="3536416"/>
                  </a:lnTo>
                  <a:lnTo>
                    <a:pt x="2921000" y="3536416"/>
                  </a:lnTo>
                  <a:lnTo>
                    <a:pt x="2921000" y="3487420"/>
                  </a:lnTo>
                  <a:lnTo>
                    <a:pt x="2870200" y="3487420"/>
                  </a:lnTo>
                  <a:lnTo>
                    <a:pt x="2870200" y="3428682"/>
                  </a:lnTo>
                  <a:lnTo>
                    <a:pt x="2921000" y="3428682"/>
                  </a:lnTo>
                  <a:lnTo>
                    <a:pt x="2921000" y="3369945"/>
                  </a:lnTo>
                  <a:lnTo>
                    <a:pt x="2870200" y="3369945"/>
                  </a:lnTo>
                  <a:lnTo>
                    <a:pt x="2870200" y="3311207"/>
                  </a:lnTo>
                  <a:lnTo>
                    <a:pt x="2806700" y="3311207"/>
                  </a:lnTo>
                  <a:lnTo>
                    <a:pt x="2806700" y="3595154"/>
                  </a:lnTo>
                  <a:lnTo>
                    <a:pt x="2743200" y="3595154"/>
                  </a:lnTo>
                  <a:lnTo>
                    <a:pt x="2743200" y="3653891"/>
                  </a:lnTo>
                  <a:lnTo>
                    <a:pt x="2806700" y="3653891"/>
                  </a:lnTo>
                  <a:lnTo>
                    <a:pt x="2806700" y="3712616"/>
                  </a:lnTo>
                  <a:lnTo>
                    <a:pt x="2743200" y="3712616"/>
                  </a:lnTo>
                  <a:lnTo>
                    <a:pt x="2743200" y="3653891"/>
                  </a:lnTo>
                  <a:lnTo>
                    <a:pt x="2692400" y="3653891"/>
                  </a:lnTo>
                  <a:lnTo>
                    <a:pt x="2692400" y="3712616"/>
                  </a:lnTo>
                  <a:lnTo>
                    <a:pt x="2641600" y="3712616"/>
                  </a:lnTo>
                  <a:lnTo>
                    <a:pt x="2641600" y="3761524"/>
                  </a:lnTo>
                  <a:lnTo>
                    <a:pt x="2590800" y="3761524"/>
                  </a:lnTo>
                  <a:lnTo>
                    <a:pt x="2590800" y="3712616"/>
                  </a:lnTo>
                  <a:lnTo>
                    <a:pt x="2527300" y="3712616"/>
                  </a:lnTo>
                  <a:lnTo>
                    <a:pt x="2527300" y="3653891"/>
                  </a:lnTo>
                  <a:lnTo>
                    <a:pt x="2590800" y="3653891"/>
                  </a:lnTo>
                  <a:lnTo>
                    <a:pt x="2590800" y="3712616"/>
                  </a:lnTo>
                  <a:lnTo>
                    <a:pt x="2641600" y="3712616"/>
                  </a:lnTo>
                  <a:lnTo>
                    <a:pt x="2641600" y="3653891"/>
                  </a:lnTo>
                  <a:lnTo>
                    <a:pt x="2692400" y="3653891"/>
                  </a:lnTo>
                  <a:lnTo>
                    <a:pt x="2692400" y="3595154"/>
                  </a:lnTo>
                  <a:lnTo>
                    <a:pt x="2641600" y="3595154"/>
                  </a:lnTo>
                  <a:lnTo>
                    <a:pt x="2641600" y="3536416"/>
                  </a:lnTo>
                  <a:lnTo>
                    <a:pt x="2692400" y="3536416"/>
                  </a:lnTo>
                  <a:lnTo>
                    <a:pt x="2692400" y="3595154"/>
                  </a:lnTo>
                  <a:lnTo>
                    <a:pt x="2743200" y="3595154"/>
                  </a:lnTo>
                  <a:lnTo>
                    <a:pt x="2743200" y="3536416"/>
                  </a:lnTo>
                  <a:lnTo>
                    <a:pt x="2806700" y="3536416"/>
                  </a:lnTo>
                  <a:lnTo>
                    <a:pt x="2806700" y="3487420"/>
                  </a:lnTo>
                  <a:lnTo>
                    <a:pt x="2743200" y="3487420"/>
                  </a:lnTo>
                  <a:lnTo>
                    <a:pt x="2743200" y="3428682"/>
                  </a:lnTo>
                  <a:lnTo>
                    <a:pt x="2806700" y="3428682"/>
                  </a:lnTo>
                  <a:lnTo>
                    <a:pt x="2806700" y="3369945"/>
                  </a:lnTo>
                  <a:lnTo>
                    <a:pt x="2743200" y="3369945"/>
                  </a:lnTo>
                  <a:lnTo>
                    <a:pt x="2743200" y="3311207"/>
                  </a:lnTo>
                  <a:lnTo>
                    <a:pt x="2692400" y="3311207"/>
                  </a:lnTo>
                  <a:lnTo>
                    <a:pt x="2692400" y="3369945"/>
                  </a:lnTo>
                  <a:lnTo>
                    <a:pt x="2692400" y="3428682"/>
                  </a:lnTo>
                  <a:lnTo>
                    <a:pt x="2692400" y="3487420"/>
                  </a:lnTo>
                  <a:lnTo>
                    <a:pt x="2641600" y="3487420"/>
                  </a:lnTo>
                  <a:lnTo>
                    <a:pt x="2641600" y="3428682"/>
                  </a:lnTo>
                  <a:lnTo>
                    <a:pt x="2692400" y="3428682"/>
                  </a:lnTo>
                  <a:lnTo>
                    <a:pt x="2692400" y="3369945"/>
                  </a:lnTo>
                  <a:lnTo>
                    <a:pt x="2641600" y="3369945"/>
                  </a:lnTo>
                  <a:lnTo>
                    <a:pt x="2641600" y="3311207"/>
                  </a:lnTo>
                  <a:lnTo>
                    <a:pt x="2590800" y="3311207"/>
                  </a:lnTo>
                  <a:lnTo>
                    <a:pt x="2590800" y="3487420"/>
                  </a:lnTo>
                  <a:lnTo>
                    <a:pt x="2463800" y="3487420"/>
                  </a:lnTo>
                  <a:lnTo>
                    <a:pt x="2463800" y="3595154"/>
                  </a:lnTo>
                  <a:lnTo>
                    <a:pt x="2527300" y="3595154"/>
                  </a:lnTo>
                  <a:lnTo>
                    <a:pt x="2527300" y="3536416"/>
                  </a:lnTo>
                  <a:lnTo>
                    <a:pt x="2590800" y="3536416"/>
                  </a:lnTo>
                  <a:lnTo>
                    <a:pt x="2590800" y="3595154"/>
                  </a:lnTo>
                  <a:lnTo>
                    <a:pt x="2527300" y="3595154"/>
                  </a:lnTo>
                  <a:lnTo>
                    <a:pt x="2527300" y="3653879"/>
                  </a:lnTo>
                  <a:lnTo>
                    <a:pt x="2463800" y="3653879"/>
                  </a:lnTo>
                  <a:lnTo>
                    <a:pt x="2463800" y="3712616"/>
                  </a:lnTo>
                  <a:lnTo>
                    <a:pt x="2413000" y="3712616"/>
                  </a:lnTo>
                  <a:lnTo>
                    <a:pt x="2413000" y="3761613"/>
                  </a:lnTo>
                  <a:lnTo>
                    <a:pt x="2463800" y="3761613"/>
                  </a:lnTo>
                  <a:lnTo>
                    <a:pt x="2463800" y="3820350"/>
                  </a:lnTo>
                  <a:lnTo>
                    <a:pt x="2527300" y="3820350"/>
                  </a:lnTo>
                  <a:lnTo>
                    <a:pt x="2527300" y="3761613"/>
                  </a:lnTo>
                  <a:lnTo>
                    <a:pt x="2590800" y="3761613"/>
                  </a:lnTo>
                  <a:lnTo>
                    <a:pt x="2590800" y="3820261"/>
                  </a:lnTo>
                  <a:lnTo>
                    <a:pt x="2641600" y="3820261"/>
                  </a:lnTo>
                  <a:lnTo>
                    <a:pt x="2641600" y="3761613"/>
                  </a:lnTo>
                  <a:lnTo>
                    <a:pt x="2692400" y="3761613"/>
                  </a:lnTo>
                  <a:lnTo>
                    <a:pt x="2692400" y="3820261"/>
                  </a:lnTo>
                  <a:lnTo>
                    <a:pt x="2641600" y="3820261"/>
                  </a:lnTo>
                  <a:lnTo>
                    <a:pt x="2641600" y="3878999"/>
                  </a:lnTo>
                  <a:lnTo>
                    <a:pt x="2692400" y="3878999"/>
                  </a:lnTo>
                  <a:lnTo>
                    <a:pt x="2692400" y="3820350"/>
                  </a:lnTo>
                  <a:lnTo>
                    <a:pt x="2743200" y="3820350"/>
                  </a:lnTo>
                  <a:lnTo>
                    <a:pt x="2743200" y="3761613"/>
                  </a:lnTo>
                  <a:lnTo>
                    <a:pt x="2806700" y="3761613"/>
                  </a:lnTo>
                  <a:lnTo>
                    <a:pt x="2806700" y="3820350"/>
                  </a:lnTo>
                  <a:lnTo>
                    <a:pt x="2743200" y="3820350"/>
                  </a:lnTo>
                  <a:lnTo>
                    <a:pt x="2743200" y="3879088"/>
                  </a:lnTo>
                  <a:lnTo>
                    <a:pt x="2806700" y="3879088"/>
                  </a:lnTo>
                  <a:lnTo>
                    <a:pt x="2806700" y="3937825"/>
                  </a:lnTo>
                  <a:lnTo>
                    <a:pt x="2743200" y="3937825"/>
                  </a:lnTo>
                  <a:lnTo>
                    <a:pt x="2743200" y="3879088"/>
                  </a:lnTo>
                  <a:lnTo>
                    <a:pt x="2692400" y="3879088"/>
                  </a:lnTo>
                  <a:lnTo>
                    <a:pt x="2692400" y="4045458"/>
                  </a:lnTo>
                  <a:lnTo>
                    <a:pt x="2641600" y="4045458"/>
                  </a:lnTo>
                  <a:lnTo>
                    <a:pt x="2641600" y="4104195"/>
                  </a:lnTo>
                  <a:lnTo>
                    <a:pt x="2692400" y="4104195"/>
                  </a:lnTo>
                  <a:lnTo>
                    <a:pt x="2692400" y="4045547"/>
                  </a:lnTo>
                  <a:lnTo>
                    <a:pt x="2743200" y="4045547"/>
                  </a:lnTo>
                  <a:lnTo>
                    <a:pt x="2743200" y="3986809"/>
                  </a:lnTo>
                  <a:lnTo>
                    <a:pt x="2806700" y="3986809"/>
                  </a:lnTo>
                  <a:lnTo>
                    <a:pt x="2806700" y="4045547"/>
                  </a:lnTo>
                  <a:lnTo>
                    <a:pt x="2743200" y="4045547"/>
                  </a:lnTo>
                  <a:lnTo>
                    <a:pt x="2743200" y="4104195"/>
                  </a:lnTo>
                  <a:lnTo>
                    <a:pt x="2692400" y="4104195"/>
                  </a:lnTo>
                  <a:lnTo>
                    <a:pt x="2692400" y="4162933"/>
                  </a:lnTo>
                  <a:lnTo>
                    <a:pt x="2743200" y="4162933"/>
                  </a:lnTo>
                  <a:lnTo>
                    <a:pt x="2743200" y="4104284"/>
                  </a:lnTo>
                  <a:lnTo>
                    <a:pt x="2806700" y="4104284"/>
                  </a:lnTo>
                  <a:lnTo>
                    <a:pt x="2806700" y="4162933"/>
                  </a:lnTo>
                  <a:lnTo>
                    <a:pt x="2743200" y="4162933"/>
                  </a:lnTo>
                  <a:lnTo>
                    <a:pt x="2743200" y="4211840"/>
                  </a:lnTo>
                  <a:lnTo>
                    <a:pt x="2692400" y="4211840"/>
                  </a:lnTo>
                  <a:lnTo>
                    <a:pt x="2692400" y="4162933"/>
                  </a:lnTo>
                  <a:lnTo>
                    <a:pt x="2641600" y="4162933"/>
                  </a:lnTo>
                  <a:lnTo>
                    <a:pt x="2641600" y="4211840"/>
                  </a:lnTo>
                  <a:lnTo>
                    <a:pt x="2590800" y="4211840"/>
                  </a:lnTo>
                  <a:lnTo>
                    <a:pt x="2590800" y="4270578"/>
                  </a:lnTo>
                  <a:lnTo>
                    <a:pt x="2641600" y="4270578"/>
                  </a:lnTo>
                  <a:lnTo>
                    <a:pt x="2641600" y="4211929"/>
                  </a:lnTo>
                  <a:lnTo>
                    <a:pt x="2692400" y="4211929"/>
                  </a:lnTo>
                  <a:lnTo>
                    <a:pt x="2692400" y="4270578"/>
                  </a:lnTo>
                  <a:lnTo>
                    <a:pt x="2743200" y="4270578"/>
                  </a:lnTo>
                  <a:lnTo>
                    <a:pt x="2743200" y="4211929"/>
                  </a:lnTo>
                  <a:lnTo>
                    <a:pt x="2806700" y="4211929"/>
                  </a:lnTo>
                  <a:lnTo>
                    <a:pt x="2806700" y="4270578"/>
                  </a:lnTo>
                  <a:lnTo>
                    <a:pt x="2870200" y="4270578"/>
                  </a:lnTo>
                  <a:lnTo>
                    <a:pt x="2870200" y="4211840"/>
                  </a:lnTo>
                  <a:lnTo>
                    <a:pt x="2806700" y="4211840"/>
                  </a:lnTo>
                  <a:lnTo>
                    <a:pt x="2806700" y="4163022"/>
                  </a:lnTo>
                  <a:lnTo>
                    <a:pt x="2870200" y="4163022"/>
                  </a:lnTo>
                  <a:lnTo>
                    <a:pt x="2870200" y="4211840"/>
                  </a:lnTo>
                  <a:lnTo>
                    <a:pt x="2921000" y="4211840"/>
                  </a:lnTo>
                  <a:lnTo>
                    <a:pt x="2921000" y="4270578"/>
                  </a:lnTo>
                  <a:lnTo>
                    <a:pt x="2971800" y="4270578"/>
                  </a:lnTo>
                  <a:lnTo>
                    <a:pt x="2971800" y="4211840"/>
                  </a:lnTo>
                  <a:lnTo>
                    <a:pt x="3035300" y="4211840"/>
                  </a:lnTo>
                  <a:lnTo>
                    <a:pt x="3035300" y="4163022"/>
                  </a:lnTo>
                  <a:lnTo>
                    <a:pt x="3098800" y="4163022"/>
                  </a:lnTo>
                  <a:lnTo>
                    <a:pt x="3098800" y="4211840"/>
                  </a:lnTo>
                  <a:lnTo>
                    <a:pt x="3136900" y="4211840"/>
                  </a:lnTo>
                  <a:lnTo>
                    <a:pt x="3136900" y="4270578"/>
                  </a:lnTo>
                  <a:lnTo>
                    <a:pt x="3200400" y="4270578"/>
                  </a:lnTo>
                  <a:lnTo>
                    <a:pt x="3200400" y="4211840"/>
                  </a:lnTo>
                  <a:lnTo>
                    <a:pt x="3251200" y="4211840"/>
                  </a:lnTo>
                  <a:lnTo>
                    <a:pt x="3251200" y="4163022"/>
                  </a:lnTo>
                  <a:lnTo>
                    <a:pt x="3314700" y="4163022"/>
                  </a:lnTo>
                  <a:lnTo>
                    <a:pt x="3314700" y="4211840"/>
                  </a:lnTo>
                  <a:lnTo>
                    <a:pt x="3251200" y="4211840"/>
                  </a:lnTo>
                  <a:lnTo>
                    <a:pt x="3251200" y="4270578"/>
                  </a:lnTo>
                  <a:lnTo>
                    <a:pt x="3200400" y="4270578"/>
                  </a:lnTo>
                  <a:lnTo>
                    <a:pt x="3200400" y="4329315"/>
                  </a:lnTo>
                  <a:lnTo>
                    <a:pt x="3251200" y="4329315"/>
                  </a:lnTo>
                  <a:lnTo>
                    <a:pt x="3251200" y="4388053"/>
                  </a:lnTo>
                  <a:lnTo>
                    <a:pt x="3314700" y="4388053"/>
                  </a:lnTo>
                  <a:lnTo>
                    <a:pt x="3314700" y="4329315"/>
                  </a:lnTo>
                  <a:lnTo>
                    <a:pt x="3365500" y="4329315"/>
                  </a:lnTo>
                  <a:lnTo>
                    <a:pt x="3365500" y="4270654"/>
                  </a:lnTo>
                  <a:lnTo>
                    <a:pt x="3429000" y="4270654"/>
                  </a:lnTo>
                  <a:lnTo>
                    <a:pt x="3429000" y="4329315"/>
                  </a:lnTo>
                  <a:lnTo>
                    <a:pt x="3479800" y="4329315"/>
                  </a:lnTo>
                  <a:lnTo>
                    <a:pt x="3479800" y="4388053"/>
                  </a:lnTo>
                  <a:lnTo>
                    <a:pt x="3530600" y="4388053"/>
                  </a:lnTo>
                  <a:lnTo>
                    <a:pt x="3530600" y="4211840"/>
                  </a:lnTo>
                  <a:close/>
                </a:path>
                <a:path w="3530600" h="10287000">
                  <a:moveTo>
                    <a:pt x="3530600" y="3376320"/>
                  </a:moveTo>
                  <a:lnTo>
                    <a:pt x="3479800" y="3376320"/>
                  </a:lnTo>
                  <a:lnTo>
                    <a:pt x="3479800" y="3327412"/>
                  </a:lnTo>
                  <a:lnTo>
                    <a:pt x="3429000" y="3327412"/>
                  </a:lnTo>
                  <a:lnTo>
                    <a:pt x="3429000" y="3376320"/>
                  </a:lnTo>
                  <a:lnTo>
                    <a:pt x="3365500" y="3376320"/>
                  </a:lnTo>
                  <a:lnTo>
                    <a:pt x="3365500" y="3435058"/>
                  </a:lnTo>
                  <a:lnTo>
                    <a:pt x="3429000" y="3435058"/>
                  </a:lnTo>
                  <a:lnTo>
                    <a:pt x="3429000" y="3376409"/>
                  </a:lnTo>
                  <a:lnTo>
                    <a:pt x="3479800" y="3376409"/>
                  </a:lnTo>
                  <a:lnTo>
                    <a:pt x="3479800" y="3435058"/>
                  </a:lnTo>
                  <a:lnTo>
                    <a:pt x="3530600" y="3435058"/>
                  </a:lnTo>
                  <a:lnTo>
                    <a:pt x="3530600" y="3376320"/>
                  </a:lnTo>
                  <a:close/>
                </a:path>
                <a:path w="3530600" h="10287000">
                  <a:moveTo>
                    <a:pt x="3530600" y="3151213"/>
                  </a:moveTo>
                  <a:lnTo>
                    <a:pt x="3479800" y="3151213"/>
                  </a:lnTo>
                  <a:lnTo>
                    <a:pt x="3479800" y="3209937"/>
                  </a:lnTo>
                  <a:lnTo>
                    <a:pt x="3429000" y="3209937"/>
                  </a:lnTo>
                  <a:lnTo>
                    <a:pt x="3429000" y="3268675"/>
                  </a:lnTo>
                  <a:lnTo>
                    <a:pt x="3479800" y="3268675"/>
                  </a:lnTo>
                  <a:lnTo>
                    <a:pt x="3479800" y="3327412"/>
                  </a:lnTo>
                  <a:lnTo>
                    <a:pt x="3530600" y="3327412"/>
                  </a:lnTo>
                  <a:lnTo>
                    <a:pt x="3530600" y="3151213"/>
                  </a:lnTo>
                  <a:close/>
                </a:path>
                <a:path w="3530600" h="10287000">
                  <a:moveTo>
                    <a:pt x="3530600" y="2593251"/>
                  </a:moveTo>
                  <a:lnTo>
                    <a:pt x="3479800" y="2593251"/>
                  </a:lnTo>
                  <a:lnTo>
                    <a:pt x="3479800" y="2651988"/>
                  </a:lnTo>
                  <a:lnTo>
                    <a:pt x="3479800" y="2700896"/>
                  </a:lnTo>
                  <a:lnTo>
                    <a:pt x="3479800" y="2759633"/>
                  </a:lnTo>
                  <a:lnTo>
                    <a:pt x="3429000" y="2759633"/>
                  </a:lnTo>
                  <a:lnTo>
                    <a:pt x="3429000" y="2818371"/>
                  </a:lnTo>
                  <a:lnTo>
                    <a:pt x="3479800" y="2818371"/>
                  </a:lnTo>
                  <a:lnTo>
                    <a:pt x="3479800" y="2877108"/>
                  </a:lnTo>
                  <a:lnTo>
                    <a:pt x="3479800" y="2926181"/>
                  </a:lnTo>
                  <a:lnTo>
                    <a:pt x="3479800" y="2984919"/>
                  </a:lnTo>
                  <a:lnTo>
                    <a:pt x="3479800" y="3043656"/>
                  </a:lnTo>
                  <a:lnTo>
                    <a:pt x="3479800" y="3102216"/>
                  </a:lnTo>
                  <a:lnTo>
                    <a:pt x="3429000" y="3102216"/>
                  </a:lnTo>
                  <a:lnTo>
                    <a:pt x="3429000" y="3043656"/>
                  </a:lnTo>
                  <a:lnTo>
                    <a:pt x="3479800" y="3043656"/>
                  </a:lnTo>
                  <a:lnTo>
                    <a:pt x="3479800" y="2984919"/>
                  </a:lnTo>
                  <a:lnTo>
                    <a:pt x="3429000" y="2984919"/>
                  </a:lnTo>
                  <a:lnTo>
                    <a:pt x="3429000" y="3043478"/>
                  </a:lnTo>
                  <a:lnTo>
                    <a:pt x="3365500" y="3043478"/>
                  </a:lnTo>
                  <a:lnTo>
                    <a:pt x="3365500" y="3043656"/>
                  </a:lnTo>
                  <a:lnTo>
                    <a:pt x="3365500" y="3102216"/>
                  </a:lnTo>
                  <a:lnTo>
                    <a:pt x="3314700" y="3102216"/>
                  </a:lnTo>
                  <a:lnTo>
                    <a:pt x="3314700" y="3043656"/>
                  </a:lnTo>
                  <a:lnTo>
                    <a:pt x="3365500" y="3043656"/>
                  </a:lnTo>
                  <a:lnTo>
                    <a:pt x="3365500" y="3043478"/>
                  </a:lnTo>
                  <a:lnTo>
                    <a:pt x="3365500" y="2984919"/>
                  </a:lnTo>
                  <a:lnTo>
                    <a:pt x="3314700" y="2984919"/>
                  </a:lnTo>
                  <a:lnTo>
                    <a:pt x="3314700" y="2926181"/>
                  </a:lnTo>
                  <a:lnTo>
                    <a:pt x="3365500" y="2926181"/>
                  </a:lnTo>
                  <a:lnTo>
                    <a:pt x="3365500" y="2984919"/>
                  </a:lnTo>
                  <a:lnTo>
                    <a:pt x="3429000" y="2984919"/>
                  </a:lnTo>
                  <a:lnTo>
                    <a:pt x="3429000" y="2926181"/>
                  </a:lnTo>
                  <a:lnTo>
                    <a:pt x="3479800" y="2926181"/>
                  </a:lnTo>
                  <a:lnTo>
                    <a:pt x="3479800" y="2877108"/>
                  </a:lnTo>
                  <a:lnTo>
                    <a:pt x="3429000" y="2877108"/>
                  </a:lnTo>
                  <a:lnTo>
                    <a:pt x="3429000" y="2818371"/>
                  </a:lnTo>
                  <a:lnTo>
                    <a:pt x="3365500" y="2818371"/>
                  </a:lnTo>
                  <a:lnTo>
                    <a:pt x="3365500" y="2877108"/>
                  </a:lnTo>
                  <a:lnTo>
                    <a:pt x="3314700" y="2877108"/>
                  </a:lnTo>
                  <a:lnTo>
                    <a:pt x="3314700" y="2818371"/>
                  </a:lnTo>
                  <a:lnTo>
                    <a:pt x="3365500" y="2818371"/>
                  </a:lnTo>
                  <a:lnTo>
                    <a:pt x="3365500" y="2759633"/>
                  </a:lnTo>
                  <a:lnTo>
                    <a:pt x="3314700" y="2759633"/>
                  </a:lnTo>
                  <a:lnTo>
                    <a:pt x="3314700" y="2700896"/>
                  </a:lnTo>
                  <a:lnTo>
                    <a:pt x="3365500" y="2700896"/>
                  </a:lnTo>
                  <a:lnTo>
                    <a:pt x="3365500" y="2759633"/>
                  </a:lnTo>
                  <a:lnTo>
                    <a:pt x="3429000" y="2759633"/>
                  </a:lnTo>
                  <a:lnTo>
                    <a:pt x="3429000" y="2700896"/>
                  </a:lnTo>
                  <a:lnTo>
                    <a:pt x="3479800" y="2700896"/>
                  </a:lnTo>
                  <a:lnTo>
                    <a:pt x="3479800" y="2651988"/>
                  </a:lnTo>
                  <a:lnTo>
                    <a:pt x="3429000" y="2651988"/>
                  </a:lnTo>
                  <a:lnTo>
                    <a:pt x="3429000" y="2593251"/>
                  </a:lnTo>
                  <a:lnTo>
                    <a:pt x="3365500" y="2593251"/>
                  </a:lnTo>
                  <a:lnTo>
                    <a:pt x="3365500" y="2651988"/>
                  </a:lnTo>
                  <a:lnTo>
                    <a:pt x="3314700" y="2651988"/>
                  </a:lnTo>
                  <a:lnTo>
                    <a:pt x="3314700" y="2593251"/>
                  </a:lnTo>
                  <a:lnTo>
                    <a:pt x="3365500" y="2593251"/>
                  </a:lnTo>
                  <a:lnTo>
                    <a:pt x="3365500" y="2534513"/>
                  </a:lnTo>
                  <a:lnTo>
                    <a:pt x="3314700" y="2534513"/>
                  </a:lnTo>
                  <a:lnTo>
                    <a:pt x="3314700" y="2475776"/>
                  </a:lnTo>
                  <a:lnTo>
                    <a:pt x="3251200" y="2475776"/>
                  </a:lnTo>
                  <a:lnTo>
                    <a:pt x="3251200" y="2877108"/>
                  </a:lnTo>
                  <a:lnTo>
                    <a:pt x="3200400" y="2877108"/>
                  </a:lnTo>
                  <a:lnTo>
                    <a:pt x="3200400" y="2818371"/>
                  </a:lnTo>
                  <a:lnTo>
                    <a:pt x="3251200" y="2818371"/>
                  </a:lnTo>
                  <a:lnTo>
                    <a:pt x="3251200" y="2759633"/>
                  </a:lnTo>
                  <a:lnTo>
                    <a:pt x="3200400" y="2759633"/>
                  </a:lnTo>
                  <a:lnTo>
                    <a:pt x="3200400" y="2700896"/>
                  </a:lnTo>
                  <a:lnTo>
                    <a:pt x="3251200" y="2700896"/>
                  </a:lnTo>
                  <a:lnTo>
                    <a:pt x="3251200" y="2651899"/>
                  </a:lnTo>
                  <a:lnTo>
                    <a:pt x="3200400" y="2651899"/>
                  </a:lnTo>
                  <a:lnTo>
                    <a:pt x="3200400" y="2593175"/>
                  </a:lnTo>
                  <a:lnTo>
                    <a:pt x="3251200" y="2593175"/>
                  </a:lnTo>
                  <a:lnTo>
                    <a:pt x="3251200" y="2534513"/>
                  </a:lnTo>
                  <a:lnTo>
                    <a:pt x="3200400" y="2534513"/>
                  </a:lnTo>
                  <a:lnTo>
                    <a:pt x="3200400" y="2475776"/>
                  </a:lnTo>
                  <a:lnTo>
                    <a:pt x="3251200" y="2475776"/>
                  </a:lnTo>
                  <a:lnTo>
                    <a:pt x="3251200" y="2426792"/>
                  </a:lnTo>
                  <a:lnTo>
                    <a:pt x="3200400" y="2426792"/>
                  </a:lnTo>
                  <a:lnTo>
                    <a:pt x="3200400" y="2368054"/>
                  </a:lnTo>
                  <a:lnTo>
                    <a:pt x="3136900" y="2368054"/>
                  </a:lnTo>
                  <a:lnTo>
                    <a:pt x="3136900" y="2426792"/>
                  </a:lnTo>
                  <a:lnTo>
                    <a:pt x="3098800" y="2426792"/>
                  </a:lnTo>
                  <a:lnTo>
                    <a:pt x="3098800" y="2475776"/>
                  </a:lnTo>
                  <a:lnTo>
                    <a:pt x="3136900" y="2475776"/>
                  </a:lnTo>
                  <a:lnTo>
                    <a:pt x="3136900" y="2534513"/>
                  </a:lnTo>
                  <a:lnTo>
                    <a:pt x="3136900" y="2593175"/>
                  </a:lnTo>
                  <a:lnTo>
                    <a:pt x="3136900" y="2651899"/>
                  </a:lnTo>
                  <a:lnTo>
                    <a:pt x="3136900" y="2700896"/>
                  </a:lnTo>
                  <a:lnTo>
                    <a:pt x="3136900" y="2759633"/>
                  </a:lnTo>
                  <a:lnTo>
                    <a:pt x="3098800" y="2759633"/>
                  </a:lnTo>
                  <a:lnTo>
                    <a:pt x="3098800" y="2700896"/>
                  </a:lnTo>
                  <a:lnTo>
                    <a:pt x="3136900" y="2700896"/>
                  </a:lnTo>
                  <a:lnTo>
                    <a:pt x="3136900" y="2651899"/>
                  </a:lnTo>
                  <a:lnTo>
                    <a:pt x="3098800" y="2651899"/>
                  </a:lnTo>
                  <a:lnTo>
                    <a:pt x="3098800" y="2593175"/>
                  </a:lnTo>
                  <a:lnTo>
                    <a:pt x="3136900" y="2593175"/>
                  </a:lnTo>
                  <a:lnTo>
                    <a:pt x="3136900" y="2534513"/>
                  </a:lnTo>
                  <a:lnTo>
                    <a:pt x="3098800" y="2534513"/>
                  </a:lnTo>
                  <a:lnTo>
                    <a:pt x="3098800" y="2475776"/>
                  </a:lnTo>
                  <a:lnTo>
                    <a:pt x="3035300" y="2475776"/>
                  </a:lnTo>
                  <a:lnTo>
                    <a:pt x="3035300" y="2534513"/>
                  </a:lnTo>
                  <a:lnTo>
                    <a:pt x="2971800" y="2534513"/>
                  </a:lnTo>
                  <a:lnTo>
                    <a:pt x="2971800" y="2593251"/>
                  </a:lnTo>
                  <a:lnTo>
                    <a:pt x="3035300" y="2593251"/>
                  </a:lnTo>
                  <a:lnTo>
                    <a:pt x="3035300" y="2651988"/>
                  </a:lnTo>
                  <a:lnTo>
                    <a:pt x="2971800" y="2651988"/>
                  </a:lnTo>
                  <a:lnTo>
                    <a:pt x="2971800" y="2593251"/>
                  </a:lnTo>
                  <a:lnTo>
                    <a:pt x="2921000" y="2593251"/>
                  </a:lnTo>
                  <a:lnTo>
                    <a:pt x="2921000" y="2651988"/>
                  </a:lnTo>
                  <a:lnTo>
                    <a:pt x="2870200" y="2651988"/>
                  </a:lnTo>
                  <a:lnTo>
                    <a:pt x="2870200" y="2700896"/>
                  </a:lnTo>
                  <a:lnTo>
                    <a:pt x="2806700" y="2700896"/>
                  </a:lnTo>
                  <a:lnTo>
                    <a:pt x="2806700" y="2759633"/>
                  </a:lnTo>
                  <a:lnTo>
                    <a:pt x="2870200" y="2759633"/>
                  </a:lnTo>
                  <a:lnTo>
                    <a:pt x="2870200" y="2700985"/>
                  </a:lnTo>
                  <a:lnTo>
                    <a:pt x="2921000" y="2700985"/>
                  </a:lnTo>
                  <a:lnTo>
                    <a:pt x="2921000" y="2759633"/>
                  </a:lnTo>
                  <a:lnTo>
                    <a:pt x="2870200" y="2759633"/>
                  </a:lnTo>
                  <a:lnTo>
                    <a:pt x="2870200" y="2818371"/>
                  </a:lnTo>
                  <a:lnTo>
                    <a:pt x="2921000" y="2818371"/>
                  </a:lnTo>
                  <a:lnTo>
                    <a:pt x="2921000" y="2759710"/>
                  </a:lnTo>
                  <a:lnTo>
                    <a:pt x="2971800" y="2759710"/>
                  </a:lnTo>
                  <a:lnTo>
                    <a:pt x="2971800" y="2700985"/>
                  </a:lnTo>
                  <a:lnTo>
                    <a:pt x="3035300" y="2700985"/>
                  </a:lnTo>
                  <a:lnTo>
                    <a:pt x="3035300" y="2759710"/>
                  </a:lnTo>
                  <a:lnTo>
                    <a:pt x="3035300" y="2818447"/>
                  </a:lnTo>
                  <a:lnTo>
                    <a:pt x="3035300" y="2877020"/>
                  </a:lnTo>
                  <a:lnTo>
                    <a:pt x="2971800" y="2877020"/>
                  </a:lnTo>
                  <a:lnTo>
                    <a:pt x="2971800" y="2818447"/>
                  </a:lnTo>
                  <a:lnTo>
                    <a:pt x="3035300" y="2818447"/>
                  </a:lnTo>
                  <a:lnTo>
                    <a:pt x="3035300" y="2759710"/>
                  </a:lnTo>
                  <a:lnTo>
                    <a:pt x="2971800" y="2759710"/>
                  </a:lnTo>
                  <a:lnTo>
                    <a:pt x="2971800" y="2818371"/>
                  </a:lnTo>
                  <a:lnTo>
                    <a:pt x="2921000" y="2818371"/>
                  </a:lnTo>
                  <a:lnTo>
                    <a:pt x="2921000" y="2877108"/>
                  </a:lnTo>
                  <a:lnTo>
                    <a:pt x="2971800" y="2877108"/>
                  </a:lnTo>
                  <a:lnTo>
                    <a:pt x="2971800" y="2926003"/>
                  </a:lnTo>
                  <a:lnTo>
                    <a:pt x="3035300" y="2926003"/>
                  </a:lnTo>
                  <a:lnTo>
                    <a:pt x="3035300" y="2877185"/>
                  </a:lnTo>
                  <a:lnTo>
                    <a:pt x="3098800" y="2877185"/>
                  </a:lnTo>
                  <a:lnTo>
                    <a:pt x="3098800" y="2818447"/>
                  </a:lnTo>
                  <a:lnTo>
                    <a:pt x="3136900" y="2818447"/>
                  </a:lnTo>
                  <a:lnTo>
                    <a:pt x="3136900" y="2877185"/>
                  </a:lnTo>
                  <a:lnTo>
                    <a:pt x="3136900" y="2926181"/>
                  </a:lnTo>
                  <a:lnTo>
                    <a:pt x="3136900" y="2984741"/>
                  </a:lnTo>
                  <a:lnTo>
                    <a:pt x="3098800" y="2984741"/>
                  </a:lnTo>
                  <a:lnTo>
                    <a:pt x="3098800" y="2926181"/>
                  </a:lnTo>
                  <a:lnTo>
                    <a:pt x="3136900" y="2926181"/>
                  </a:lnTo>
                  <a:lnTo>
                    <a:pt x="3136900" y="2877185"/>
                  </a:lnTo>
                  <a:lnTo>
                    <a:pt x="3098800" y="2877185"/>
                  </a:lnTo>
                  <a:lnTo>
                    <a:pt x="3098800" y="2926003"/>
                  </a:lnTo>
                  <a:lnTo>
                    <a:pt x="3035300" y="2926003"/>
                  </a:lnTo>
                  <a:lnTo>
                    <a:pt x="3035300" y="2984741"/>
                  </a:lnTo>
                  <a:lnTo>
                    <a:pt x="2971800" y="2984741"/>
                  </a:lnTo>
                  <a:lnTo>
                    <a:pt x="2971800" y="3043478"/>
                  </a:lnTo>
                  <a:lnTo>
                    <a:pt x="3035300" y="3043478"/>
                  </a:lnTo>
                  <a:lnTo>
                    <a:pt x="3035300" y="3102216"/>
                  </a:lnTo>
                  <a:lnTo>
                    <a:pt x="3098800" y="3102216"/>
                  </a:lnTo>
                  <a:lnTo>
                    <a:pt x="3098800" y="3043478"/>
                  </a:lnTo>
                  <a:lnTo>
                    <a:pt x="3136900" y="3043478"/>
                  </a:lnTo>
                  <a:lnTo>
                    <a:pt x="3136900" y="2984919"/>
                  </a:lnTo>
                  <a:lnTo>
                    <a:pt x="3200400" y="2984919"/>
                  </a:lnTo>
                  <a:lnTo>
                    <a:pt x="3200400" y="2926181"/>
                  </a:lnTo>
                  <a:lnTo>
                    <a:pt x="3251200" y="2926181"/>
                  </a:lnTo>
                  <a:lnTo>
                    <a:pt x="3251200" y="2984919"/>
                  </a:lnTo>
                  <a:lnTo>
                    <a:pt x="3200400" y="2984919"/>
                  </a:lnTo>
                  <a:lnTo>
                    <a:pt x="3200400" y="3043478"/>
                  </a:lnTo>
                  <a:lnTo>
                    <a:pt x="3136900" y="3043478"/>
                  </a:lnTo>
                  <a:lnTo>
                    <a:pt x="3136900" y="3102216"/>
                  </a:lnTo>
                  <a:lnTo>
                    <a:pt x="3200400" y="3102216"/>
                  </a:lnTo>
                  <a:lnTo>
                    <a:pt x="3200400" y="3043656"/>
                  </a:lnTo>
                  <a:lnTo>
                    <a:pt x="3251200" y="3043656"/>
                  </a:lnTo>
                  <a:lnTo>
                    <a:pt x="3251200" y="3102216"/>
                  </a:lnTo>
                  <a:lnTo>
                    <a:pt x="3200400" y="3102216"/>
                  </a:lnTo>
                  <a:lnTo>
                    <a:pt x="3200400" y="3151213"/>
                  </a:lnTo>
                  <a:lnTo>
                    <a:pt x="3251200" y="3151213"/>
                  </a:lnTo>
                  <a:lnTo>
                    <a:pt x="3251200" y="3102381"/>
                  </a:lnTo>
                  <a:lnTo>
                    <a:pt x="3314700" y="3102381"/>
                  </a:lnTo>
                  <a:lnTo>
                    <a:pt x="3314700" y="3151213"/>
                  </a:lnTo>
                  <a:lnTo>
                    <a:pt x="3365500" y="3151213"/>
                  </a:lnTo>
                  <a:lnTo>
                    <a:pt x="3365500" y="3209937"/>
                  </a:lnTo>
                  <a:lnTo>
                    <a:pt x="3429000" y="3209937"/>
                  </a:lnTo>
                  <a:lnTo>
                    <a:pt x="3429000" y="3151213"/>
                  </a:lnTo>
                  <a:lnTo>
                    <a:pt x="3479800" y="3151213"/>
                  </a:lnTo>
                  <a:lnTo>
                    <a:pt x="3479800" y="3102381"/>
                  </a:lnTo>
                  <a:lnTo>
                    <a:pt x="3530600" y="3102381"/>
                  </a:lnTo>
                  <a:lnTo>
                    <a:pt x="3530600" y="2593251"/>
                  </a:lnTo>
                  <a:close/>
                </a:path>
                <a:path w="3530600" h="10287000">
                  <a:moveTo>
                    <a:pt x="3530600" y="1575066"/>
                  </a:moveTo>
                  <a:lnTo>
                    <a:pt x="3479800" y="1575066"/>
                  </a:lnTo>
                  <a:lnTo>
                    <a:pt x="3479800" y="1633804"/>
                  </a:lnTo>
                  <a:lnTo>
                    <a:pt x="3429000" y="1633804"/>
                  </a:lnTo>
                  <a:lnTo>
                    <a:pt x="3429000" y="1692541"/>
                  </a:lnTo>
                  <a:lnTo>
                    <a:pt x="3530600" y="1692541"/>
                  </a:lnTo>
                  <a:lnTo>
                    <a:pt x="3530600" y="1575066"/>
                  </a:lnTo>
                  <a:close/>
                </a:path>
                <a:path w="3530600" h="10287000">
                  <a:moveTo>
                    <a:pt x="3530600" y="1349870"/>
                  </a:moveTo>
                  <a:lnTo>
                    <a:pt x="3479800" y="1349870"/>
                  </a:lnTo>
                  <a:lnTo>
                    <a:pt x="3479800" y="1408607"/>
                  </a:lnTo>
                  <a:lnTo>
                    <a:pt x="3429000" y="1408607"/>
                  </a:lnTo>
                  <a:lnTo>
                    <a:pt x="3429000" y="1349959"/>
                  </a:lnTo>
                  <a:lnTo>
                    <a:pt x="3479800" y="1349959"/>
                  </a:lnTo>
                  <a:lnTo>
                    <a:pt x="3479800" y="1300962"/>
                  </a:lnTo>
                  <a:lnTo>
                    <a:pt x="3429000" y="1300962"/>
                  </a:lnTo>
                  <a:lnTo>
                    <a:pt x="3429000" y="1242225"/>
                  </a:lnTo>
                  <a:lnTo>
                    <a:pt x="3365500" y="1242225"/>
                  </a:lnTo>
                  <a:lnTo>
                    <a:pt x="3365500" y="1300962"/>
                  </a:lnTo>
                  <a:lnTo>
                    <a:pt x="3314700" y="1300962"/>
                  </a:lnTo>
                  <a:lnTo>
                    <a:pt x="3314700" y="1349870"/>
                  </a:lnTo>
                  <a:lnTo>
                    <a:pt x="3251200" y="1349870"/>
                  </a:lnTo>
                  <a:lnTo>
                    <a:pt x="3251200" y="1300962"/>
                  </a:lnTo>
                  <a:lnTo>
                    <a:pt x="3200400" y="1300962"/>
                  </a:lnTo>
                  <a:lnTo>
                    <a:pt x="3200400" y="1349870"/>
                  </a:lnTo>
                  <a:lnTo>
                    <a:pt x="3136900" y="1349870"/>
                  </a:lnTo>
                  <a:lnTo>
                    <a:pt x="3136900" y="1300962"/>
                  </a:lnTo>
                  <a:lnTo>
                    <a:pt x="3098800" y="1300962"/>
                  </a:lnTo>
                  <a:lnTo>
                    <a:pt x="3098800" y="1349870"/>
                  </a:lnTo>
                  <a:lnTo>
                    <a:pt x="3035300" y="1349870"/>
                  </a:lnTo>
                  <a:lnTo>
                    <a:pt x="3035300" y="1408607"/>
                  </a:lnTo>
                  <a:lnTo>
                    <a:pt x="2971800" y="1408607"/>
                  </a:lnTo>
                  <a:lnTo>
                    <a:pt x="2971800" y="1467345"/>
                  </a:lnTo>
                  <a:lnTo>
                    <a:pt x="3035300" y="1467345"/>
                  </a:lnTo>
                  <a:lnTo>
                    <a:pt x="3035300" y="1526082"/>
                  </a:lnTo>
                  <a:lnTo>
                    <a:pt x="3035300" y="1575066"/>
                  </a:lnTo>
                  <a:lnTo>
                    <a:pt x="3035300" y="1633804"/>
                  </a:lnTo>
                  <a:lnTo>
                    <a:pt x="3035300" y="1692541"/>
                  </a:lnTo>
                  <a:lnTo>
                    <a:pt x="3035300" y="1751279"/>
                  </a:lnTo>
                  <a:lnTo>
                    <a:pt x="2971800" y="1751279"/>
                  </a:lnTo>
                  <a:lnTo>
                    <a:pt x="2971800" y="1692541"/>
                  </a:lnTo>
                  <a:lnTo>
                    <a:pt x="3035300" y="1692541"/>
                  </a:lnTo>
                  <a:lnTo>
                    <a:pt x="3035300" y="1633804"/>
                  </a:lnTo>
                  <a:lnTo>
                    <a:pt x="2971800" y="1633804"/>
                  </a:lnTo>
                  <a:lnTo>
                    <a:pt x="2971800" y="1575066"/>
                  </a:lnTo>
                  <a:lnTo>
                    <a:pt x="3035300" y="1575066"/>
                  </a:lnTo>
                  <a:lnTo>
                    <a:pt x="3035300" y="1526082"/>
                  </a:lnTo>
                  <a:lnTo>
                    <a:pt x="2971800" y="1526082"/>
                  </a:lnTo>
                  <a:lnTo>
                    <a:pt x="2971800" y="1467345"/>
                  </a:lnTo>
                  <a:lnTo>
                    <a:pt x="2921000" y="1467345"/>
                  </a:lnTo>
                  <a:lnTo>
                    <a:pt x="2921000" y="1526082"/>
                  </a:lnTo>
                  <a:lnTo>
                    <a:pt x="2921000" y="1575066"/>
                  </a:lnTo>
                  <a:lnTo>
                    <a:pt x="2921000" y="1633804"/>
                  </a:lnTo>
                  <a:lnTo>
                    <a:pt x="2870200" y="1633804"/>
                  </a:lnTo>
                  <a:lnTo>
                    <a:pt x="2870200" y="1575066"/>
                  </a:lnTo>
                  <a:lnTo>
                    <a:pt x="2921000" y="1575066"/>
                  </a:lnTo>
                  <a:lnTo>
                    <a:pt x="2921000" y="1526082"/>
                  </a:lnTo>
                  <a:lnTo>
                    <a:pt x="2870200" y="1526082"/>
                  </a:lnTo>
                  <a:lnTo>
                    <a:pt x="2870200" y="1467345"/>
                  </a:lnTo>
                  <a:lnTo>
                    <a:pt x="2921000" y="1467345"/>
                  </a:lnTo>
                  <a:lnTo>
                    <a:pt x="2921000" y="1408607"/>
                  </a:lnTo>
                  <a:lnTo>
                    <a:pt x="2870200" y="1408607"/>
                  </a:lnTo>
                  <a:lnTo>
                    <a:pt x="2870200" y="1349959"/>
                  </a:lnTo>
                  <a:lnTo>
                    <a:pt x="2921000" y="1349959"/>
                  </a:lnTo>
                  <a:lnTo>
                    <a:pt x="2921000" y="1408607"/>
                  </a:lnTo>
                  <a:lnTo>
                    <a:pt x="2971800" y="1408607"/>
                  </a:lnTo>
                  <a:lnTo>
                    <a:pt x="2971800" y="1349959"/>
                  </a:lnTo>
                  <a:lnTo>
                    <a:pt x="3035300" y="1349959"/>
                  </a:lnTo>
                  <a:lnTo>
                    <a:pt x="3035300" y="1300962"/>
                  </a:lnTo>
                  <a:lnTo>
                    <a:pt x="2971800" y="1300962"/>
                  </a:lnTo>
                  <a:lnTo>
                    <a:pt x="2971800" y="1349870"/>
                  </a:lnTo>
                  <a:lnTo>
                    <a:pt x="2921000" y="1349870"/>
                  </a:lnTo>
                  <a:lnTo>
                    <a:pt x="2921000" y="1300962"/>
                  </a:lnTo>
                  <a:lnTo>
                    <a:pt x="2870200" y="1300962"/>
                  </a:lnTo>
                  <a:lnTo>
                    <a:pt x="2870200" y="1349870"/>
                  </a:lnTo>
                  <a:lnTo>
                    <a:pt x="2806700" y="1349870"/>
                  </a:lnTo>
                  <a:lnTo>
                    <a:pt x="2806700" y="1408607"/>
                  </a:lnTo>
                  <a:lnTo>
                    <a:pt x="2806700" y="1467345"/>
                  </a:lnTo>
                  <a:lnTo>
                    <a:pt x="2806700" y="1526082"/>
                  </a:lnTo>
                  <a:lnTo>
                    <a:pt x="2743200" y="1526082"/>
                  </a:lnTo>
                  <a:lnTo>
                    <a:pt x="2743200" y="1467345"/>
                  </a:lnTo>
                  <a:lnTo>
                    <a:pt x="2806700" y="1467345"/>
                  </a:lnTo>
                  <a:lnTo>
                    <a:pt x="2806700" y="1408607"/>
                  </a:lnTo>
                  <a:lnTo>
                    <a:pt x="2743200" y="1408607"/>
                  </a:lnTo>
                  <a:lnTo>
                    <a:pt x="2743200" y="1349870"/>
                  </a:lnTo>
                  <a:lnTo>
                    <a:pt x="2692400" y="1349870"/>
                  </a:lnTo>
                  <a:lnTo>
                    <a:pt x="2692400" y="1408607"/>
                  </a:lnTo>
                  <a:lnTo>
                    <a:pt x="2692400" y="1467345"/>
                  </a:lnTo>
                  <a:lnTo>
                    <a:pt x="2692400" y="1526082"/>
                  </a:lnTo>
                  <a:lnTo>
                    <a:pt x="2641600" y="1526082"/>
                  </a:lnTo>
                  <a:lnTo>
                    <a:pt x="2641600" y="1467345"/>
                  </a:lnTo>
                  <a:lnTo>
                    <a:pt x="2692400" y="1467345"/>
                  </a:lnTo>
                  <a:lnTo>
                    <a:pt x="2692400" y="1408607"/>
                  </a:lnTo>
                  <a:lnTo>
                    <a:pt x="2641600" y="1408607"/>
                  </a:lnTo>
                  <a:lnTo>
                    <a:pt x="2641600" y="1349959"/>
                  </a:lnTo>
                  <a:lnTo>
                    <a:pt x="2692400" y="1349959"/>
                  </a:lnTo>
                  <a:lnTo>
                    <a:pt x="2692400" y="1300962"/>
                  </a:lnTo>
                  <a:lnTo>
                    <a:pt x="2641600" y="1300962"/>
                  </a:lnTo>
                  <a:lnTo>
                    <a:pt x="2641600" y="1349870"/>
                  </a:lnTo>
                  <a:lnTo>
                    <a:pt x="2590800" y="1349870"/>
                  </a:lnTo>
                  <a:lnTo>
                    <a:pt x="2590800" y="1300962"/>
                  </a:lnTo>
                  <a:lnTo>
                    <a:pt x="2527300" y="1300962"/>
                  </a:lnTo>
                  <a:lnTo>
                    <a:pt x="2527300" y="1349870"/>
                  </a:lnTo>
                  <a:lnTo>
                    <a:pt x="2463800" y="1349870"/>
                  </a:lnTo>
                  <a:lnTo>
                    <a:pt x="2463800" y="1408607"/>
                  </a:lnTo>
                  <a:lnTo>
                    <a:pt x="2527300" y="1408607"/>
                  </a:lnTo>
                  <a:lnTo>
                    <a:pt x="2527300" y="1349959"/>
                  </a:lnTo>
                  <a:lnTo>
                    <a:pt x="2590800" y="1349959"/>
                  </a:lnTo>
                  <a:lnTo>
                    <a:pt x="2590800" y="1408607"/>
                  </a:lnTo>
                  <a:lnTo>
                    <a:pt x="2527300" y="1408607"/>
                  </a:lnTo>
                  <a:lnTo>
                    <a:pt x="2527300" y="1467345"/>
                  </a:lnTo>
                  <a:lnTo>
                    <a:pt x="2590800" y="1467345"/>
                  </a:lnTo>
                  <a:lnTo>
                    <a:pt x="2590800" y="1526082"/>
                  </a:lnTo>
                  <a:lnTo>
                    <a:pt x="2527300" y="1526082"/>
                  </a:lnTo>
                  <a:lnTo>
                    <a:pt x="2527300" y="1467345"/>
                  </a:lnTo>
                  <a:lnTo>
                    <a:pt x="2463800" y="1467345"/>
                  </a:lnTo>
                  <a:lnTo>
                    <a:pt x="2463800" y="1526082"/>
                  </a:lnTo>
                  <a:lnTo>
                    <a:pt x="2413000" y="1526082"/>
                  </a:lnTo>
                  <a:lnTo>
                    <a:pt x="2413000" y="1575066"/>
                  </a:lnTo>
                  <a:lnTo>
                    <a:pt x="2463800" y="1575066"/>
                  </a:lnTo>
                  <a:lnTo>
                    <a:pt x="2463800" y="1633804"/>
                  </a:lnTo>
                  <a:lnTo>
                    <a:pt x="2527300" y="1633804"/>
                  </a:lnTo>
                  <a:lnTo>
                    <a:pt x="2527300" y="1575066"/>
                  </a:lnTo>
                  <a:lnTo>
                    <a:pt x="2590800" y="1575066"/>
                  </a:lnTo>
                  <a:lnTo>
                    <a:pt x="2590800" y="1633804"/>
                  </a:lnTo>
                  <a:lnTo>
                    <a:pt x="2527300" y="1633804"/>
                  </a:lnTo>
                  <a:lnTo>
                    <a:pt x="2527300" y="1692541"/>
                  </a:lnTo>
                  <a:lnTo>
                    <a:pt x="2590800" y="1692541"/>
                  </a:lnTo>
                  <a:lnTo>
                    <a:pt x="2590800" y="1751279"/>
                  </a:lnTo>
                  <a:lnTo>
                    <a:pt x="2641600" y="1751279"/>
                  </a:lnTo>
                  <a:lnTo>
                    <a:pt x="2641600" y="1692541"/>
                  </a:lnTo>
                  <a:lnTo>
                    <a:pt x="2692400" y="1692541"/>
                  </a:lnTo>
                  <a:lnTo>
                    <a:pt x="2692400" y="1633804"/>
                  </a:lnTo>
                  <a:lnTo>
                    <a:pt x="2641600" y="1633804"/>
                  </a:lnTo>
                  <a:lnTo>
                    <a:pt x="2641600" y="1575066"/>
                  </a:lnTo>
                  <a:lnTo>
                    <a:pt x="2692400" y="1575066"/>
                  </a:lnTo>
                  <a:lnTo>
                    <a:pt x="2692400" y="1633804"/>
                  </a:lnTo>
                  <a:lnTo>
                    <a:pt x="2743200" y="1633804"/>
                  </a:lnTo>
                  <a:lnTo>
                    <a:pt x="2743200" y="1575066"/>
                  </a:lnTo>
                  <a:lnTo>
                    <a:pt x="2806700" y="1575066"/>
                  </a:lnTo>
                  <a:lnTo>
                    <a:pt x="2806700" y="1633804"/>
                  </a:lnTo>
                  <a:lnTo>
                    <a:pt x="2743200" y="1633804"/>
                  </a:lnTo>
                  <a:lnTo>
                    <a:pt x="2743200" y="1692541"/>
                  </a:lnTo>
                  <a:lnTo>
                    <a:pt x="2806700" y="1692541"/>
                  </a:lnTo>
                  <a:lnTo>
                    <a:pt x="2806700" y="1751279"/>
                  </a:lnTo>
                  <a:lnTo>
                    <a:pt x="2870200" y="1751279"/>
                  </a:lnTo>
                  <a:lnTo>
                    <a:pt x="2870200" y="1692541"/>
                  </a:lnTo>
                  <a:lnTo>
                    <a:pt x="2921000" y="1692541"/>
                  </a:lnTo>
                  <a:lnTo>
                    <a:pt x="2921000" y="1751279"/>
                  </a:lnTo>
                  <a:lnTo>
                    <a:pt x="2870200" y="1751279"/>
                  </a:lnTo>
                  <a:lnTo>
                    <a:pt x="2870200" y="1800263"/>
                  </a:lnTo>
                  <a:lnTo>
                    <a:pt x="2921000" y="1800263"/>
                  </a:lnTo>
                  <a:lnTo>
                    <a:pt x="2921000" y="1859000"/>
                  </a:lnTo>
                  <a:lnTo>
                    <a:pt x="2971800" y="1859000"/>
                  </a:lnTo>
                  <a:lnTo>
                    <a:pt x="2971800" y="1800263"/>
                  </a:lnTo>
                  <a:lnTo>
                    <a:pt x="3035300" y="1800263"/>
                  </a:lnTo>
                  <a:lnTo>
                    <a:pt x="3035300" y="1859000"/>
                  </a:lnTo>
                  <a:lnTo>
                    <a:pt x="2971800" y="1859000"/>
                  </a:lnTo>
                  <a:lnTo>
                    <a:pt x="2971800" y="1917738"/>
                  </a:lnTo>
                  <a:lnTo>
                    <a:pt x="3035300" y="1917738"/>
                  </a:lnTo>
                  <a:lnTo>
                    <a:pt x="3035300" y="1976399"/>
                  </a:lnTo>
                  <a:lnTo>
                    <a:pt x="2971800" y="1976399"/>
                  </a:lnTo>
                  <a:lnTo>
                    <a:pt x="2971800" y="1917738"/>
                  </a:lnTo>
                  <a:lnTo>
                    <a:pt x="2921000" y="1917738"/>
                  </a:lnTo>
                  <a:lnTo>
                    <a:pt x="2921000" y="1976475"/>
                  </a:lnTo>
                  <a:lnTo>
                    <a:pt x="2971800" y="1976475"/>
                  </a:lnTo>
                  <a:lnTo>
                    <a:pt x="2971800" y="2025383"/>
                  </a:lnTo>
                  <a:lnTo>
                    <a:pt x="3035300" y="2025383"/>
                  </a:lnTo>
                  <a:lnTo>
                    <a:pt x="3035300" y="1976475"/>
                  </a:lnTo>
                  <a:lnTo>
                    <a:pt x="3098800" y="1976475"/>
                  </a:lnTo>
                  <a:lnTo>
                    <a:pt x="3098800" y="1917738"/>
                  </a:lnTo>
                  <a:lnTo>
                    <a:pt x="3136900" y="1917738"/>
                  </a:lnTo>
                  <a:lnTo>
                    <a:pt x="3136900" y="1859000"/>
                  </a:lnTo>
                  <a:lnTo>
                    <a:pt x="3098800" y="1859000"/>
                  </a:lnTo>
                  <a:lnTo>
                    <a:pt x="3098800" y="1800263"/>
                  </a:lnTo>
                  <a:lnTo>
                    <a:pt x="3136900" y="1800263"/>
                  </a:lnTo>
                  <a:lnTo>
                    <a:pt x="3136900" y="1859000"/>
                  </a:lnTo>
                  <a:lnTo>
                    <a:pt x="3200400" y="1859000"/>
                  </a:lnTo>
                  <a:lnTo>
                    <a:pt x="3200400" y="1800263"/>
                  </a:lnTo>
                  <a:lnTo>
                    <a:pt x="3251200" y="1800263"/>
                  </a:lnTo>
                  <a:lnTo>
                    <a:pt x="3251200" y="1751279"/>
                  </a:lnTo>
                  <a:lnTo>
                    <a:pt x="3200400" y="1751279"/>
                  </a:lnTo>
                  <a:lnTo>
                    <a:pt x="3200400" y="1692541"/>
                  </a:lnTo>
                  <a:lnTo>
                    <a:pt x="3136900" y="1692541"/>
                  </a:lnTo>
                  <a:lnTo>
                    <a:pt x="3136900" y="1751279"/>
                  </a:lnTo>
                  <a:lnTo>
                    <a:pt x="3098800" y="1751279"/>
                  </a:lnTo>
                  <a:lnTo>
                    <a:pt x="3098800" y="1692541"/>
                  </a:lnTo>
                  <a:lnTo>
                    <a:pt x="3136900" y="1692541"/>
                  </a:lnTo>
                  <a:lnTo>
                    <a:pt x="3136900" y="1633804"/>
                  </a:lnTo>
                  <a:lnTo>
                    <a:pt x="3098800" y="1633804"/>
                  </a:lnTo>
                  <a:lnTo>
                    <a:pt x="3098800" y="1575066"/>
                  </a:lnTo>
                  <a:lnTo>
                    <a:pt x="3136900" y="1575066"/>
                  </a:lnTo>
                  <a:lnTo>
                    <a:pt x="3136900" y="1633804"/>
                  </a:lnTo>
                  <a:lnTo>
                    <a:pt x="3200400" y="1633804"/>
                  </a:lnTo>
                  <a:lnTo>
                    <a:pt x="3200400" y="1575066"/>
                  </a:lnTo>
                  <a:lnTo>
                    <a:pt x="3251200" y="1575066"/>
                  </a:lnTo>
                  <a:lnTo>
                    <a:pt x="3251200" y="1526082"/>
                  </a:lnTo>
                  <a:lnTo>
                    <a:pt x="3200400" y="1526082"/>
                  </a:lnTo>
                  <a:lnTo>
                    <a:pt x="3200400" y="1467345"/>
                  </a:lnTo>
                  <a:lnTo>
                    <a:pt x="3136900" y="1467345"/>
                  </a:lnTo>
                  <a:lnTo>
                    <a:pt x="3136900" y="1526082"/>
                  </a:lnTo>
                  <a:lnTo>
                    <a:pt x="3098800" y="1526082"/>
                  </a:lnTo>
                  <a:lnTo>
                    <a:pt x="3098800" y="1467345"/>
                  </a:lnTo>
                  <a:lnTo>
                    <a:pt x="3136900" y="1467345"/>
                  </a:lnTo>
                  <a:lnTo>
                    <a:pt x="3136900" y="1408607"/>
                  </a:lnTo>
                  <a:lnTo>
                    <a:pt x="3098800" y="1408607"/>
                  </a:lnTo>
                  <a:lnTo>
                    <a:pt x="3098800" y="1349959"/>
                  </a:lnTo>
                  <a:lnTo>
                    <a:pt x="3136900" y="1349959"/>
                  </a:lnTo>
                  <a:lnTo>
                    <a:pt x="3136900" y="1408607"/>
                  </a:lnTo>
                  <a:lnTo>
                    <a:pt x="3200400" y="1408607"/>
                  </a:lnTo>
                  <a:lnTo>
                    <a:pt x="3200400" y="1349959"/>
                  </a:lnTo>
                  <a:lnTo>
                    <a:pt x="3251200" y="1349959"/>
                  </a:lnTo>
                  <a:lnTo>
                    <a:pt x="3251200" y="1408607"/>
                  </a:lnTo>
                  <a:lnTo>
                    <a:pt x="3314700" y="1408607"/>
                  </a:lnTo>
                  <a:lnTo>
                    <a:pt x="3314700" y="1349959"/>
                  </a:lnTo>
                  <a:lnTo>
                    <a:pt x="3365500" y="1349959"/>
                  </a:lnTo>
                  <a:lnTo>
                    <a:pt x="3365500" y="1408607"/>
                  </a:lnTo>
                  <a:lnTo>
                    <a:pt x="3314700" y="1408607"/>
                  </a:lnTo>
                  <a:lnTo>
                    <a:pt x="3314700" y="1467345"/>
                  </a:lnTo>
                  <a:lnTo>
                    <a:pt x="3365500" y="1467345"/>
                  </a:lnTo>
                  <a:lnTo>
                    <a:pt x="3365500" y="1408696"/>
                  </a:lnTo>
                  <a:lnTo>
                    <a:pt x="3429000" y="1408696"/>
                  </a:lnTo>
                  <a:lnTo>
                    <a:pt x="3429000" y="1467345"/>
                  </a:lnTo>
                  <a:lnTo>
                    <a:pt x="3479800" y="1467345"/>
                  </a:lnTo>
                  <a:lnTo>
                    <a:pt x="3479800" y="1526082"/>
                  </a:lnTo>
                  <a:lnTo>
                    <a:pt x="3530600" y="1526082"/>
                  </a:lnTo>
                  <a:lnTo>
                    <a:pt x="3530600" y="1349870"/>
                  </a:lnTo>
                  <a:close/>
                </a:path>
                <a:path w="3530600" h="10287000">
                  <a:moveTo>
                    <a:pt x="3530600" y="1124762"/>
                  </a:moveTo>
                  <a:lnTo>
                    <a:pt x="3479800" y="1124762"/>
                  </a:lnTo>
                  <a:lnTo>
                    <a:pt x="3479800" y="1183487"/>
                  </a:lnTo>
                  <a:lnTo>
                    <a:pt x="3429000" y="1183487"/>
                  </a:lnTo>
                  <a:lnTo>
                    <a:pt x="3429000" y="1242225"/>
                  </a:lnTo>
                  <a:lnTo>
                    <a:pt x="3479800" y="1242225"/>
                  </a:lnTo>
                  <a:lnTo>
                    <a:pt x="3479800" y="1300962"/>
                  </a:lnTo>
                  <a:lnTo>
                    <a:pt x="3530600" y="1300962"/>
                  </a:lnTo>
                  <a:lnTo>
                    <a:pt x="3530600" y="1124762"/>
                  </a:lnTo>
                  <a:close/>
                </a:path>
                <a:path w="3530600" h="10287000">
                  <a:moveTo>
                    <a:pt x="3530600" y="899553"/>
                  </a:moveTo>
                  <a:lnTo>
                    <a:pt x="3479800" y="899553"/>
                  </a:lnTo>
                  <a:lnTo>
                    <a:pt x="3479800" y="958291"/>
                  </a:lnTo>
                  <a:lnTo>
                    <a:pt x="3429000" y="958291"/>
                  </a:lnTo>
                  <a:lnTo>
                    <a:pt x="3429000" y="899642"/>
                  </a:lnTo>
                  <a:lnTo>
                    <a:pt x="3479800" y="899642"/>
                  </a:lnTo>
                  <a:lnTo>
                    <a:pt x="3479800" y="850658"/>
                  </a:lnTo>
                  <a:lnTo>
                    <a:pt x="3429000" y="850658"/>
                  </a:lnTo>
                  <a:lnTo>
                    <a:pt x="3429000" y="791921"/>
                  </a:lnTo>
                  <a:lnTo>
                    <a:pt x="3365500" y="791921"/>
                  </a:lnTo>
                  <a:lnTo>
                    <a:pt x="3365500" y="850658"/>
                  </a:lnTo>
                  <a:lnTo>
                    <a:pt x="3365500" y="899642"/>
                  </a:lnTo>
                  <a:lnTo>
                    <a:pt x="3365500" y="958291"/>
                  </a:lnTo>
                  <a:lnTo>
                    <a:pt x="3314700" y="958291"/>
                  </a:lnTo>
                  <a:lnTo>
                    <a:pt x="3314700" y="899642"/>
                  </a:lnTo>
                  <a:lnTo>
                    <a:pt x="3365500" y="899642"/>
                  </a:lnTo>
                  <a:lnTo>
                    <a:pt x="3365500" y="850658"/>
                  </a:lnTo>
                  <a:lnTo>
                    <a:pt x="3314700" y="850658"/>
                  </a:lnTo>
                  <a:lnTo>
                    <a:pt x="3314700" y="791997"/>
                  </a:lnTo>
                  <a:lnTo>
                    <a:pt x="3365500" y="791997"/>
                  </a:lnTo>
                  <a:lnTo>
                    <a:pt x="3365500" y="733259"/>
                  </a:lnTo>
                  <a:lnTo>
                    <a:pt x="3314700" y="733259"/>
                  </a:lnTo>
                  <a:lnTo>
                    <a:pt x="3314700" y="674535"/>
                  </a:lnTo>
                  <a:lnTo>
                    <a:pt x="3365500" y="674535"/>
                  </a:lnTo>
                  <a:lnTo>
                    <a:pt x="3365500" y="733183"/>
                  </a:lnTo>
                  <a:lnTo>
                    <a:pt x="3429000" y="733183"/>
                  </a:lnTo>
                  <a:lnTo>
                    <a:pt x="3429000" y="674446"/>
                  </a:lnTo>
                  <a:lnTo>
                    <a:pt x="3365500" y="674446"/>
                  </a:lnTo>
                  <a:lnTo>
                    <a:pt x="3365500" y="625538"/>
                  </a:lnTo>
                  <a:lnTo>
                    <a:pt x="3314700" y="625538"/>
                  </a:lnTo>
                  <a:lnTo>
                    <a:pt x="3314700" y="224129"/>
                  </a:lnTo>
                  <a:lnTo>
                    <a:pt x="3251200" y="224129"/>
                  </a:lnTo>
                  <a:lnTo>
                    <a:pt x="3251200" y="282867"/>
                  </a:lnTo>
                  <a:lnTo>
                    <a:pt x="3200400" y="282867"/>
                  </a:lnTo>
                  <a:lnTo>
                    <a:pt x="3200400" y="341604"/>
                  </a:lnTo>
                  <a:lnTo>
                    <a:pt x="3251200" y="341604"/>
                  </a:lnTo>
                  <a:lnTo>
                    <a:pt x="3251200" y="400342"/>
                  </a:lnTo>
                  <a:lnTo>
                    <a:pt x="3251200" y="449249"/>
                  </a:lnTo>
                  <a:lnTo>
                    <a:pt x="3251200" y="850569"/>
                  </a:lnTo>
                  <a:lnTo>
                    <a:pt x="3200400" y="850569"/>
                  </a:lnTo>
                  <a:lnTo>
                    <a:pt x="3200400" y="791997"/>
                  </a:lnTo>
                  <a:lnTo>
                    <a:pt x="3251200" y="791997"/>
                  </a:lnTo>
                  <a:lnTo>
                    <a:pt x="3251200" y="733259"/>
                  </a:lnTo>
                  <a:lnTo>
                    <a:pt x="3200400" y="733259"/>
                  </a:lnTo>
                  <a:lnTo>
                    <a:pt x="3200400" y="791832"/>
                  </a:lnTo>
                  <a:lnTo>
                    <a:pt x="3136900" y="791832"/>
                  </a:lnTo>
                  <a:lnTo>
                    <a:pt x="3136900" y="791997"/>
                  </a:lnTo>
                  <a:lnTo>
                    <a:pt x="3136900" y="850569"/>
                  </a:lnTo>
                  <a:lnTo>
                    <a:pt x="3098800" y="850569"/>
                  </a:lnTo>
                  <a:lnTo>
                    <a:pt x="3098800" y="791997"/>
                  </a:lnTo>
                  <a:lnTo>
                    <a:pt x="3136900" y="791997"/>
                  </a:lnTo>
                  <a:lnTo>
                    <a:pt x="3136900" y="791832"/>
                  </a:lnTo>
                  <a:lnTo>
                    <a:pt x="3136900" y="733259"/>
                  </a:lnTo>
                  <a:lnTo>
                    <a:pt x="3098800" y="733259"/>
                  </a:lnTo>
                  <a:lnTo>
                    <a:pt x="3098800" y="674535"/>
                  </a:lnTo>
                  <a:lnTo>
                    <a:pt x="3136900" y="674535"/>
                  </a:lnTo>
                  <a:lnTo>
                    <a:pt x="3136900" y="733259"/>
                  </a:lnTo>
                  <a:lnTo>
                    <a:pt x="3200400" y="733259"/>
                  </a:lnTo>
                  <a:lnTo>
                    <a:pt x="3200400" y="674535"/>
                  </a:lnTo>
                  <a:lnTo>
                    <a:pt x="3251200" y="674535"/>
                  </a:lnTo>
                  <a:lnTo>
                    <a:pt x="3251200" y="625449"/>
                  </a:lnTo>
                  <a:lnTo>
                    <a:pt x="3200400" y="625449"/>
                  </a:lnTo>
                  <a:lnTo>
                    <a:pt x="3200400" y="566724"/>
                  </a:lnTo>
                  <a:lnTo>
                    <a:pt x="3251200" y="566724"/>
                  </a:lnTo>
                  <a:lnTo>
                    <a:pt x="3251200" y="507987"/>
                  </a:lnTo>
                  <a:lnTo>
                    <a:pt x="3200400" y="507987"/>
                  </a:lnTo>
                  <a:lnTo>
                    <a:pt x="3200400" y="449249"/>
                  </a:lnTo>
                  <a:lnTo>
                    <a:pt x="3251200" y="449249"/>
                  </a:lnTo>
                  <a:lnTo>
                    <a:pt x="3251200" y="400342"/>
                  </a:lnTo>
                  <a:lnTo>
                    <a:pt x="3200400" y="400342"/>
                  </a:lnTo>
                  <a:lnTo>
                    <a:pt x="3200400" y="341604"/>
                  </a:lnTo>
                  <a:lnTo>
                    <a:pt x="3136900" y="341604"/>
                  </a:lnTo>
                  <a:lnTo>
                    <a:pt x="3136900" y="625449"/>
                  </a:lnTo>
                  <a:lnTo>
                    <a:pt x="3098800" y="625449"/>
                  </a:lnTo>
                  <a:lnTo>
                    <a:pt x="3098800" y="566724"/>
                  </a:lnTo>
                  <a:lnTo>
                    <a:pt x="3136900" y="566724"/>
                  </a:lnTo>
                  <a:lnTo>
                    <a:pt x="3136900" y="507987"/>
                  </a:lnTo>
                  <a:lnTo>
                    <a:pt x="3098800" y="507987"/>
                  </a:lnTo>
                  <a:lnTo>
                    <a:pt x="3098800" y="449249"/>
                  </a:lnTo>
                  <a:lnTo>
                    <a:pt x="3136900" y="449249"/>
                  </a:lnTo>
                  <a:lnTo>
                    <a:pt x="3136900" y="400342"/>
                  </a:lnTo>
                  <a:lnTo>
                    <a:pt x="3098800" y="400342"/>
                  </a:lnTo>
                  <a:lnTo>
                    <a:pt x="3098800" y="341604"/>
                  </a:lnTo>
                  <a:lnTo>
                    <a:pt x="3136900" y="341604"/>
                  </a:lnTo>
                  <a:lnTo>
                    <a:pt x="3136900" y="282867"/>
                  </a:lnTo>
                  <a:lnTo>
                    <a:pt x="3098800" y="282867"/>
                  </a:lnTo>
                  <a:lnTo>
                    <a:pt x="3098800" y="224129"/>
                  </a:lnTo>
                  <a:lnTo>
                    <a:pt x="3136900" y="224129"/>
                  </a:lnTo>
                  <a:lnTo>
                    <a:pt x="3136900" y="282867"/>
                  </a:lnTo>
                  <a:lnTo>
                    <a:pt x="3200400" y="282867"/>
                  </a:lnTo>
                  <a:lnTo>
                    <a:pt x="3200400" y="224129"/>
                  </a:lnTo>
                  <a:lnTo>
                    <a:pt x="3251200" y="224129"/>
                  </a:lnTo>
                  <a:lnTo>
                    <a:pt x="3251200" y="175145"/>
                  </a:lnTo>
                  <a:lnTo>
                    <a:pt x="3200400" y="175145"/>
                  </a:lnTo>
                  <a:lnTo>
                    <a:pt x="3200400" y="116408"/>
                  </a:lnTo>
                  <a:lnTo>
                    <a:pt x="3136900" y="116408"/>
                  </a:lnTo>
                  <a:lnTo>
                    <a:pt x="3136900" y="175145"/>
                  </a:lnTo>
                  <a:lnTo>
                    <a:pt x="3098800" y="175145"/>
                  </a:lnTo>
                  <a:lnTo>
                    <a:pt x="3098800" y="116408"/>
                  </a:lnTo>
                  <a:lnTo>
                    <a:pt x="3136900" y="116408"/>
                  </a:lnTo>
                  <a:lnTo>
                    <a:pt x="3136900" y="57670"/>
                  </a:lnTo>
                  <a:lnTo>
                    <a:pt x="3098800" y="57670"/>
                  </a:lnTo>
                  <a:lnTo>
                    <a:pt x="3098800" y="0"/>
                  </a:lnTo>
                  <a:lnTo>
                    <a:pt x="3035300" y="0"/>
                  </a:lnTo>
                  <a:lnTo>
                    <a:pt x="3035300" y="507987"/>
                  </a:lnTo>
                  <a:lnTo>
                    <a:pt x="2971800" y="507987"/>
                  </a:lnTo>
                  <a:lnTo>
                    <a:pt x="2971800" y="566712"/>
                  </a:lnTo>
                  <a:lnTo>
                    <a:pt x="3035300" y="566712"/>
                  </a:lnTo>
                  <a:lnTo>
                    <a:pt x="3035300" y="625449"/>
                  </a:lnTo>
                  <a:lnTo>
                    <a:pt x="3035300" y="674535"/>
                  </a:lnTo>
                  <a:lnTo>
                    <a:pt x="3035300" y="733259"/>
                  </a:lnTo>
                  <a:lnTo>
                    <a:pt x="3035300" y="791997"/>
                  </a:lnTo>
                  <a:lnTo>
                    <a:pt x="3035300" y="850569"/>
                  </a:lnTo>
                  <a:lnTo>
                    <a:pt x="2971800" y="850569"/>
                  </a:lnTo>
                  <a:lnTo>
                    <a:pt x="2971800" y="791997"/>
                  </a:lnTo>
                  <a:lnTo>
                    <a:pt x="3035300" y="791997"/>
                  </a:lnTo>
                  <a:lnTo>
                    <a:pt x="3035300" y="733259"/>
                  </a:lnTo>
                  <a:lnTo>
                    <a:pt x="2971800" y="733259"/>
                  </a:lnTo>
                  <a:lnTo>
                    <a:pt x="2971800" y="791832"/>
                  </a:lnTo>
                  <a:lnTo>
                    <a:pt x="2921000" y="791832"/>
                  </a:lnTo>
                  <a:lnTo>
                    <a:pt x="2921000" y="791997"/>
                  </a:lnTo>
                  <a:lnTo>
                    <a:pt x="2921000" y="850569"/>
                  </a:lnTo>
                  <a:lnTo>
                    <a:pt x="2870200" y="850569"/>
                  </a:lnTo>
                  <a:lnTo>
                    <a:pt x="2870200" y="791997"/>
                  </a:lnTo>
                  <a:lnTo>
                    <a:pt x="2921000" y="791997"/>
                  </a:lnTo>
                  <a:lnTo>
                    <a:pt x="2921000" y="791832"/>
                  </a:lnTo>
                  <a:lnTo>
                    <a:pt x="2921000" y="733259"/>
                  </a:lnTo>
                  <a:lnTo>
                    <a:pt x="2870200" y="733259"/>
                  </a:lnTo>
                  <a:lnTo>
                    <a:pt x="2870200" y="674535"/>
                  </a:lnTo>
                  <a:lnTo>
                    <a:pt x="2921000" y="674535"/>
                  </a:lnTo>
                  <a:lnTo>
                    <a:pt x="2921000" y="733259"/>
                  </a:lnTo>
                  <a:lnTo>
                    <a:pt x="2971800" y="733259"/>
                  </a:lnTo>
                  <a:lnTo>
                    <a:pt x="2971800" y="674535"/>
                  </a:lnTo>
                  <a:lnTo>
                    <a:pt x="3035300" y="674535"/>
                  </a:lnTo>
                  <a:lnTo>
                    <a:pt x="3035300" y="625449"/>
                  </a:lnTo>
                  <a:lnTo>
                    <a:pt x="2971800" y="625449"/>
                  </a:lnTo>
                  <a:lnTo>
                    <a:pt x="2971800" y="566712"/>
                  </a:lnTo>
                  <a:lnTo>
                    <a:pt x="2921000" y="566712"/>
                  </a:lnTo>
                  <a:lnTo>
                    <a:pt x="2921000" y="625449"/>
                  </a:lnTo>
                  <a:lnTo>
                    <a:pt x="2870200" y="625449"/>
                  </a:lnTo>
                  <a:lnTo>
                    <a:pt x="2870200" y="566712"/>
                  </a:lnTo>
                  <a:lnTo>
                    <a:pt x="2921000" y="566712"/>
                  </a:lnTo>
                  <a:lnTo>
                    <a:pt x="2921000" y="507987"/>
                  </a:lnTo>
                  <a:lnTo>
                    <a:pt x="2870200" y="507987"/>
                  </a:lnTo>
                  <a:lnTo>
                    <a:pt x="2870200" y="449249"/>
                  </a:lnTo>
                  <a:lnTo>
                    <a:pt x="2921000" y="449249"/>
                  </a:lnTo>
                  <a:lnTo>
                    <a:pt x="2921000" y="507987"/>
                  </a:lnTo>
                  <a:lnTo>
                    <a:pt x="2971800" y="507987"/>
                  </a:lnTo>
                  <a:lnTo>
                    <a:pt x="2971800" y="449249"/>
                  </a:lnTo>
                  <a:lnTo>
                    <a:pt x="3035300" y="449249"/>
                  </a:lnTo>
                  <a:lnTo>
                    <a:pt x="3035300" y="400342"/>
                  </a:lnTo>
                  <a:lnTo>
                    <a:pt x="2971800" y="400342"/>
                  </a:lnTo>
                  <a:lnTo>
                    <a:pt x="2971800" y="341604"/>
                  </a:lnTo>
                  <a:lnTo>
                    <a:pt x="3035300" y="341604"/>
                  </a:lnTo>
                  <a:lnTo>
                    <a:pt x="3035300" y="282867"/>
                  </a:lnTo>
                  <a:lnTo>
                    <a:pt x="2971800" y="282867"/>
                  </a:lnTo>
                  <a:lnTo>
                    <a:pt x="2971800" y="224129"/>
                  </a:lnTo>
                  <a:lnTo>
                    <a:pt x="3035300" y="224129"/>
                  </a:lnTo>
                  <a:lnTo>
                    <a:pt x="3035300" y="175145"/>
                  </a:lnTo>
                  <a:lnTo>
                    <a:pt x="2971800" y="175145"/>
                  </a:lnTo>
                  <a:lnTo>
                    <a:pt x="2971800" y="116408"/>
                  </a:lnTo>
                  <a:lnTo>
                    <a:pt x="3035300" y="116408"/>
                  </a:lnTo>
                  <a:lnTo>
                    <a:pt x="3035300" y="57670"/>
                  </a:lnTo>
                  <a:lnTo>
                    <a:pt x="2971800" y="57670"/>
                  </a:lnTo>
                  <a:lnTo>
                    <a:pt x="2971800" y="0"/>
                  </a:lnTo>
                  <a:lnTo>
                    <a:pt x="2921000" y="0"/>
                  </a:lnTo>
                  <a:lnTo>
                    <a:pt x="2921000" y="400342"/>
                  </a:lnTo>
                  <a:lnTo>
                    <a:pt x="2870200" y="400342"/>
                  </a:lnTo>
                  <a:lnTo>
                    <a:pt x="2870200" y="341604"/>
                  </a:lnTo>
                  <a:lnTo>
                    <a:pt x="2921000" y="341604"/>
                  </a:lnTo>
                  <a:lnTo>
                    <a:pt x="2921000" y="282867"/>
                  </a:lnTo>
                  <a:lnTo>
                    <a:pt x="2870200" y="282867"/>
                  </a:lnTo>
                  <a:lnTo>
                    <a:pt x="2870200" y="224129"/>
                  </a:lnTo>
                  <a:lnTo>
                    <a:pt x="2921000" y="224129"/>
                  </a:lnTo>
                  <a:lnTo>
                    <a:pt x="2921000" y="175145"/>
                  </a:lnTo>
                  <a:lnTo>
                    <a:pt x="2870200" y="175145"/>
                  </a:lnTo>
                  <a:lnTo>
                    <a:pt x="2870200" y="116408"/>
                  </a:lnTo>
                  <a:lnTo>
                    <a:pt x="2921000" y="116408"/>
                  </a:lnTo>
                  <a:lnTo>
                    <a:pt x="2921000" y="57670"/>
                  </a:lnTo>
                  <a:lnTo>
                    <a:pt x="2870200" y="57670"/>
                  </a:lnTo>
                  <a:lnTo>
                    <a:pt x="2870200" y="0"/>
                  </a:lnTo>
                  <a:lnTo>
                    <a:pt x="2806700" y="0"/>
                  </a:lnTo>
                  <a:lnTo>
                    <a:pt x="2806700" y="57670"/>
                  </a:lnTo>
                  <a:lnTo>
                    <a:pt x="2806700" y="116408"/>
                  </a:lnTo>
                  <a:lnTo>
                    <a:pt x="2806700" y="175145"/>
                  </a:lnTo>
                  <a:lnTo>
                    <a:pt x="2743200" y="175145"/>
                  </a:lnTo>
                  <a:lnTo>
                    <a:pt x="2743200" y="116408"/>
                  </a:lnTo>
                  <a:lnTo>
                    <a:pt x="2806700" y="116408"/>
                  </a:lnTo>
                  <a:lnTo>
                    <a:pt x="2806700" y="57670"/>
                  </a:lnTo>
                  <a:lnTo>
                    <a:pt x="2743200" y="57670"/>
                  </a:lnTo>
                  <a:lnTo>
                    <a:pt x="2743200" y="0"/>
                  </a:lnTo>
                  <a:lnTo>
                    <a:pt x="2692400" y="0"/>
                  </a:lnTo>
                  <a:lnTo>
                    <a:pt x="2692400" y="57670"/>
                  </a:lnTo>
                  <a:lnTo>
                    <a:pt x="2692400" y="116408"/>
                  </a:lnTo>
                  <a:lnTo>
                    <a:pt x="2692400" y="175145"/>
                  </a:lnTo>
                  <a:lnTo>
                    <a:pt x="2641600" y="175145"/>
                  </a:lnTo>
                  <a:lnTo>
                    <a:pt x="2641600" y="116408"/>
                  </a:lnTo>
                  <a:lnTo>
                    <a:pt x="2692400" y="116408"/>
                  </a:lnTo>
                  <a:lnTo>
                    <a:pt x="2692400" y="57670"/>
                  </a:lnTo>
                  <a:lnTo>
                    <a:pt x="2641600" y="57670"/>
                  </a:lnTo>
                  <a:lnTo>
                    <a:pt x="2641600" y="0"/>
                  </a:lnTo>
                  <a:lnTo>
                    <a:pt x="2590800" y="0"/>
                  </a:lnTo>
                  <a:lnTo>
                    <a:pt x="2590800" y="175145"/>
                  </a:lnTo>
                  <a:lnTo>
                    <a:pt x="2463800" y="175145"/>
                  </a:lnTo>
                  <a:lnTo>
                    <a:pt x="2463800" y="282867"/>
                  </a:lnTo>
                  <a:lnTo>
                    <a:pt x="2527300" y="282867"/>
                  </a:lnTo>
                  <a:lnTo>
                    <a:pt x="2527300" y="224129"/>
                  </a:lnTo>
                  <a:lnTo>
                    <a:pt x="2590800" y="224129"/>
                  </a:lnTo>
                  <a:lnTo>
                    <a:pt x="2590800" y="282867"/>
                  </a:lnTo>
                  <a:lnTo>
                    <a:pt x="2527300" y="282867"/>
                  </a:lnTo>
                  <a:lnTo>
                    <a:pt x="2527300" y="341604"/>
                  </a:lnTo>
                  <a:lnTo>
                    <a:pt x="2590800" y="341604"/>
                  </a:lnTo>
                  <a:lnTo>
                    <a:pt x="2590800" y="400342"/>
                  </a:lnTo>
                  <a:lnTo>
                    <a:pt x="2641600" y="400342"/>
                  </a:lnTo>
                  <a:lnTo>
                    <a:pt x="2641600" y="341604"/>
                  </a:lnTo>
                  <a:lnTo>
                    <a:pt x="2692400" y="341604"/>
                  </a:lnTo>
                  <a:lnTo>
                    <a:pt x="2692400" y="282867"/>
                  </a:lnTo>
                  <a:lnTo>
                    <a:pt x="2641600" y="282867"/>
                  </a:lnTo>
                  <a:lnTo>
                    <a:pt x="2641600" y="224129"/>
                  </a:lnTo>
                  <a:lnTo>
                    <a:pt x="2692400" y="224129"/>
                  </a:lnTo>
                  <a:lnTo>
                    <a:pt x="2692400" y="282867"/>
                  </a:lnTo>
                  <a:lnTo>
                    <a:pt x="2743200" y="282867"/>
                  </a:lnTo>
                  <a:lnTo>
                    <a:pt x="2743200" y="224129"/>
                  </a:lnTo>
                  <a:lnTo>
                    <a:pt x="2806700" y="224129"/>
                  </a:lnTo>
                  <a:lnTo>
                    <a:pt x="2806700" y="282867"/>
                  </a:lnTo>
                  <a:lnTo>
                    <a:pt x="2743200" y="282867"/>
                  </a:lnTo>
                  <a:lnTo>
                    <a:pt x="2743200" y="341604"/>
                  </a:lnTo>
                  <a:lnTo>
                    <a:pt x="2806700" y="341604"/>
                  </a:lnTo>
                  <a:lnTo>
                    <a:pt x="2806700" y="400342"/>
                  </a:lnTo>
                  <a:lnTo>
                    <a:pt x="2743200" y="400342"/>
                  </a:lnTo>
                  <a:lnTo>
                    <a:pt x="2743200" y="341604"/>
                  </a:lnTo>
                  <a:lnTo>
                    <a:pt x="2692400" y="341604"/>
                  </a:lnTo>
                  <a:lnTo>
                    <a:pt x="2692400" y="400342"/>
                  </a:lnTo>
                  <a:lnTo>
                    <a:pt x="2641600" y="400342"/>
                  </a:lnTo>
                  <a:lnTo>
                    <a:pt x="2641600" y="449249"/>
                  </a:lnTo>
                  <a:lnTo>
                    <a:pt x="2590800" y="449249"/>
                  </a:lnTo>
                  <a:lnTo>
                    <a:pt x="2590800" y="400342"/>
                  </a:lnTo>
                  <a:lnTo>
                    <a:pt x="2527300" y="400342"/>
                  </a:lnTo>
                  <a:lnTo>
                    <a:pt x="2527300" y="341604"/>
                  </a:lnTo>
                  <a:lnTo>
                    <a:pt x="2463800" y="341604"/>
                  </a:lnTo>
                  <a:lnTo>
                    <a:pt x="2463800" y="400342"/>
                  </a:lnTo>
                  <a:lnTo>
                    <a:pt x="2413000" y="400342"/>
                  </a:lnTo>
                  <a:lnTo>
                    <a:pt x="2413000" y="449326"/>
                  </a:lnTo>
                  <a:lnTo>
                    <a:pt x="2463800" y="449326"/>
                  </a:lnTo>
                  <a:lnTo>
                    <a:pt x="2463800" y="508063"/>
                  </a:lnTo>
                  <a:lnTo>
                    <a:pt x="2527300" y="508063"/>
                  </a:lnTo>
                  <a:lnTo>
                    <a:pt x="2527300" y="449326"/>
                  </a:lnTo>
                  <a:lnTo>
                    <a:pt x="2590800" y="449326"/>
                  </a:lnTo>
                  <a:lnTo>
                    <a:pt x="2590800" y="507987"/>
                  </a:lnTo>
                  <a:lnTo>
                    <a:pt x="2641600" y="507987"/>
                  </a:lnTo>
                  <a:lnTo>
                    <a:pt x="2641600" y="449326"/>
                  </a:lnTo>
                  <a:lnTo>
                    <a:pt x="2692400" y="449326"/>
                  </a:lnTo>
                  <a:lnTo>
                    <a:pt x="2692400" y="507987"/>
                  </a:lnTo>
                  <a:lnTo>
                    <a:pt x="2641600" y="507987"/>
                  </a:lnTo>
                  <a:lnTo>
                    <a:pt x="2641600" y="566712"/>
                  </a:lnTo>
                  <a:lnTo>
                    <a:pt x="2692400" y="566712"/>
                  </a:lnTo>
                  <a:lnTo>
                    <a:pt x="2692400" y="508063"/>
                  </a:lnTo>
                  <a:lnTo>
                    <a:pt x="2743200" y="508063"/>
                  </a:lnTo>
                  <a:lnTo>
                    <a:pt x="2743200" y="449326"/>
                  </a:lnTo>
                  <a:lnTo>
                    <a:pt x="2806700" y="449326"/>
                  </a:lnTo>
                  <a:lnTo>
                    <a:pt x="2806700" y="508063"/>
                  </a:lnTo>
                  <a:lnTo>
                    <a:pt x="2743200" y="508063"/>
                  </a:lnTo>
                  <a:lnTo>
                    <a:pt x="2743200" y="566801"/>
                  </a:lnTo>
                  <a:lnTo>
                    <a:pt x="2806700" y="566801"/>
                  </a:lnTo>
                  <a:lnTo>
                    <a:pt x="2806700" y="625538"/>
                  </a:lnTo>
                  <a:lnTo>
                    <a:pt x="2743200" y="625538"/>
                  </a:lnTo>
                  <a:lnTo>
                    <a:pt x="2743200" y="566801"/>
                  </a:lnTo>
                  <a:lnTo>
                    <a:pt x="2692400" y="566801"/>
                  </a:lnTo>
                  <a:lnTo>
                    <a:pt x="2692400" y="733183"/>
                  </a:lnTo>
                  <a:lnTo>
                    <a:pt x="2641600" y="733183"/>
                  </a:lnTo>
                  <a:lnTo>
                    <a:pt x="2641600" y="791921"/>
                  </a:lnTo>
                  <a:lnTo>
                    <a:pt x="2692400" y="791921"/>
                  </a:lnTo>
                  <a:lnTo>
                    <a:pt x="2692400" y="733259"/>
                  </a:lnTo>
                  <a:lnTo>
                    <a:pt x="2743200" y="733259"/>
                  </a:lnTo>
                  <a:lnTo>
                    <a:pt x="2743200" y="674535"/>
                  </a:lnTo>
                  <a:lnTo>
                    <a:pt x="2806700" y="674535"/>
                  </a:lnTo>
                  <a:lnTo>
                    <a:pt x="2806700" y="733259"/>
                  </a:lnTo>
                  <a:lnTo>
                    <a:pt x="2743200" y="733259"/>
                  </a:lnTo>
                  <a:lnTo>
                    <a:pt x="2743200" y="791921"/>
                  </a:lnTo>
                  <a:lnTo>
                    <a:pt x="2692400" y="791921"/>
                  </a:lnTo>
                  <a:lnTo>
                    <a:pt x="2692400" y="850658"/>
                  </a:lnTo>
                  <a:lnTo>
                    <a:pt x="2743200" y="850658"/>
                  </a:lnTo>
                  <a:lnTo>
                    <a:pt x="2743200" y="791997"/>
                  </a:lnTo>
                  <a:lnTo>
                    <a:pt x="2806700" y="791997"/>
                  </a:lnTo>
                  <a:lnTo>
                    <a:pt x="2806700" y="850658"/>
                  </a:lnTo>
                  <a:lnTo>
                    <a:pt x="2743200" y="850658"/>
                  </a:lnTo>
                  <a:lnTo>
                    <a:pt x="2743200" y="899553"/>
                  </a:lnTo>
                  <a:lnTo>
                    <a:pt x="2692400" y="899553"/>
                  </a:lnTo>
                  <a:lnTo>
                    <a:pt x="2692400" y="850658"/>
                  </a:lnTo>
                  <a:lnTo>
                    <a:pt x="2641600" y="850658"/>
                  </a:lnTo>
                  <a:lnTo>
                    <a:pt x="2641600" y="899553"/>
                  </a:lnTo>
                  <a:lnTo>
                    <a:pt x="2590800" y="899553"/>
                  </a:lnTo>
                  <a:lnTo>
                    <a:pt x="2590800" y="958291"/>
                  </a:lnTo>
                  <a:lnTo>
                    <a:pt x="2641600" y="958291"/>
                  </a:lnTo>
                  <a:lnTo>
                    <a:pt x="2641600" y="899642"/>
                  </a:lnTo>
                  <a:lnTo>
                    <a:pt x="2692400" y="899642"/>
                  </a:lnTo>
                  <a:lnTo>
                    <a:pt x="2692400" y="958291"/>
                  </a:lnTo>
                  <a:lnTo>
                    <a:pt x="2743200" y="958291"/>
                  </a:lnTo>
                  <a:lnTo>
                    <a:pt x="2743200" y="899642"/>
                  </a:lnTo>
                  <a:lnTo>
                    <a:pt x="2806700" y="899642"/>
                  </a:lnTo>
                  <a:lnTo>
                    <a:pt x="2806700" y="958291"/>
                  </a:lnTo>
                  <a:lnTo>
                    <a:pt x="2870200" y="958291"/>
                  </a:lnTo>
                  <a:lnTo>
                    <a:pt x="2870200" y="899553"/>
                  </a:lnTo>
                  <a:lnTo>
                    <a:pt x="2806700" y="899553"/>
                  </a:lnTo>
                  <a:lnTo>
                    <a:pt x="2806700" y="850734"/>
                  </a:lnTo>
                  <a:lnTo>
                    <a:pt x="2870200" y="850734"/>
                  </a:lnTo>
                  <a:lnTo>
                    <a:pt x="2870200" y="899553"/>
                  </a:lnTo>
                  <a:lnTo>
                    <a:pt x="2921000" y="899553"/>
                  </a:lnTo>
                  <a:lnTo>
                    <a:pt x="2921000" y="958291"/>
                  </a:lnTo>
                  <a:lnTo>
                    <a:pt x="2971800" y="958291"/>
                  </a:lnTo>
                  <a:lnTo>
                    <a:pt x="2971800" y="899553"/>
                  </a:lnTo>
                  <a:lnTo>
                    <a:pt x="3035300" y="899553"/>
                  </a:lnTo>
                  <a:lnTo>
                    <a:pt x="3035300" y="850734"/>
                  </a:lnTo>
                  <a:lnTo>
                    <a:pt x="3098800" y="850734"/>
                  </a:lnTo>
                  <a:lnTo>
                    <a:pt x="3098800" y="899553"/>
                  </a:lnTo>
                  <a:lnTo>
                    <a:pt x="3136900" y="899553"/>
                  </a:lnTo>
                  <a:lnTo>
                    <a:pt x="3136900" y="958291"/>
                  </a:lnTo>
                  <a:lnTo>
                    <a:pt x="3200400" y="958291"/>
                  </a:lnTo>
                  <a:lnTo>
                    <a:pt x="3200400" y="899553"/>
                  </a:lnTo>
                  <a:lnTo>
                    <a:pt x="3251200" y="899553"/>
                  </a:lnTo>
                  <a:lnTo>
                    <a:pt x="3251200" y="850734"/>
                  </a:lnTo>
                  <a:lnTo>
                    <a:pt x="3314700" y="850734"/>
                  </a:lnTo>
                  <a:lnTo>
                    <a:pt x="3314700" y="899553"/>
                  </a:lnTo>
                  <a:lnTo>
                    <a:pt x="3251200" y="899553"/>
                  </a:lnTo>
                  <a:lnTo>
                    <a:pt x="3251200" y="958291"/>
                  </a:lnTo>
                  <a:lnTo>
                    <a:pt x="3200400" y="958291"/>
                  </a:lnTo>
                  <a:lnTo>
                    <a:pt x="3200400" y="1017028"/>
                  </a:lnTo>
                  <a:lnTo>
                    <a:pt x="3251200" y="1017028"/>
                  </a:lnTo>
                  <a:lnTo>
                    <a:pt x="3251200" y="1075766"/>
                  </a:lnTo>
                  <a:lnTo>
                    <a:pt x="3314700" y="1075766"/>
                  </a:lnTo>
                  <a:lnTo>
                    <a:pt x="3314700" y="1017028"/>
                  </a:lnTo>
                  <a:lnTo>
                    <a:pt x="3365500" y="1017028"/>
                  </a:lnTo>
                  <a:lnTo>
                    <a:pt x="3365500" y="958380"/>
                  </a:lnTo>
                  <a:lnTo>
                    <a:pt x="3429000" y="958380"/>
                  </a:lnTo>
                  <a:lnTo>
                    <a:pt x="3429000" y="1017028"/>
                  </a:lnTo>
                  <a:lnTo>
                    <a:pt x="3479800" y="1017028"/>
                  </a:lnTo>
                  <a:lnTo>
                    <a:pt x="3479800" y="1075766"/>
                  </a:lnTo>
                  <a:lnTo>
                    <a:pt x="3530600" y="1075766"/>
                  </a:lnTo>
                  <a:lnTo>
                    <a:pt x="3530600" y="8995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0662" y="1100772"/>
              <a:ext cx="6114706" cy="786176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094784" y="8523361"/>
            <a:ext cx="2726690" cy="425758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endParaRPr sz="230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1973606"/>
            <a:ext cx="9832975" cy="4439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50" algn="ctr">
              <a:lnSpc>
                <a:spcPts val="2465"/>
              </a:lnSpc>
              <a:spcBef>
                <a:spcPts val="125"/>
              </a:spcBef>
            </a:pPr>
            <a:r>
              <a:rPr sz="2300" b="1" spc="160">
                <a:latin typeface="Trebuchet MS"/>
                <a:cs typeface="Trebuchet MS"/>
              </a:rPr>
              <a:t>A</a:t>
            </a:r>
            <a:r>
              <a:rPr sz="2300" b="1" spc="-100">
                <a:latin typeface="Trebuchet MS"/>
                <a:cs typeface="Trebuchet MS"/>
              </a:rPr>
              <a:t> </a:t>
            </a:r>
            <a:r>
              <a:rPr sz="2300" b="1">
                <a:latin typeface="Trebuchet MS"/>
                <a:cs typeface="Trebuchet MS"/>
              </a:rPr>
              <a:t>Project</a:t>
            </a:r>
            <a:r>
              <a:rPr sz="2300" b="1" spc="-9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on:</a:t>
            </a:r>
            <a:endParaRPr sz="2300">
              <a:latin typeface="Trebuchet MS"/>
              <a:cs typeface="Trebuchet MS"/>
            </a:endParaRPr>
          </a:p>
          <a:p>
            <a:pPr marL="12700" marR="255270">
              <a:lnSpc>
                <a:spcPts val="7800"/>
              </a:lnSpc>
              <a:spcBef>
                <a:spcPts val="1265"/>
              </a:spcBef>
            </a:pPr>
            <a:r>
              <a:rPr sz="7800" b="1" spc="2915" dirty="0">
                <a:latin typeface="Arial"/>
                <a:cs typeface="Arial"/>
              </a:rPr>
              <a:t>URBAN</a:t>
            </a:r>
            <a:r>
              <a:rPr sz="7800" b="1" spc="-220" dirty="0">
                <a:latin typeface="Arial"/>
                <a:cs typeface="Arial"/>
              </a:rPr>
              <a:t> </a:t>
            </a:r>
            <a:r>
              <a:rPr sz="7800" b="1" spc="2370" dirty="0">
                <a:latin typeface="Arial"/>
                <a:cs typeface="Arial"/>
              </a:rPr>
              <a:t>TREE </a:t>
            </a:r>
            <a:r>
              <a:rPr sz="7800" b="1" spc="2655" dirty="0">
                <a:latin typeface="Arial"/>
                <a:cs typeface="Arial"/>
              </a:rPr>
              <a:t>HEA</a:t>
            </a:r>
            <a:r>
              <a:rPr sz="7800" b="1" spc="1630" dirty="0">
                <a:latin typeface="Arial"/>
                <a:cs typeface="Arial"/>
              </a:rPr>
              <a:t>L</a:t>
            </a:r>
            <a:r>
              <a:rPr sz="7800" b="1" spc="2655" dirty="0">
                <a:latin typeface="Arial"/>
                <a:cs typeface="Arial"/>
              </a:rPr>
              <a:t>TH</a:t>
            </a:r>
            <a:endParaRPr sz="7800" dirty="0">
              <a:latin typeface="Arial"/>
              <a:cs typeface="Arial"/>
            </a:endParaRPr>
          </a:p>
          <a:p>
            <a:pPr marL="12700">
              <a:lnSpc>
                <a:spcPts val="7800"/>
              </a:lnSpc>
            </a:pPr>
            <a:r>
              <a:rPr sz="7800" b="1" spc="2615" dirty="0">
                <a:latin typeface="Arial"/>
                <a:cs typeface="Arial"/>
              </a:rPr>
              <a:t>MONITORING</a:t>
            </a:r>
            <a:endParaRPr sz="7800" dirty="0">
              <a:latin typeface="Arial"/>
              <a:cs typeface="Arial"/>
            </a:endParaRPr>
          </a:p>
          <a:p>
            <a:pPr marL="12700" marR="1416685">
              <a:lnSpc>
                <a:spcPct val="116799"/>
              </a:lnSpc>
              <a:spcBef>
                <a:spcPts val="1140"/>
              </a:spcBef>
            </a:pPr>
            <a:r>
              <a:rPr sz="2300" spc="-85" dirty="0">
                <a:latin typeface="Lucida Sans Unicode"/>
                <a:cs typeface="Lucida Sans Unicode"/>
              </a:rPr>
              <a:t>Monitoring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urban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tree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65" dirty="0">
                <a:latin typeface="Lucida Sans Unicode"/>
                <a:cs typeface="Lucida Sans Unicode"/>
              </a:rPr>
              <a:t>health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20" dirty="0">
                <a:latin typeface="Lucida Sans Unicode"/>
                <a:cs typeface="Lucida Sans Unicode"/>
              </a:rPr>
              <a:t>across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80" dirty="0">
                <a:latin typeface="Lucida Sans Unicode"/>
                <a:cs typeface="Lucida Sans Unicode"/>
              </a:rPr>
              <a:t>multiple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10" dirty="0">
                <a:latin typeface="Lucida Sans Unicode"/>
                <a:cs typeface="Lucida Sans Unicode"/>
              </a:rPr>
              <a:t>cities</a:t>
            </a:r>
            <a:r>
              <a:rPr sz="2300" spc="-100" dirty="0">
                <a:latin typeface="Lucida Sans Unicode"/>
                <a:cs typeface="Lucida Sans Unicode"/>
              </a:rPr>
              <a:t> </a:t>
            </a:r>
            <a:r>
              <a:rPr sz="2300" spc="-110" dirty="0">
                <a:latin typeface="Lucida Sans Unicode"/>
                <a:cs typeface="Lucida Sans Unicode"/>
              </a:rPr>
              <a:t>using</a:t>
            </a:r>
            <a:r>
              <a:rPr sz="2300" spc="-95" dirty="0">
                <a:latin typeface="Lucida Sans Unicode"/>
                <a:cs typeface="Lucida Sans Unicode"/>
              </a:rPr>
              <a:t> </a:t>
            </a:r>
            <a:r>
              <a:rPr sz="2300" spc="-20" dirty="0">
                <a:latin typeface="Lucida Sans Unicode"/>
                <a:cs typeface="Lucida Sans Unicode"/>
              </a:rPr>
              <a:t>NDVI </a:t>
            </a:r>
            <a:r>
              <a:rPr sz="2300" spc="-10" dirty="0">
                <a:latin typeface="Lucida Sans Unicode"/>
                <a:cs typeface="Lucida Sans Unicode"/>
              </a:rPr>
              <a:t>technology.</a:t>
            </a:r>
            <a:endParaRPr sz="2300" dirty="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8272" y="116884"/>
            <a:ext cx="1295399" cy="1266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16000" y="6724187"/>
            <a:ext cx="2919095" cy="779701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300" b="1" spc="65" dirty="0">
                <a:latin typeface="Trebuchet MS"/>
                <a:cs typeface="Trebuchet MS"/>
              </a:rPr>
              <a:t>PRESENTED</a:t>
            </a:r>
            <a:r>
              <a:rPr sz="2300" b="1" spc="-130" dirty="0">
                <a:latin typeface="Trebuchet MS"/>
                <a:cs typeface="Trebuchet MS"/>
              </a:rPr>
              <a:t> </a:t>
            </a:r>
            <a:r>
              <a:rPr sz="2300" b="1" spc="-25" dirty="0">
                <a:latin typeface="Trebuchet MS"/>
                <a:cs typeface="Trebuchet MS"/>
              </a:rPr>
              <a:t>BY:</a:t>
            </a:r>
            <a:r>
              <a:rPr lang="en-US" sz="2300" b="1" spc="-25" dirty="0">
                <a:latin typeface="Trebuchet MS"/>
                <a:cs typeface="Trebuchet MS"/>
              </a:rPr>
              <a:t> </a:t>
            </a:r>
            <a:r>
              <a:rPr lang="en-US" sz="2300" b="1" spc="-25" dirty="0" err="1">
                <a:latin typeface="Trebuchet MS"/>
                <a:cs typeface="Trebuchet MS"/>
              </a:rPr>
              <a:t>G.Harshith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000" y="8875166"/>
            <a:ext cx="154305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2300" dirty="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59587" y="68426"/>
            <a:ext cx="6877684" cy="999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5730" marR="5080" indent="-1383665">
              <a:lnSpc>
                <a:spcPct val="138900"/>
              </a:lnSpc>
              <a:spcBef>
                <a:spcPts val="95"/>
              </a:spcBef>
            </a:pPr>
            <a:r>
              <a:rPr sz="2300" b="0" spc="-55" dirty="0">
                <a:latin typeface="Lucida Sans Unicode"/>
                <a:cs typeface="Lucida Sans Unicode"/>
              </a:rPr>
              <a:t>Geethanjali</a:t>
            </a:r>
            <a:r>
              <a:rPr sz="2300" b="0" spc="-105" dirty="0">
                <a:latin typeface="Lucida Sans Unicode"/>
                <a:cs typeface="Lucida Sans Unicode"/>
              </a:rPr>
              <a:t> </a:t>
            </a:r>
            <a:r>
              <a:rPr sz="2300" b="0" spc="-65" dirty="0">
                <a:latin typeface="Lucida Sans Unicode"/>
                <a:cs typeface="Lucida Sans Unicode"/>
              </a:rPr>
              <a:t>College</a:t>
            </a:r>
            <a:r>
              <a:rPr sz="2300" b="0" spc="-105" dirty="0">
                <a:latin typeface="Lucida Sans Unicode"/>
                <a:cs typeface="Lucida Sans Unicode"/>
              </a:rPr>
              <a:t> </a:t>
            </a:r>
            <a:r>
              <a:rPr sz="2300" b="0" spc="-60" dirty="0">
                <a:latin typeface="Lucida Sans Unicode"/>
                <a:cs typeface="Lucida Sans Unicode"/>
              </a:rPr>
              <a:t>of</a:t>
            </a:r>
            <a:r>
              <a:rPr sz="2300" b="0" spc="-105" dirty="0">
                <a:latin typeface="Lucida Sans Unicode"/>
                <a:cs typeface="Lucida Sans Unicode"/>
              </a:rPr>
              <a:t> </a:t>
            </a:r>
            <a:r>
              <a:rPr sz="2300" b="0" spc="-85" dirty="0">
                <a:latin typeface="Lucida Sans Unicode"/>
                <a:cs typeface="Lucida Sans Unicode"/>
              </a:rPr>
              <a:t>Engineering</a:t>
            </a:r>
            <a:r>
              <a:rPr sz="2300" b="0" spc="-100" dirty="0">
                <a:latin typeface="Lucida Sans Unicode"/>
                <a:cs typeface="Lucida Sans Unicode"/>
              </a:rPr>
              <a:t> </a:t>
            </a:r>
            <a:r>
              <a:rPr sz="2300" b="0" spc="-40" dirty="0">
                <a:latin typeface="Lucida Sans Unicode"/>
                <a:cs typeface="Lucida Sans Unicode"/>
              </a:rPr>
              <a:t>and</a:t>
            </a:r>
            <a:r>
              <a:rPr sz="2300" b="0" spc="-105" dirty="0">
                <a:latin typeface="Lucida Sans Unicode"/>
                <a:cs typeface="Lucida Sans Unicode"/>
              </a:rPr>
              <a:t> </a:t>
            </a:r>
            <a:r>
              <a:rPr sz="2300" b="0" spc="-45" dirty="0">
                <a:latin typeface="Lucida Sans Unicode"/>
                <a:cs typeface="Lucida Sans Unicode"/>
              </a:rPr>
              <a:t>Technology </a:t>
            </a:r>
            <a:r>
              <a:rPr sz="2300" b="0" spc="-35" dirty="0">
                <a:latin typeface="Lucida Sans Unicode"/>
                <a:cs typeface="Lucida Sans Unicode"/>
              </a:rPr>
              <a:t>Department</a:t>
            </a:r>
            <a:r>
              <a:rPr sz="2300" b="0" spc="-105" dirty="0">
                <a:latin typeface="Lucida Sans Unicode"/>
                <a:cs typeface="Lucida Sans Unicode"/>
              </a:rPr>
              <a:t> </a:t>
            </a:r>
            <a:r>
              <a:rPr sz="2300" b="0" spc="-60" dirty="0">
                <a:latin typeface="Lucida Sans Unicode"/>
                <a:cs typeface="Lucida Sans Unicode"/>
              </a:rPr>
              <a:t>of</a:t>
            </a:r>
            <a:r>
              <a:rPr sz="2300" b="0" spc="-100" dirty="0">
                <a:latin typeface="Lucida Sans Unicode"/>
                <a:cs typeface="Lucida Sans Unicode"/>
              </a:rPr>
              <a:t> </a:t>
            </a:r>
            <a:r>
              <a:rPr sz="2300" b="0" dirty="0">
                <a:latin typeface="Lucida Sans Unicode"/>
                <a:cs typeface="Lucida Sans Unicode"/>
              </a:rPr>
              <a:t>CSE-</a:t>
            </a:r>
            <a:r>
              <a:rPr sz="2300" b="0" spc="-105" dirty="0">
                <a:latin typeface="Lucida Sans Unicode"/>
                <a:cs typeface="Lucida Sans Unicode"/>
              </a:rPr>
              <a:t> </a:t>
            </a:r>
            <a:r>
              <a:rPr sz="2300" b="0" spc="-45" dirty="0">
                <a:latin typeface="Lucida Sans Unicode"/>
                <a:cs typeface="Lucida Sans Unicode"/>
              </a:rPr>
              <a:t>Data</a:t>
            </a:r>
            <a:r>
              <a:rPr sz="2300" b="0" spc="-100" dirty="0">
                <a:latin typeface="Lucida Sans Unicode"/>
                <a:cs typeface="Lucida Sans Unicode"/>
              </a:rPr>
              <a:t> </a:t>
            </a:r>
            <a:r>
              <a:rPr sz="2300" b="0" spc="-10" dirty="0">
                <a:latin typeface="Lucida Sans Unicode"/>
                <a:cs typeface="Lucida Sans Unicode"/>
              </a:rPr>
              <a:t>Science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79355" y="0"/>
            <a:ext cx="6610350" cy="10287000"/>
            <a:chOff x="11679355" y="0"/>
            <a:chExt cx="6610350" cy="10287000"/>
          </a:xfrm>
        </p:grpSpPr>
        <p:sp>
          <p:nvSpPr>
            <p:cNvPr id="3" name="object 3"/>
            <p:cNvSpPr/>
            <p:nvPr/>
          </p:nvSpPr>
          <p:spPr>
            <a:xfrm>
              <a:off x="11679355" y="0"/>
              <a:ext cx="6610350" cy="10287000"/>
            </a:xfrm>
            <a:custGeom>
              <a:avLst/>
              <a:gdLst/>
              <a:ahLst/>
              <a:cxnLst/>
              <a:rect l="l" t="t" r="r" b="b"/>
              <a:pathLst>
                <a:path w="6610350" h="10287000">
                  <a:moveTo>
                    <a:pt x="66103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6610349" y="0"/>
                  </a:lnTo>
                  <a:lnTo>
                    <a:pt x="6610349" y="10286999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15611" y="6369697"/>
              <a:ext cx="1748155" cy="1035050"/>
            </a:xfrm>
            <a:custGeom>
              <a:avLst/>
              <a:gdLst/>
              <a:ahLst/>
              <a:cxnLst/>
              <a:rect l="l" t="t" r="r" b="b"/>
              <a:pathLst>
                <a:path w="1748155" h="1035050">
                  <a:moveTo>
                    <a:pt x="29794" y="6731"/>
                  </a:moveTo>
                  <a:lnTo>
                    <a:pt x="28879" y="4533"/>
                  </a:lnTo>
                  <a:lnTo>
                    <a:pt x="25260" y="914"/>
                  </a:lnTo>
                  <a:lnTo>
                    <a:pt x="23063" y="0"/>
                  </a:lnTo>
                  <a:lnTo>
                    <a:pt x="17945" y="0"/>
                  </a:lnTo>
                  <a:lnTo>
                    <a:pt x="15748" y="914"/>
                  </a:lnTo>
                  <a:lnTo>
                    <a:pt x="12128" y="4533"/>
                  </a:lnTo>
                  <a:lnTo>
                    <a:pt x="11214" y="6731"/>
                  </a:lnTo>
                  <a:lnTo>
                    <a:pt x="11214" y="11861"/>
                  </a:lnTo>
                  <a:lnTo>
                    <a:pt x="12128" y="14046"/>
                  </a:lnTo>
                  <a:lnTo>
                    <a:pt x="15748" y="17678"/>
                  </a:lnTo>
                  <a:lnTo>
                    <a:pt x="17945" y="18580"/>
                  </a:lnTo>
                  <a:lnTo>
                    <a:pt x="23063" y="18580"/>
                  </a:lnTo>
                  <a:lnTo>
                    <a:pt x="25260" y="17678"/>
                  </a:lnTo>
                  <a:lnTo>
                    <a:pt x="28879" y="14046"/>
                  </a:lnTo>
                  <a:lnTo>
                    <a:pt x="29794" y="11861"/>
                  </a:lnTo>
                  <a:lnTo>
                    <a:pt x="29794" y="9296"/>
                  </a:lnTo>
                  <a:lnTo>
                    <a:pt x="29794" y="6731"/>
                  </a:lnTo>
                  <a:close/>
                </a:path>
                <a:path w="1748155" h="1035050">
                  <a:moveTo>
                    <a:pt x="31661" y="173710"/>
                  </a:moveTo>
                  <a:lnTo>
                    <a:pt x="30568" y="171081"/>
                  </a:lnTo>
                  <a:lnTo>
                    <a:pt x="26212" y="166725"/>
                  </a:lnTo>
                  <a:lnTo>
                    <a:pt x="23583" y="165633"/>
                  </a:lnTo>
                  <a:lnTo>
                    <a:pt x="17424" y="165633"/>
                  </a:lnTo>
                  <a:lnTo>
                    <a:pt x="14795" y="166725"/>
                  </a:lnTo>
                  <a:lnTo>
                    <a:pt x="10439" y="171081"/>
                  </a:lnTo>
                  <a:lnTo>
                    <a:pt x="9347" y="173710"/>
                  </a:lnTo>
                  <a:lnTo>
                    <a:pt x="9347" y="179870"/>
                  </a:lnTo>
                  <a:lnTo>
                    <a:pt x="10439" y="182499"/>
                  </a:lnTo>
                  <a:lnTo>
                    <a:pt x="14795" y="186855"/>
                  </a:lnTo>
                  <a:lnTo>
                    <a:pt x="17424" y="187947"/>
                  </a:lnTo>
                  <a:lnTo>
                    <a:pt x="23583" y="187947"/>
                  </a:lnTo>
                  <a:lnTo>
                    <a:pt x="26212" y="186855"/>
                  </a:lnTo>
                  <a:lnTo>
                    <a:pt x="30568" y="182499"/>
                  </a:lnTo>
                  <a:lnTo>
                    <a:pt x="31661" y="179870"/>
                  </a:lnTo>
                  <a:lnTo>
                    <a:pt x="31661" y="176784"/>
                  </a:lnTo>
                  <a:lnTo>
                    <a:pt x="31661" y="173710"/>
                  </a:lnTo>
                  <a:close/>
                </a:path>
                <a:path w="1748155" h="1035050">
                  <a:moveTo>
                    <a:pt x="33528" y="342557"/>
                  </a:moveTo>
                  <a:lnTo>
                    <a:pt x="22237" y="331254"/>
                  </a:lnTo>
                  <a:lnTo>
                    <a:pt x="18783" y="331254"/>
                  </a:lnTo>
                  <a:lnTo>
                    <a:pt x="7480" y="342557"/>
                  </a:lnTo>
                  <a:lnTo>
                    <a:pt x="7480" y="346011"/>
                  </a:lnTo>
                  <a:lnTo>
                    <a:pt x="18783" y="357301"/>
                  </a:lnTo>
                  <a:lnTo>
                    <a:pt x="22237" y="357301"/>
                  </a:lnTo>
                  <a:lnTo>
                    <a:pt x="33528" y="346011"/>
                  </a:lnTo>
                  <a:lnTo>
                    <a:pt x="33528" y="344284"/>
                  </a:lnTo>
                  <a:lnTo>
                    <a:pt x="33528" y="342557"/>
                  </a:lnTo>
                  <a:close/>
                </a:path>
                <a:path w="1748155" h="1035050">
                  <a:moveTo>
                    <a:pt x="35394" y="509803"/>
                  </a:moveTo>
                  <a:lnTo>
                    <a:pt x="22479" y="496887"/>
                  </a:lnTo>
                  <a:lnTo>
                    <a:pt x="18529" y="496887"/>
                  </a:lnTo>
                  <a:lnTo>
                    <a:pt x="5613" y="509803"/>
                  </a:lnTo>
                  <a:lnTo>
                    <a:pt x="5613" y="513753"/>
                  </a:lnTo>
                  <a:lnTo>
                    <a:pt x="18529" y="526669"/>
                  </a:lnTo>
                  <a:lnTo>
                    <a:pt x="22479" y="526669"/>
                  </a:lnTo>
                  <a:lnTo>
                    <a:pt x="35394" y="513753"/>
                  </a:lnTo>
                  <a:lnTo>
                    <a:pt x="35394" y="511771"/>
                  </a:lnTo>
                  <a:lnTo>
                    <a:pt x="35394" y="509803"/>
                  </a:lnTo>
                  <a:close/>
                </a:path>
                <a:path w="1748155" h="1035050">
                  <a:moveTo>
                    <a:pt x="37274" y="677049"/>
                  </a:moveTo>
                  <a:lnTo>
                    <a:pt x="22733" y="662508"/>
                  </a:lnTo>
                  <a:lnTo>
                    <a:pt x="18288" y="662508"/>
                  </a:lnTo>
                  <a:lnTo>
                    <a:pt x="3746" y="677049"/>
                  </a:lnTo>
                  <a:lnTo>
                    <a:pt x="3746" y="681494"/>
                  </a:lnTo>
                  <a:lnTo>
                    <a:pt x="18288" y="696036"/>
                  </a:lnTo>
                  <a:lnTo>
                    <a:pt x="22733" y="696036"/>
                  </a:lnTo>
                  <a:lnTo>
                    <a:pt x="37274" y="681494"/>
                  </a:lnTo>
                  <a:lnTo>
                    <a:pt x="37274" y="679272"/>
                  </a:lnTo>
                  <a:lnTo>
                    <a:pt x="37274" y="677049"/>
                  </a:lnTo>
                  <a:close/>
                </a:path>
                <a:path w="1748155" h="1035050">
                  <a:moveTo>
                    <a:pt x="39141" y="844296"/>
                  </a:moveTo>
                  <a:lnTo>
                    <a:pt x="22974" y="828128"/>
                  </a:lnTo>
                  <a:lnTo>
                    <a:pt x="18034" y="828128"/>
                  </a:lnTo>
                  <a:lnTo>
                    <a:pt x="1866" y="844296"/>
                  </a:lnTo>
                  <a:lnTo>
                    <a:pt x="1866" y="849236"/>
                  </a:lnTo>
                  <a:lnTo>
                    <a:pt x="18034" y="865390"/>
                  </a:lnTo>
                  <a:lnTo>
                    <a:pt x="22974" y="865390"/>
                  </a:lnTo>
                  <a:lnTo>
                    <a:pt x="39141" y="849236"/>
                  </a:lnTo>
                  <a:lnTo>
                    <a:pt x="39141" y="846759"/>
                  </a:lnTo>
                  <a:lnTo>
                    <a:pt x="39141" y="844296"/>
                  </a:lnTo>
                  <a:close/>
                </a:path>
                <a:path w="1748155" h="1035050">
                  <a:moveTo>
                    <a:pt x="41008" y="1011542"/>
                  </a:moveTo>
                  <a:lnTo>
                    <a:pt x="23228" y="993762"/>
                  </a:lnTo>
                  <a:lnTo>
                    <a:pt x="17792" y="993762"/>
                  </a:lnTo>
                  <a:lnTo>
                    <a:pt x="0" y="1011542"/>
                  </a:lnTo>
                  <a:lnTo>
                    <a:pt x="0" y="1016977"/>
                  </a:lnTo>
                  <a:lnTo>
                    <a:pt x="17792" y="1034757"/>
                  </a:lnTo>
                  <a:lnTo>
                    <a:pt x="23228" y="1034757"/>
                  </a:lnTo>
                  <a:lnTo>
                    <a:pt x="41008" y="1016977"/>
                  </a:lnTo>
                  <a:lnTo>
                    <a:pt x="41008" y="1014260"/>
                  </a:lnTo>
                  <a:lnTo>
                    <a:pt x="41008" y="1011542"/>
                  </a:lnTo>
                  <a:close/>
                </a:path>
                <a:path w="1748155" h="1035050">
                  <a:moveTo>
                    <a:pt x="219710" y="6731"/>
                  </a:moveTo>
                  <a:lnTo>
                    <a:pt x="218808" y="4533"/>
                  </a:lnTo>
                  <a:lnTo>
                    <a:pt x="215176" y="914"/>
                  </a:lnTo>
                  <a:lnTo>
                    <a:pt x="212991" y="0"/>
                  </a:lnTo>
                  <a:lnTo>
                    <a:pt x="207860" y="0"/>
                  </a:lnTo>
                  <a:lnTo>
                    <a:pt x="205676" y="914"/>
                  </a:lnTo>
                  <a:lnTo>
                    <a:pt x="202044" y="4533"/>
                  </a:lnTo>
                  <a:lnTo>
                    <a:pt x="201142" y="6731"/>
                  </a:lnTo>
                  <a:lnTo>
                    <a:pt x="201142" y="11861"/>
                  </a:lnTo>
                  <a:lnTo>
                    <a:pt x="202044" y="14046"/>
                  </a:lnTo>
                  <a:lnTo>
                    <a:pt x="205676" y="17678"/>
                  </a:lnTo>
                  <a:lnTo>
                    <a:pt x="207860" y="18580"/>
                  </a:lnTo>
                  <a:lnTo>
                    <a:pt x="212991" y="18580"/>
                  </a:lnTo>
                  <a:lnTo>
                    <a:pt x="215176" y="17678"/>
                  </a:lnTo>
                  <a:lnTo>
                    <a:pt x="218808" y="14046"/>
                  </a:lnTo>
                  <a:lnTo>
                    <a:pt x="219710" y="11861"/>
                  </a:lnTo>
                  <a:lnTo>
                    <a:pt x="219710" y="9296"/>
                  </a:lnTo>
                  <a:lnTo>
                    <a:pt x="219710" y="6731"/>
                  </a:lnTo>
                  <a:close/>
                </a:path>
                <a:path w="1748155" h="1035050">
                  <a:moveTo>
                    <a:pt x="221589" y="173710"/>
                  </a:moveTo>
                  <a:lnTo>
                    <a:pt x="220497" y="171081"/>
                  </a:lnTo>
                  <a:lnTo>
                    <a:pt x="216141" y="166725"/>
                  </a:lnTo>
                  <a:lnTo>
                    <a:pt x="213512" y="165633"/>
                  </a:lnTo>
                  <a:lnTo>
                    <a:pt x="207352" y="165633"/>
                  </a:lnTo>
                  <a:lnTo>
                    <a:pt x="204724" y="166725"/>
                  </a:lnTo>
                  <a:lnTo>
                    <a:pt x="200367" y="171081"/>
                  </a:lnTo>
                  <a:lnTo>
                    <a:pt x="199275" y="173710"/>
                  </a:lnTo>
                  <a:lnTo>
                    <a:pt x="199275" y="179870"/>
                  </a:lnTo>
                  <a:lnTo>
                    <a:pt x="200367" y="182499"/>
                  </a:lnTo>
                  <a:lnTo>
                    <a:pt x="204724" y="186855"/>
                  </a:lnTo>
                  <a:lnTo>
                    <a:pt x="207352" y="187947"/>
                  </a:lnTo>
                  <a:lnTo>
                    <a:pt x="213512" y="187947"/>
                  </a:lnTo>
                  <a:lnTo>
                    <a:pt x="216141" y="186855"/>
                  </a:lnTo>
                  <a:lnTo>
                    <a:pt x="220497" y="182499"/>
                  </a:lnTo>
                  <a:lnTo>
                    <a:pt x="221589" y="179870"/>
                  </a:lnTo>
                  <a:lnTo>
                    <a:pt x="221589" y="176784"/>
                  </a:lnTo>
                  <a:lnTo>
                    <a:pt x="221589" y="173710"/>
                  </a:lnTo>
                  <a:close/>
                </a:path>
                <a:path w="1748155" h="1035050">
                  <a:moveTo>
                    <a:pt x="223456" y="342557"/>
                  </a:moveTo>
                  <a:lnTo>
                    <a:pt x="212153" y="331254"/>
                  </a:lnTo>
                  <a:lnTo>
                    <a:pt x="208699" y="331254"/>
                  </a:lnTo>
                  <a:lnTo>
                    <a:pt x="197408" y="342557"/>
                  </a:lnTo>
                  <a:lnTo>
                    <a:pt x="197408" y="346011"/>
                  </a:lnTo>
                  <a:lnTo>
                    <a:pt x="208699" y="357301"/>
                  </a:lnTo>
                  <a:lnTo>
                    <a:pt x="212153" y="357301"/>
                  </a:lnTo>
                  <a:lnTo>
                    <a:pt x="223456" y="346011"/>
                  </a:lnTo>
                  <a:lnTo>
                    <a:pt x="223456" y="344284"/>
                  </a:lnTo>
                  <a:lnTo>
                    <a:pt x="223456" y="342557"/>
                  </a:lnTo>
                  <a:close/>
                </a:path>
                <a:path w="1748155" h="1035050">
                  <a:moveTo>
                    <a:pt x="225323" y="509803"/>
                  </a:moveTo>
                  <a:lnTo>
                    <a:pt x="212407" y="496887"/>
                  </a:lnTo>
                  <a:lnTo>
                    <a:pt x="208457" y="496887"/>
                  </a:lnTo>
                  <a:lnTo>
                    <a:pt x="195529" y="509803"/>
                  </a:lnTo>
                  <a:lnTo>
                    <a:pt x="195529" y="513753"/>
                  </a:lnTo>
                  <a:lnTo>
                    <a:pt x="208457" y="526669"/>
                  </a:lnTo>
                  <a:lnTo>
                    <a:pt x="212407" y="526669"/>
                  </a:lnTo>
                  <a:lnTo>
                    <a:pt x="225323" y="513753"/>
                  </a:lnTo>
                  <a:lnTo>
                    <a:pt x="225323" y="511771"/>
                  </a:lnTo>
                  <a:lnTo>
                    <a:pt x="225323" y="509803"/>
                  </a:lnTo>
                  <a:close/>
                </a:path>
                <a:path w="1748155" h="1035050">
                  <a:moveTo>
                    <a:pt x="227190" y="677049"/>
                  </a:moveTo>
                  <a:lnTo>
                    <a:pt x="212648" y="662508"/>
                  </a:lnTo>
                  <a:lnTo>
                    <a:pt x="208203" y="662508"/>
                  </a:lnTo>
                  <a:lnTo>
                    <a:pt x="193662" y="677049"/>
                  </a:lnTo>
                  <a:lnTo>
                    <a:pt x="193662" y="681494"/>
                  </a:lnTo>
                  <a:lnTo>
                    <a:pt x="208203" y="696036"/>
                  </a:lnTo>
                  <a:lnTo>
                    <a:pt x="212648" y="696036"/>
                  </a:lnTo>
                  <a:lnTo>
                    <a:pt x="227190" y="681494"/>
                  </a:lnTo>
                  <a:lnTo>
                    <a:pt x="227190" y="679272"/>
                  </a:lnTo>
                  <a:lnTo>
                    <a:pt x="227190" y="677049"/>
                  </a:lnTo>
                  <a:close/>
                </a:path>
                <a:path w="1748155" h="1035050">
                  <a:moveTo>
                    <a:pt x="229057" y="844296"/>
                  </a:moveTo>
                  <a:lnTo>
                    <a:pt x="212902" y="828128"/>
                  </a:lnTo>
                  <a:lnTo>
                    <a:pt x="207962" y="828128"/>
                  </a:lnTo>
                  <a:lnTo>
                    <a:pt x="191795" y="844296"/>
                  </a:lnTo>
                  <a:lnTo>
                    <a:pt x="191795" y="849236"/>
                  </a:lnTo>
                  <a:lnTo>
                    <a:pt x="207962" y="865390"/>
                  </a:lnTo>
                  <a:lnTo>
                    <a:pt x="212902" y="865390"/>
                  </a:lnTo>
                  <a:lnTo>
                    <a:pt x="229057" y="849236"/>
                  </a:lnTo>
                  <a:lnTo>
                    <a:pt x="229057" y="846759"/>
                  </a:lnTo>
                  <a:lnTo>
                    <a:pt x="229057" y="844296"/>
                  </a:lnTo>
                  <a:close/>
                </a:path>
                <a:path w="1748155" h="1035050">
                  <a:moveTo>
                    <a:pt x="230924" y="1011542"/>
                  </a:moveTo>
                  <a:lnTo>
                    <a:pt x="213144" y="993762"/>
                  </a:lnTo>
                  <a:lnTo>
                    <a:pt x="207708" y="993762"/>
                  </a:lnTo>
                  <a:lnTo>
                    <a:pt x="189928" y="1011542"/>
                  </a:lnTo>
                  <a:lnTo>
                    <a:pt x="189928" y="1016977"/>
                  </a:lnTo>
                  <a:lnTo>
                    <a:pt x="207708" y="1034757"/>
                  </a:lnTo>
                  <a:lnTo>
                    <a:pt x="213144" y="1034757"/>
                  </a:lnTo>
                  <a:lnTo>
                    <a:pt x="230924" y="1016977"/>
                  </a:lnTo>
                  <a:lnTo>
                    <a:pt x="230924" y="1014260"/>
                  </a:lnTo>
                  <a:lnTo>
                    <a:pt x="230924" y="1011542"/>
                  </a:lnTo>
                  <a:close/>
                </a:path>
                <a:path w="1748155" h="1035050">
                  <a:moveTo>
                    <a:pt x="409638" y="6731"/>
                  </a:moveTo>
                  <a:lnTo>
                    <a:pt x="408736" y="4533"/>
                  </a:lnTo>
                  <a:lnTo>
                    <a:pt x="405104" y="914"/>
                  </a:lnTo>
                  <a:lnTo>
                    <a:pt x="402920" y="0"/>
                  </a:lnTo>
                  <a:lnTo>
                    <a:pt x="397789" y="0"/>
                  </a:lnTo>
                  <a:lnTo>
                    <a:pt x="395605" y="914"/>
                  </a:lnTo>
                  <a:lnTo>
                    <a:pt x="391972" y="4533"/>
                  </a:lnTo>
                  <a:lnTo>
                    <a:pt x="391071" y="6731"/>
                  </a:lnTo>
                  <a:lnTo>
                    <a:pt x="391071" y="11861"/>
                  </a:lnTo>
                  <a:lnTo>
                    <a:pt x="391972" y="14046"/>
                  </a:lnTo>
                  <a:lnTo>
                    <a:pt x="395605" y="17678"/>
                  </a:lnTo>
                  <a:lnTo>
                    <a:pt x="397789" y="18580"/>
                  </a:lnTo>
                  <a:lnTo>
                    <a:pt x="402920" y="18580"/>
                  </a:lnTo>
                  <a:lnTo>
                    <a:pt x="405104" y="17678"/>
                  </a:lnTo>
                  <a:lnTo>
                    <a:pt x="408736" y="14046"/>
                  </a:lnTo>
                  <a:lnTo>
                    <a:pt x="409638" y="11861"/>
                  </a:lnTo>
                  <a:lnTo>
                    <a:pt x="409638" y="9296"/>
                  </a:lnTo>
                  <a:lnTo>
                    <a:pt x="409638" y="6731"/>
                  </a:lnTo>
                  <a:close/>
                </a:path>
                <a:path w="1748155" h="1035050">
                  <a:moveTo>
                    <a:pt x="411505" y="173710"/>
                  </a:moveTo>
                  <a:lnTo>
                    <a:pt x="410413" y="171081"/>
                  </a:lnTo>
                  <a:lnTo>
                    <a:pt x="406057" y="166725"/>
                  </a:lnTo>
                  <a:lnTo>
                    <a:pt x="403428" y="165633"/>
                  </a:lnTo>
                  <a:lnTo>
                    <a:pt x="397268" y="165633"/>
                  </a:lnTo>
                  <a:lnTo>
                    <a:pt x="394639" y="166725"/>
                  </a:lnTo>
                  <a:lnTo>
                    <a:pt x="390283" y="171081"/>
                  </a:lnTo>
                  <a:lnTo>
                    <a:pt x="389204" y="173710"/>
                  </a:lnTo>
                  <a:lnTo>
                    <a:pt x="389204" y="179870"/>
                  </a:lnTo>
                  <a:lnTo>
                    <a:pt x="390283" y="182499"/>
                  </a:lnTo>
                  <a:lnTo>
                    <a:pt x="394639" y="186855"/>
                  </a:lnTo>
                  <a:lnTo>
                    <a:pt x="397268" y="187947"/>
                  </a:lnTo>
                  <a:lnTo>
                    <a:pt x="403428" y="187947"/>
                  </a:lnTo>
                  <a:lnTo>
                    <a:pt x="406057" y="186855"/>
                  </a:lnTo>
                  <a:lnTo>
                    <a:pt x="410413" y="182499"/>
                  </a:lnTo>
                  <a:lnTo>
                    <a:pt x="411505" y="179870"/>
                  </a:lnTo>
                  <a:lnTo>
                    <a:pt x="411505" y="176784"/>
                  </a:lnTo>
                  <a:lnTo>
                    <a:pt x="411505" y="173710"/>
                  </a:lnTo>
                  <a:close/>
                </a:path>
                <a:path w="1748155" h="1035050">
                  <a:moveTo>
                    <a:pt x="413372" y="342557"/>
                  </a:moveTo>
                  <a:lnTo>
                    <a:pt x="402082" y="331254"/>
                  </a:lnTo>
                  <a:lnTo>
                    <a:pt x="398627" y="331254"/>
                  </a:lnTo>
                  <a:lnTo>
                    <a:pt x="387324" y="342557"/>
                  </a:lnTo>
                  <a:lnTo>
                    <a:pt x="387324" y="346011"/>
                  </a:lnTo>
                  <a:lnTo>
                    <a:pt x="398627" y="357301"/>
                  </a:lnTo>
                  <a:lnTo>
                    <a:pt x="402082" y="357301"/>
                  </a:lnTo>
                  <a:lnTo>
                    <a:pt x="413372" y="346011"/>
                  </a:lnTo>
                  <a:lnTo>
                    <a:pt x="413372" y="344284"/>
                  </a:lnTo>
                  <a:lnTo>
                    <a:pt x="413372" y="342557"/>
                  </a:lnTo>
                  <a:close/>
                </a:path>
                <a:path w="1748155" h="1035050">
                  <a:moveTo>
                    <a:pt x="415251" y="509803"/>
                  </a:moveTo>
                  <a:lnTo>
                    <a:pt x="402323" y="496887"/>
                  </a:lnTo>
                  <a:lnTo>
                    <a:pt x="398373" y="496887"/>
                  </a:lnTo>
                  <a:lnTo>
                    <a:pt x="385457" y="509803"/>
                  </a:lnTo>
                  <a:lnTo>
                    <a:pt x="385457" y="513753"/>
                  </a:lnTo>
                  <a:lnTo>
                    <a:pt x="398373" y="526669"/>
                  </a:lnTo>
                  <a:lnTo>
                    <a:pt x="402323" y="526669"/>
                  </a:lnTo>
                  <a:lnTo>
                    <a:pt x="415251" y="513753"/>
                  </a:lnTo>
                  <a:lnTo>
                    <a:pt x="415251" y="511771"/>
                  </a:lnTo>
                  <a:lnTo>
                    <a:pt x="415251" y="509803"/>
                  </a:lnTo>
                  <a:close/>
                </a:path>
                <a:path w="1748155" h="1035050">
                  <a:moveTo>
                    <a:pt x="417118" y="677049"/>
                  </a:moveTo>
                  <a:lnTo>
                    <a:pt x="402577" y="662508"/>
                  </a:lnTo>
                  <a:lnTo>
                    <a:pt x="398132" y="662508"/>
                  </a:lnTo>
                  <a:lnTo>
                    <a:pt x="383590" y="677049"/>
                  </a:lnTo>
                  <a:lnTo>
                    <a:pt x="383590" y="681494"/>
                  </a:lnTo>
                  <a:lnTo>
                    <a:pt x="398132" y="696036"/>
                  </a:lnTo>
                  <a:lnTo>
                    <a:pt x="402577" y="696036"/>
                  </a:lnTo>
                  <a:lnTo>
                    <a:pt x="417118" y="681494"/>
                  </a:lnTo>
                  <a:lnTo>
                    <a:pt x="417118" y="679272"/>
                  </a:lnTo>
                  <a:lnTo>
                    <a:pt x="417118" y="677049"/>
                  </a:lnTo>
                  <a:close/>
                </a:path>
                <a:path w="1748155" h="1035050">
                  <a:moveTo>
                    <a:pt x="418985" y="844296"/>
                  </a:moveTo>
                  <a:lnTo>
                    <a:pt x="402818" y="828128"/>
                  </a:lnTo>
                  <a:lnTo>
                    <a:pt x="397878" y="828128"/>
                  </a:lnTo>
                  <a:lnTo>
                    <a:pt x="381723" y="844296"/>
                  </a:lnTo>
                  <a:lnTo>
                    <a:pt x="381723" y="849236"/>
                  </a:lnTo>
                  <a:lnTo>
                    <a:pt x="397878" y="865390"/>
                  </a:lnTo>
                  <a:lnTo>
                    <a:pt x="402818" y="865390"/>
                  </a:lnTo>
                  <a:lnTo>
                    <a:pt x="418985" y="849236"/>
                  </a:lnTo>
                  <a:lnTo>
                    <a:pt x="418985" y="846759"/>
                  </a:lnTo>
                  <a:lnTo>
                    <a:pt x="418985" y="844296"/>
                  </a:lnTo>
                  <a:close/>
                </a:path>
                <a:path w="1748155" h="1035050">
                  <a:moveTo>
                    <a:pt x="420852" y="1011542"/>
                  </a:moveTo>
                  <a:lnTo>
                    <a:pt x="403072" y="993762"/>
                  </a:lnTo>
                  <a:lnTo>
                    <a:pt x="397637" y="993762"/>
                  </a:lnTo>
                  <a:lnTo>
                    <a:pt x="379857" y="1011542"/>
                  </a:lnTo>
                  <a:lnTo>
                    <a:pt x="379857" y="1016977"/>
                  </a:lnTo>
                  <a:lnTo>
                    <a:pt x="397637" y="1034757"/>
                  </a:lnTo>
                  <a:lnTo>
                    <a:pt x="403072" y="1034757"/>
                  </a:lnTo>
                  <a:lnTo>
                    <a:pt x="420852" y="1016977"/>
                  </a:lnTo>
                  <a:lnTo>
                    <a:pt x="420852" y="1014260"/>
                  </a:lnTo>
                  <a:lnTo>
                    <a:pt x="420852" y="1011542"/>
                  </a:lnTo>
                  <a:close/>
                </a:path>
                <a:path w="1748155" h="1035050">
                  <a:moveTo>
                    <a:pt x="513943" y="929728"/>
                  </a:moveTo>
                  <a:lnTo>
                    <a:pt x="497789" y="913561"/>
                  </a:lnTo>
                  <a:lnTo>
                    <a:pt x="492836" y="913561"/>
                  </a:lnTo>
                  <a:lnTo>
                    <a:pt x="476681" y="929728"/>
                  </a:lnTo>
                  <a:lnTo>
                    <a:pt x="476681" y="934669"/>
                  </a:lnTo>
                  <a:lnTo>
                    <a:pt x="492836" y="950836"/>
                  </a:lnTo>
                  <a:lnTo>
                    <a:pt x="497789" y="950836"/>
                  </a:lnTo>
                  <a:lnTo>
                    <a:pt x="513943" y="934669"/>
                  </a:lnTo>
                  <a:lnTo>
                    <a:pt x="513943" y="932205"/>
                  </a:lnTo>
                  <a:lnTo>
                    <a:pt x="513943" y="929728"/>
                  </a:lnTo>
                  <a:close/>
                </a:path>
                <a:path w="1748155" h="1035050">
                  <a:moveTo>
                    <a:pt x="600011" y="6731"/>
                  </a:moveTo>
                  <a:lnTo>
                    <a:pt x="599097" y="4533"/>
                  </a:lnTo>
                  <a:lnTo>
                    <a:pt x="595477" y="914"/>
                  </a:lnTo>
                  <a:lnTo>
                    <a:pt x="593293" y="0"/>
                  </a:lnTo>
                  <a:lnTo>
                    <a:pt x="588162" y="0"/>
                  </a:lnTo>
                  <a:lnTo>
                    <a:pt x="585965" y="914"/>
                  </a:lnTo>
                  <a:lnTo>
                    <a:pt x="582345" y="4533"/>
                  </a:lnTo>
                  <a:lnTo>
                    <a:pt x="581431" y="6731"/>
                  </a:lnTo>
                  <a:lnTo>
                    <a:pt x="581431" y="11861"/>
                  </a:lnTo>
                  <a:lnTo>
                    <a:pt x="582345" y="14046"/>
                  </a:lnTo>
                  <a:lnTo>
                    <a:pt x="585965" y="17678"/>
                  </a:lnTo>
                  <a:lnTo>
                    <a:pt x="588162" y="18580"/>
                  </a:lnTo>
                  <a:lnTo>
                    <a:pt x="593293" y="18580"/>
                  </a:lnTo>
                  <a:lnTo>
                    <a:pt x="595477" y="17678"/>
                  </a:lnTo>
                  <a:lnTo>
                    <a:pt x="599097" y="14046"/>
                  </a:lnTo>
                  <a:lnTo>
                    <a:pt x="600011" y="11861"/>
                  </a:lnTo>
                  <a:lnTo>
                    <a:pt x="600011" y="9296"/>
                  </a:lnTo>
                  <a:lnTo>
                    <a:pt x="600011" y="6731"/>
                  </a:lnTo>
                  <a:close/>
                </a:path>
                <a:path w="1748155" h="1035050">
                  <a:moveTo>
                    <a:pt x="601878" y="173710"/>
                  </a:moveTo>
                  <a:lnTo>
                    <a:pt x="600786" y="171081"/>
                  </a:lnTo>
                  <a:lnTo>
                    <a:pt x="596430" y="166725"/>
                  </a:lnTo>
                  <a:lnTo>
                    <a:pt x="593801" y="165633"/>
                  </a:lnTo>
                  <a:lnTo>
                    <a:pt x="587641" y="165633"/>
                  </a:lnTo>
                  <a:lnTo>
                    <a:pt x="585012" y="166725"/>
                  </a:lnTo>
                  <a:lnTo>
                    <a:pt x="580656" y="171081"/>
                  </a:lnTo>
                  <a:lnTo>
                    <a:pt x="579564" y="173710"/>
                  </a:lnTo>
                  <a:lnTo>
                    <a:pt x="579564" y="179870"/>
                  </a:lnTo>
                  <a:lnTo>
                    <a:pt x="580656" y="182499"/>
                  </a:lnTo>
                  <a:lnTo>
                    <a:pt x="585012" y="186855"/>
                  </a:lnTo>
                  <a:lnTo>
                    <a:pt x="587641" y="187947"/>
                  </a:lnTo>
                  <a:lnTo>
                    <a:pt x="593801" y="187947"/>
                  </a:lnTo>
                  <a:lnTo>
                    <a:pt x="596430" y="186855"/>
                  </a:lnTo>
                  <a:lnTo>
                    <a:pt x="600786" y="182499"/>
                  </a:lnTo>
                  <a:lnTo>
                    <a:pt x="601878" y="179870"/>
                  </a:lnTo>
                  <a:lnTo>
                    <a:pt x="601878" y="176784"/>
                  </a:lnTo>
                  <a:lnTo>
                    <a:pt x="601878" y="173710"/>
                  </a:lnTo>
                  <a:close/>
                </a:path>
                <a:path w="1748155" h="1035050">
                  <a:moveTo>
                    <a:pt x="603745" y="342557"/>
                  </a:moveTo>
                  <a:lnTo>
                    <a:pt x="592455" y="331254"/>
                  </a:lnTo>
                  <a:lnTo>
                    <a:pt x="589000" y="331254"/>
                  </a:lnTo>
                  <a:lnTo>
                    <a:pt x="577697" y="342557"/>
                  </a:lnTo>
                  <a:lnTo>
                    <a:pt x="577697" y="346011"/>
                  </a:lnTo>
                  <a:lnTo>
                    <a:pt x="589000" y="357301"/>
                  </a:lnTo>
                  <a:lnTo>
                    <a:pt x="592455" y="357301"/>
                  </a:lnTo>
                  <a:lnTo>
                    <a:pt x="603745" y="346011"/>
                  </a:lnTo>
                  <a:lnTo>
                    <a:pt x="603745" y="344284"/>
                  </a:lnTo>
                  <a:lnTo>
                    <a:pt x="603745" y="342557"/>
                  </a:lnTo>
                  <a:close/>
                </a:path>
                <a:path w="1748155" h="1035050">
                  <a:moveTo>
                    <a:pt x="605612" y="509803"/>
                  </a:moveTo>
                  <a:lnTo>
                    <a:pt x="592696" y="496887"/>
                  </a:lnTo>
                  <a:lnTo>
                    <a:pt x="588746" y="496887"/>
                  </a:lnTo>
                  <a:lnTo>
                    <a:pt x="575830" y="509803"/>
                  </a:lnTo>
                  <a:lnTo>
                    <a:pt x="575830" y="513753"/>
                  </a:lnTo>
                  <a:lnTo>
                    <a:pt x="588746" y="526669"/>
                  </a:lnTo>
                  <a:lnTo>
                    <a:pt x="592696" y="526669"/>
                  </a:lnTo>
                  <a:lnTo>
                    <a:pt x="605612" y="513753"/>
                  </a:lnTo>
                  <a:lnTo>
                    <a:pt x="605612" y="511771"/>
                  </a:lnTo>
                  <a:lnTo>
                    <a:pt x="605612" y="509803"/>
                  </a:lnTo>
                  <a:close/>
                </a:path>
                <a:path w="1748155" h="1035050">
                  <a:moveTo>
                    <a:pt x="607491" y="677049"/>
                  </a:moveTo>
                  <a:lnTo>
                    <a:pt x="592950" y="662508"/>
                  </a:lnTo>
                  <a:lnTo>
                    <a:pt x="588505" y="662508"/>
                  </a:lnTo>
                  <a:lnTo>
                    <a:pt x="573963" y="677049"/>
                  </a:lnTo>
                  <a:lnTo>
                    <a:pt x="573963" y="681494"/>
                  </a:lnTo>
                  <a:lnTo>
                    <a:pt x="588505" y="696036"/>
                  </a:lnTo>
                  <a:lnTo>
                    <a:pt x="592950" y="696036"/>
                  </a:lnTo>
                  <a:lnTo>
                    <a:pt x="607491" y="681494"/>
                  </a:lnTo>
                  <a:lnTo>
                    <a:pt x="607491" y="679272"/>
                  </a:lnTo>
                  <a:lnTo>
                    <a:pt x="607491" y="677049"/>
                  </a:lnTo>
                  <a:close/>
                </a:path>
                <a:path w="1748155" h="1035050">
                  <a:moveTo>
                    <a:pt x="609358" y="844296"/>
                  </a:moveTo>
                  <a:lnTo>
                    <a:pt x="593191" y="828128"/>
                  </a:lnTo>
                  <a:lnTo>
                    <a:pt x="588251" y="828128"/>
                  </a:lnTo>
                  <a:lnTo>
                    <a:pt x="572084" y="844296"/>
                  </a:lnTo>
                  <a:lnTo>
                    <a:pt x="572084" y="849236"/>
                  </a:lnTo>
                  <a:lnTo>
                    <a:pt x="588251" y="865390"/>
                  </a:lnTo>
                  <a:lnTo>
                    <a:pt x="593191" y="865390"/>
                  </a:lnTo>
                  <a:lnTo>
                    <a:pt x="609358" y="849236"/>
                  </a:lnTo>
                  <a:lnTo>
                    <a:pt x="609358" y="846759"/>
                  </a:lnTo>
                  <a:lnTo>
                    <a:pt x="609358" y="844296"/>
                  </a:lnTo>
                  <a:close/>
                </a:path>
                <a:path w="1748155" h="1035050">
                  <a:moveTo>
                    <a:pt x="611225" y="1011542"/>
                  </a:moveTo>
                  <a:lnTo>
                    <a:pt x="593445" y="993762"/>
                  </a:lnTo>
                  <a:lnTo>
                    <a:pt x="588010" y="993762"/>
                  </a:lnTo>
                  <a:lnTo>
                    <a:pt x="570217" y="1011542"/>
                  </a:lnTo>
                  <a:lnTo>
                    <a:pt x="570217" y="1016977"/>
                  </a:lnTo>
                  <a:lnTo>
                    <a:pt x="588010" y="1034757"/>
                  </a:lnTo>
                  <a:lnTo>
                    <a:pt x="593445" y="1034757"/>
                  </a:lnTo>
                  <a:lnTo>
                    <a:pt x="611225" y="1016977"/>
                  </a:lnTo>
                  <a:lnTo>
                    <a:pt x="611225" y="1014260"/>
                  </a:lnTo>
                  <a:lnTo>
                    <a:pt x="611225" y="1011542"/>
                  </a:lnTo>
                  <a:close/>
                </a:path>
                <a:path w="1748155" h="1035050">
                  <a:moveTo>
                    <a:pt x="789927" y="6731"/>
                  </a:moveTo>
                  <a:lnTo>
                    <a:pt x="789025" y="4533"/>
                  </a:lnTo>
                  <a:lnTo>
                    <a:pt x="785393" y="914"/>
                  </a:lnTo>
                  <a:lnTo>
                    <a:pt x="783209" y="0"/>
                  </a:lnTo>
                  <a:lnTo>
                    <a:pt x="778078" y="0"/>
                  </a:lnTo>
                  <a:lnTo>
                    <a:pt x="775893" y="914"/>
                  </a:lnTo>
                  <a:lnTo>
                    <a:pt x="772261" y="4533"/>
                  </a:lnTo>
                  <a:lnTo>
                    <a:pt x="771359" y="6731"/>
                  </a:lnTo>
                  <a:lnTo>
                    <a:pt x="771359" y="11861"/>
                  </a:lnTo>
                  <a:lnTo>
                    <a:pt x="772261" y="14046"/>
                  </a:lnTo>
                  <a:lnTo>
                    <a:pt x="775893" y="17678"/>
                  </a:lnTo>
                  <a:lnTo>
                    <a:pt x="778078" y="18580"/>
                  </a:lnTo>
                  <a:lnTo>
                    <a:pt x="783209" y="18580"/>
                  </a:lnTo>
                  <a:lnTo>
                    <a:pt x="785393" y="17678"/>
                  </a:lnTo>
                  <a:lnTo>
                    <a:pt x="789025" y="14046"/>
                  </a:lnTo>
                  <a:lnTo>
                    <a:pt x="789927" y="11861"/>
                  </a:lnTo>
                  <a:lnTo>
                    <a:pt x="789927" y="9296"/>
                  </a:lnTo>
                  <a:lnTo>
                    <a:pt x="789927" y="6731"/>
                  </a:lnTo>
                  <a:close/>
                </a:path>
                <a:path w="1748155" h="1035050">
                  <a:moveTo>
                    <a:pt x="791806" y="173710"/>
                  </a:moveTo>
                  <a:lnTo>
                    <a:pt x="790714" y="171081"/>
                  </a:lnTo>
                  <a:lnTo>
                    <a:pt x="786358" y="166725"/>
                  </a:lnTo>
                  <a:lnTo>
                    <a:pt x="783729" y="165633"/>
                  </a:lnTo>
                  <a:lnTo>
                    <a:pt x="777570" y="165633"/>
                  </a:lnTo>
                  <a:lnTo>
                    <a:pt x="774941" y="166725"/>
                  </a:lnTo>
                  <a:lnTo>
                    <a:pt x="770585" y="171081"/>
                  </a:lnTo>
                  <a:lnTo>
                    <a:pt x="769493" y="173710"/>
                  </a:lnTo>
                  <a:lnTo>
                    <a:pt x="769493" y="179870"/>
                  </a:lnTo>
                  <a:lnTo>
                    <a:pt x="770585" y="182499"/>
                  </a:lnTo>
                  <a:lnTo>
                    <a:pt x="774941" y="186855"/>
                  </a:lnTo>
                  <a:lnTo>
                    <a:pt x="777570" y="187947"/>
                  </a:lnTo>
                  <a:lnTo>
                    <a:pt x="783729" y="187947"/>
                  </a:lnTo>
                  <a:lnTo>
                    <a:pt x="786358" y="186855"/>
                  </a:lnTo>
                  <a:lnTo>
                    <a:pt x="790714" y="182499"/>
                  </a:lnTo>
                  <a:lnTo>
                    <a:pt x="791806" y="179870"/>
                  </a:lnTo>
                  <a:lnTo>
                    <a:pt x="791806" y="176784"/>
                  </a:lnTo>
                  <a:lnTo>
                    <a:pt x="791806" y="173710"/>
                  </a:lnTo>
                  <a:close/>
                </a:path>
                <a:path w="1748155" h="1035050">
                  <a:moveTo>
                    <a:pt x="793673" y="342557"/>
                  </a:moveTo>
                  <a:lnTo>
                    <a:pt x="782370" y="331254"/>
                  </a:lnTo>
                  <a:lnTo>
                    <a:pt x="778916" y="331254"/>
                  </a:lnTo>
                  <a:lnTo>
                    <a:pt x="767626" y="342557"/>
                  </a:lnTo>
                  <a:lnTo>
                    <a:pt x="767626" y="346011"/>
                  </a:lnTo>
                  <a:lnTo>
                    <a:pt x="778916" y="357301"/>
                  </a:lnTo>
                  <a:lnTo>
                    <a:pt x="782370" y="357301"/>
                  </a:lnTo>
                  <a:lnTo>
                    <a:pt x="793673" y="346011"/>
                  </a:lnTo>
                  <a:lnTo>
                    <a:pt x="793673" y="344284"/>
                  </a:lnTo>
                  <a:lnTo>
                    <a:pt x="793673" y="342557"/>
                  </a:lnTo>
                  <a:close/>
                </a:path>
                <a:path w="1748155" h="1035050">
                  <a:moveTo>
                    <a:pt x="795540" y="509803"/>
                  </a:moveTo>
                  <a:lnTo>
                    <a:pt x="782624" y="496887"/>
                  </a:lnTo>
                  <a:lnTo>
                    <a:pt x="778675" y="496887"/>
                  </a:lnTo>
                  <a:lnTo>
                    <a:pt x="765746" y="509803"/>
                  </a:lnTo>
                  <a:lnTo>
                    <a:pt x="765746" y="513753"/>
                  </a:lnTo>
                  <a:lnTo>
                    <a:pt x="778675" y="526669"/>
                  </a:lnTo>
                  <a:lnTo>
                    <a:pt x="782624" y="526669"/>
                  </a:lnTo>
                  <a:lnTo>
                    <a:pt x="795540" y="513753"/>
                  </a:lnTo>
                  <a:lnTo>
                    <a:pt x="795540" y="511771"/>
                  </a:lnTo>
                  <a:lnTo>
                    <a:pt x="795540" y="509803"/>
                  </a:lnTo>
                  <a:close/>
                </a:path>
                <a:path w="1748155" h="1035050">
                  <a:moveTo>
                    <a:pt x="797407" y="677049"/>
                  </a:moveTo>
                  <a:lnTo>
                    <a:pt x="782866" y="662508"/>
                  </a:lnTo>
                  <a:lnTo>
                    <a:pt x="778421" y="662508"/>
                  </a:lnTo>
                  <a:lnTo>
                    <a:pt x="763879" y="677049"/>
                  </a:lnTo>
                  <a:lnTo>
                    <a:pt x="763879" y="681494"/>
                  </a:lnTo>
                  <a:lnTo>
                    <a:pt x="778421" y="696036"/>
                  </a:lnTo>
                  <a:lnTo>
                    <a:pt x="782866" y="696036"/>
                  </a:lnTo>
                  <a:lnTo>
                    <a:pt x="797407" y="681494"/>
                  </a:lnTo>
                  <a:lnTo>
                    <a:pt x="797407" y="679272"/>
                  </a:lnTo>
                  <a:lnTo>
                    <a:pt x="797407" y="677049"/>
                  </a:lnTo>
                  <a:close/>
                </a:path>
                <a:path w="1748155" h="1035050">
                  <a:moveTo>
                    <a:pt x="799274" y="844296"/>
                  </a:moveTo>
                  <a:lnTo>
                    <a:pt x="783120" y="828128"/>
                  </a:lnTo>
                  <a:lnTo>
                    <a:pt x="778179" y="828128"/>
                  </a:lnTo>
                  <a:lnTo>
                    <a:pt x="762012" y="844296"/>
                  </a:lnTo>
                  <a:lnTo>
                    <a:pt x="762012" y="849236"/>
                  </a:lnTo>
                  <a:lnTo>
                    <a:pt x="778179" y="865390"/>
                  </a:lnTo>
                  <a:lnTo>
                    <a:pt x="783120" y="865390"/>
                  </a:lnTo>
                  <a:lnTo>
                    <a:pt x="799274" y="849236"/>
                  </a:lnTo>
                  <a:lnTo>
                    <a:pt x="799274" y="846759"/>
                  </a:lnTo>
                  <a:lnTo>
                    <a:pt x="799274" y="844296"/>
                  </a:lnTo>
                  <a:close/>
                </a:path>
                <a:path w="1748155" h="1035050">
                  <a:moveTo>
                    <a:pt x="801141" y="1011542"/>
                  </a:moveTo>
                  <a:lnTo>
                    <a:pt x="783361" y="993762"/>
                  </a:lnTo>
                  <a:lnTo>
                    <a:pt x="777925" y="993762"/>
                  </a:lnTo>
                  <a:lnTo>
                    <a:pt x="760145" y="1011542"/>
                  </a:lnTo>
                  <a:lnTo>
                    <a:pt x="760145" y="1016977"/>
                  </a:lnTo>
                  <a:lnTo>
                    <a:pt x="777925" y="1034757"/>
                  </a:lnTo>
                  <a:lnTo>
                    <a:pt x="783361" y="1034757"/>
                  </a:lnTo>
                  <a:lnTo>
                    <a:pt x="801141" y="1016977"/>
                  </a:lnTo>
                  <a:lnTo>
                    <a:pt x="801141" y="1014260"/>
                  </a:lnTo>
                  <a:lnTo>
                    <a:pt x="801141" y="1011542"/>
                  </a:lnTo>
                  <a:close/>
                </a:path>
                <a:path w="1748155" h="1035050">
                  <a:moveTo>
                    <a:pt x="980300" y="6731"/>
                  </a:moveTo>
                  <a:lnTo>
                    <a:pt x="979398" y="4533"/>
                  </a:lnTo>
                  <a:lnTo>
                    <a:pt x="975766" y="914"/>
                  </a:lnTo>
                  <a:lnTo>
                    <a:pt x="973582" y="0"/>
                  </a:lnTo>
                  <a:lnTo>
                    <a:pt x="968451" y="0"/>
                  </a:lnTo>
                  <a:lnTo>
                    <a:pt x="966266" y="914"/>
                  </a:lnTo>
                  <a:lnTo>
                    <a:pt x="962634" y="4533"/>
                  </a:lnTo>
                  <a:lnTo>
                    <a:pt x="961732" y="6731"/>
                  </a:lnTo>
                  <a:lnTo>
                    <a:pt x="961732" y="11861"/>
                  </a:lnTo>
                  <a:lnTo>
                    <a:pt x="962634" y="14046"/>
                  </a:lnTo>
                  <a:lnTo>
                    <a:pt x="966266" y="17678"/>
                  </a:lnTo>
                  <a:lnTo>
                    <a:pt x="968451" y="18580"/>
                  </a:lnTo>
                  <a:lnTo>
                    <a:pt x="973582" y="18580"/>
                  </a:lnTo>
                  <a:lnTo>
                    <a:pt x="975766" y="17678"/>
                  </a:lnTo>
                  <a:lnTo>
                    <a:pt x="979398" y="14046"/>
                  </a:lnTo>
                  <a:lnTo>
                    <a:pt x="980300" y="11861"/>
                  </a:lnTo>
                  <a:lnTo>
                    <a:pt x="980300" y="9296"/>
                  </a:lnTo>
                  <a:lnTo>
                    <a:pt x="980300" y="6731"/>
                  </a:lnTo>
                  <a:close/>
                </a:path>
                <a:path w="1748155" h="1035050">
                  <a:moveTo>
                    <a:pt x="982167" y="173710"/>
                  </a:moveTo>
                  <a:lnTo>
                    <a:pt x="981087" y="171081"/>
                  </a:lnTo>
                  <a:lnTo>
                    <a:pt x="976731" y="166725"/>
                  </a:lnTo>
                  <a:lnTo>
                    <a:pt x="974102" y="165633"/>
                  </a:lnTo>
                  <a:lnTo>
                    <a:pt x="967930" y="165633"/>
                  </a:lnTo>
                  <a:lnTo>
                    <a:pt x="965301" y="166725"/>
                  </a:lnTo>
                  <a:lnTo>
                    <a:pt x="960945" y="171081"/>
                  </a:lnTo>
                  <a:lnTo>
                    <a:pt x="959866" y="173710"/>
                  </a:lnTo>
                  <a:lnTo>
                    <a:pt x="959866" y="179870"/>
                  </a:lnTo>
                  <a:lnTo>
                    <a:pt x="960945" y="182499"/>
                  </a:lnTo>
                  <a:lnTo>
                    <a:pt x="965301" y="186855"/>
                  </a:lnTo>
                  <a:lnTo>
                    <a:pt x="967930" y="187947"/>
                  </a:lnTo>
                  <a:lnTo>
                    <a:pt x="974102" y="187947"/>
                  </a:lnTo>
                  <a:lnTo>
                    <a:pt x="976731" y="186855"/>
                  </a:lnTo>
                  <a:lnTo>
                    <a:pt x="981087" y="182499"/>
                  </a:lnTo>
                  <a:lnTo>
                    <a:pt x="982167" y="179870"/>
                  </a:lnTo>
                  <a:lnTo>
                    <a:pt x="982167" y="176784"/>
                  </a:lnTo>
                  <a:lnTo>
                    <a:pt x="982167" y="173710"/>
                  </a:lnTo>
                  <a:close/>
                </a:path>
                <a:path w="1748155" h="1035050">
                  <a:moveTo>
                    <a:pt x="984034" y="342557"/>
                  </a:moveTo>
                  <a:lnTo>
                    <a:pt x="972743" y="331254"/>
                  </a:lnTo>
                  <a:lnTo>
                    <a:pt x="969289" y="331254"/>
                  </a:lnTo>
                  <a:lnTo>
                    <a:pt x="957986" y="342557"/>
                  </a:lnTo>
                  <a:lnTo>
                    <a:pt x="957986" y="346011"/>
                  </a:lnTo>
                  <a:lnTo>
                    <a:pt x="969289" y="357301"/>
                  </a:lnTo>
                  <a:lnTo>
                    <a:pt x="972743" y="357301"/>
                  </a:lnTo>
                  <a:lnTo>
                    <a:pt x="984034" y="346011"/>
                  </a:lnTo>
                  <a:lnTo>
                    <a:pt x="984034" y="344284"/>
                  </a:lnTo>
                  <a:lnTo>
                    <a:pt x="984034" y="342557"/>
                  </a:lnTo>
                  <a:close/>
                </a:path>
                <a:path w="1748155" h="1035050">
                  <a:moveTo>
                    <a:pt x="985913" y="509803"/>
                  </a:moveTo>
                  <a:lnTo>
                    <a:pt x="972985" y="496887"/>
                  </a:lnTo>
                  <a:lnTo>
                    <a:pt x="969035" y="496887"/>
                  </a:lnTo>
                  <a:lnTo>
                    <a:pt x="956119" y="509803"/>
                  </a:lnTo>
                  <a:lnTo>
                    <a:pt x="956119" y="513753"/>
                  </a:lnTo>
                  <a:lnTo>
                    <a:pt x="969035" y="526669"/>
                  </a:lnTo>
                  <a:lnTo>
                    <a:pt x="972985" y="526669"/>
                  </a:lnTo>
                  <a:lnTo>
                    <a:pt x="985913" y="513753"/>
                  </a:lnTo>
                  <a:lnTo>
                    <a:pt x="985913" y="511771"/>
                  </a:lnTo>
                  <a:lnTo>
                    <a:pt x="985913" y="509803"/>
                  </a:lnTo>
                  <a:close/>
                </a:path>
                <a:path w="1748155" h="1035050">
                  <a:moveTo>
                    <a:pt x="987780" y="677049"/>
                  </a:moveTo>
                  <a:lnTo>
                    <a:pt x="973239" y="662508"/>
                  </a:lnTo>
                  <a:lnTo>
                    <a:pt x="968794" y="662508"/>
                  </a:lnTo>
                  <a:lnTo>
                    <a:pt x="954252" y="677049"/>
                  </a:lnTo>
                  <a:lnTo>
                    <a:pt x="954252" y="681494"/>
                  </a:lnTo>
                  <a:lnTo>
                    <a:pt x="968794" y="696036"/>
                  </a:lnTo>
                  <a:lnTo>
                    <a:pt x="973239" y="696036"/>
                  </a:lnTo>
                  <a:lnTo>
                    <a:pt x="987780" y="681494"/>
                  </a:lnTo>
                  <a:lnTo>
                    <a:pt x="987780" y="679272"/>
                  </a:lnTo>
                  <a:lnTo>
                    <a:pt x="987780" y="677049"/>
                  </a:lnTo>
                  <a:close/>
                </a:path>
                <a:path w="1748155" h="1035050">
                  <a:moveTo>
                    <a:pt x="989647" y="844296"/>
                  </a:moveTo>
                  <a:lnTo>
                    <a:pt x="973493" y="828128"/>
                  </a:lnTo>
                  <a:lnTo>
                    <a:pt x="968540" y="828128"/>
                  </a:lnTo>
                  <a:lnTo>
                    <a:pt x="952385" y="844296"/>
                  </a:lnTo>
                  <a:lnTo>
                    <a:pt x="952385" y="849236"/>
                  </a:lnTo>
                  <a:lnTo>
                    <a:pt x="968540" y="865390"/>
                  </a:lnTo>
                  <a:lnTo>
                    <a:pt x="973493" y="865390"/>
                  </a:lnTo>
                  <a:lnTo>
                    <a:pt x="989647" y="849236"/>
                  </a:lnTo>
                  <a:lnTo>
                    <a:pt x="989647" y="846759"/>
                  </a:lnTo>
                  <a:lnTo>
                    <a:pt x="989647" y="844296"/>
                  </a:lnTo>
                  <a:close/>
                </a:path>
                <a:path w="1748155" h="1035050">
                  <a:moveTo>
                    <a:pt x="991514" y="1011542"/>
                  </a:moveTo>
                  <a:lnTo>
                    <a:pt x="973734" y="993762"/>
                  </a:lnTo>
                  <a:lnTo>
                    <a:pt x="968298" y="993762"/>
                  </a:lnTo>
                  <a:lnTo>
                    <a:pt x="950518" y="1011542"/>
                  </a:lnTo>
                  <a:lnTo>
                    <a:pt x="950518" y="1016977"/>
                  </a:lnTo>
                  <a:lnTo>
                    <a:pt x="968298" y="1034757"/>
                  </a:lnTo>
                  <a:lnTo>
                    <a:pt x="973734" y="1034757"/>
                  </a:lnTo>
                  <a:lnTo>
                    <a:pt x="991514" y="1016977"/>
                  </a:lnTo>
                  <a:lnTo>
                    <a:pt x="991514" y="1014260"/>
                  </a:lnTo>
                  <a:lnTo>
                    <a:pt x="991514" y="1011542"/>
                  </a:lnTo>
                  <a:close/>
                </a:path>
                <a:path w="1748155" h="1035050">
                  <a:moveTo>
                    <a:pt x="1084618" y="929728"/>
                  </a:moveTo>
                  <a:lnTo>
                    <a:pt x="1068451" y="913561"/>
                  </a:lnTo>
                  <a:lnTo>
                    <a:pt x="1063510" y="913561"/>
                  </a:lnTo>
                  <a:lnTo>
                    <a:pt x="1047343" y="929728"/>
                  </a:lnTo>
                  <a:lnTo>
                    <a:pt x="1047343" y="934669"/>
                  </a:lnTo>
                  <a:lnTo>
                    <a:pt x="1063510" y="950836"/>
                  </a:lnTo>
                  <a:lnTo>
                    <a:pt x="1068451" y="950836"/>
                  </a:lnTo>
                  <a:lnTo>
                    <a:pt x="1084618" y="934669"/>
                  </a:lnTo>
                  <a:lnTo>
                    <a:pt x="1084618" y="932205"/>
                  </a:lnTo>
                  <a:lnTo>
                    <a:pt x="1084618" y="929728"/>
                  </a:lnTo>
                  <a:close/>
                </a:path>
                <a:path w="1748155" h="1035050">
                  <a:moveTo>
                    <a:pt x="1170228" y="6731"/>
                  </a:moveTo>
                  <a:lnTo>
                    <a:pt x="1169314" y="4533"/>
                  </a:lnTo>
                  <a:lnTo>
                    <a:pt x="1165694" y="914"/>
                  </a:lnTo>
                  <a:lnTo>
                    <a:pt x="1163510" y="0"/>
                  </a:lnTo>
                  <a:lnTo>
                    <a:pt x="1158379" y="0"/>
                  </a:lnTo>
                  <a:lnTo>
                    <a:pt x="1156182" y="914"/>
                  </a:lnTo>
                  <a:lnTo>
                    <a:pt x="1152563" y="4533"/>
                  </a:lnTo>
                  <a:lnTo>
                    <a:pt x="1151648" y="6731"/>
                  </a:lnTo>
                  <a:lnTo>
                    <a:pt x="1151648" y="11861"/>
                  </a:lnTo>
                  <a:lnTo>
                    <a:pt x="1152563" y="14046"/>
                  </a:lnTo>
                  <a:lnTo>
                    <a:pt x="1156182" y="17678"/>
                  </a:lnTo>
                  <a:lnTo>
                    <a:pt x="1158379" y="18580"/>
                  </a:lnTo>
                  <a:lnTo>
                    <a:pt x="1163510" y="18580"/>
                  </a:lnTo>
                  <a:lnTo>
                    <a:pt x="1165694" y="17678"/>
                  </a:lnTo>
                  <a:lnTo>
                    <a:pt x="1169314" y="14046"/>
                  </a:lnTo>
                  <a:lnTo>
                    <a:pt x="1170228" y="11861"/>
                  </a:lnTo>
                  <a:lnTo>
                    <a:pt x="1170228" y="9296"/>
                  </a:lnTo>
                  <a:lnTo>
                    <a:pt x="1170228" y="6731"/>
                  </a:lnTo>
                  <a:close/>
                </a:path>
                <a:path w="1748155" h="1035050">
                  <a:moveTo>
                    <a:pt x="1172095" y="173710"/>
                  </a:moveTo>
                  <a:lnTo>
                    <a:pt x="1171003" y="171081"/>
                  </a:lnTo>
                  <a:lnTo>
                    <a:pt x="1166647" y="166725"/>
                  </a:lnTo>
                  <a:lnTo>
                    <a:pt x="1164018" y="165633"/>
                  </a:lnTo>
                  <a:lnTo>
                    <a:pt x="1157859" y="165633"/>
                  </a:lnTo>
                  <a:lnTo>
                    <a:pt x="1155230" y="166725"/>
                  </a:lnTo>
                  <a:lnTo>
                    <a:pt x="1150874" y="171081"/>
                  </a:lnTo>
                  <a:lnTo>
                    <a:pt x="1149781" y="173710"/>
                  </a:lnTo>
                  <a:lnTo>
                    <a:pt x="1149781" y="179870"/>
                  </a:lnTo>
                  <a:lnTo>
                    <a:pt x="1150874" y="182499"/>
                  </a:lnTo>
                  <a:lnTo>
                    <a:pt x="1155230" y="186855"/>
                  </a:lnTo>
                  <a:lnTo>
                    <a:pt x="1157859" y="187947"/>
                  </a:lnTo>
                  <a:lnTo>
                    <a:pt x="1164018" y="187947"/>
                  </a:lnTo>
                  <a:lnTo>
                    <a:pt x="1166647" y="186855"/>
                  </a:lnTo>
                  <a:lnTo>
                    <a:pt x="1171003" y="182499"/>
                  </a:lnTo>
                  <a:lnTo>
                    <a:pt x="1172095" y="179870"/>
                  </a:lnTo>
                  <a:lnTo>
                    <a:pt x="1172095" y="176784"/>
                  </a:lnTo>
                  <a:lnTo>
                    <a:pt x="1172095" y="173710"/>
                  </a:lnTo>
                  <a:close/>
                </a:path>
                <a:path w="1748155" h="1035050">
                  <a:moveTo>
                    <a:pt x="1173962" y="342557"/>
                  </a:moveTo>
                  <a:lnTo>
                    <a:pt x="1162672" y="331254"/>
                  </a:lnTo>
                  <a:lnTo>
                    <a:pt x="1159217" y="331254"/>
                  </a:lnTo>
                  <a:lnTo>
                    <a:pt x="1147914" y="342557"/>
                  </a:lnTo>
                  <a:lnTo>
                    <a:pt x="1147914" y="346011"/>
                  </a:lnTo>
                  <a:lnTo>
                    <a:pt x="1159217" y="357301"/>
                  </a:lnTo>
                  <a:lnTo>
                    <a:pt x="1162672" y="357301"/>
                  </a:lnTo>
                  <a:lnTo>
                    <a:pt x="1173962" y="346011"/>
                  </a:lnTo>
                  <a:lnTo>
                    <a:pt x="1173962" y="344284"/>
                  </a:lnTo>
                  <a:lnTo>
                    <a:pt x="1173962" y="342557"/>
                  </a:lnTo>
                  <a:close/>
                </a:path>
                <a:path w="1748155" h="1035050">
                  <a:moveTo>
                    <a:pt x="1175829" y="509803"/>
                  </a:moveTo>
                  <a:lnTo>
                    <a:pt x="1162913" y="496887"/>
                  </a:lnTo>
                  <a:lnTo>
                    <a:pt x="1158963" y="496887"/>
                  </a:lnTo>
                  <a:lnTo>
                    <a:pt x="1146048" y="509803"/>
                  </a:lnTo>
                  <a:lnTo>
                    <a:pt x="1146048" y="513753"/>
                  </a:lnTo>
                  <a:lnTo>
                    <a:pt x="1158963" y="526669"/>
                  </a:lnTo>
                  <a:lnTo>
                    <a:pt x="1162913" y="526669"/>
                  </a:lnTo>
                  <a:lnTo>
                    <a:pt x="1175829" y="513753"/>
                  </a:lnTo>
                  <a:lnTo>
                    <a:pt x="1175829" y="511771"/>
                  </a:lnTo>
                  <a:lnTo>
                    <a:pt x="1175829" y="509803"/>
                  </a:lnTo>
                  <a:close/>
                </a:path>
                <a:path w="1748155" h="1035050">
                  <a:moveTo>
                    <a:pt x="1177709" y="677049"/>
                  </a:moveTo>
                  <a:lnTo>
                    <a:pt x="1163167" y="662508"/>
                  </a:lnTo>
                  <a:lnTo>
                    <a:pt x="1158722" y="662508"/>
                  </a:lnTo>
                  <a:lnTo>
                    <a:pt x="1144181" y="677049"/>
                  </a:lnTo>
                  <a:lnTo>
                    <a:pt x="1144181" y="681494"/>
                  </a:lnTo>
                  <a:lnTo>
                    <a:pt x="1158722" y="696036"/>
                  </a:lnTo>
                  <a:lnTo>
                    <a:pt x="1163167" y="696036"/>
                  </a:lnTo>
                  <a:lnTo>
                    <a:pt x="1177709" y="681494"/>
                  </a:lnTo>
                  <a:lnTo>
                    <a:pt x="1177709" y="679272"/>
                  </a:lnTo>
                  <a:lnTo>
                    <a:pt x="1177709" y="677049"/>
                  </a:lnTo>
                  <a:close/>
                </a:path>
                <a:path w="1748155" h="1035050">
                  <a:moveTo>
                    <a:pt x="1179576" y="844296"/>
                  </a:moveTo>
                  <a:lnTo>
                    <a:pt x="1163408" y="828128"/>
                  </a:lnTo>
                  <a:lnTo>
                    <a:pt x="1158468" y="828128"/>
                  </a:lnTo>
                  <a:lnTo>
                    <a:pt x="1142301" y="844296"/>
                  </a:lnTo>
                  <a:lnTo>
                    <a:pt x="1142301" y="849236"/>
                  </a:lnTo>
                  <a:lnTo>
                    <a:pt x="1158468" y="865390"/>
                  </a:lnTo>
                  <a:lnTo>
                    <a:pt x="1163408" y="865390"/>
                  </a:lnTo>
                  <a:lnTo>
                    <a:pt x="1179576" y="849236"/>
                  </a:lnTo>
                  <a:lnTo>
                    <a:pt x="1179576" y="846759"/>
                  </a:lnTo>
                  <a:lnTo>
                    <a:pt x="1179576" y="844296"/>
                  </a:lnTo>
                  <a:close/>
                </a:path>
                <a:path w="1748155" h="1035050">
                  <a:moveTo>
                    <a:pt x="1181442" y="1011542"/>
                  </a:moveTo>
                  <a:lnTo>
                    <a:pt x="1163662" y="993762"/>
                  </a:lnTo>
                  <a:lnTo>
                    <a:pt x="1158227" y="993762"/>
                  </a:lnTo>
                  <a:lnTo>
                    <a:pt x="1140434" y="1011542"/>
                  </a:lnTo>
                  <a:lnTo>
                    <a:pt x="1140434" y="1016977"/>
                  </a:lnTo>
                  <a:lnTo>
                    <a:pt x="1158227" y="1034757"/>
                  </a:lnTo>
                  <a:lnTo>
                    <a:pt x="1163662" y="1034757"/>
                  </a:lnTo>
                  <a:lnTo>
                    <a:pt x="1181442" y="1016977"/>
                  </a:lnTo>
                  <a:lnTo>
                    <a:pt x="1181442" y="1014260"/>
                  </a:lnTo>
                  <a:lnTo>
                    <a:pt x="1181442" y="1011542"/>
                  </a:lnTo>
                  <a:close/>
                </a:path>
                <a:path w="1748155" h="1035050">
                  <a:moveTo>
                    <a:pt x="1360144" y="6731"/>
                  </a:moveTo>
                  <a:lnTo>
                    <a:pt x="1359242" y="4533"/>
                  </a:lnTo>
                  <a:lnTo>
                    <a:pt x="1355610" y="914"/>
                  </a:lnTo>
                  <a:lnTo>
                    <a:pt x="1353426" y="0"/>
                  </a:lnTo>
                  <a:lnTo>
                    <a:pt x="1348295" y="0"/>
                  </a:lnTo>
                  <a:lnTo>
                    <a:pt x="1346111" y="914"/>
                  </a:lnTo>
                  <a:lnTo>
                    <a:pt x="1342478" y="4533"/>
                  </a:lnTo>
                  <a:lnTo>
                    <a:pt x="1341577" y="6731"/>
                  </a:lnTo>
                  <a:lnTo>
                    <a:pt x="1341577" y="11861"/>
                  </a:lnTo>
                  <a:lnTo>
                    <a:pt x="1342478" y="14046"/>
                  </a:lnTo>
                  <a:lnTo>
                    <a:pt x="1346111" y="17678"/>
                  </a:lnTo>
                  <a:lnTo>
                    <a:pt x="1348295" y="18580"/>
                  </a:lnTo>
                  <a:lnTo>
                    <a:pt x="1353426" y="18580"/>
                  </a:lnTo>
                  <a:lnTo>
                    <a:pt x="1355610" y="17678"/>
                  </a:lnTo>
                  <a:lnTo>
                    <a:pt x="1359242" y="14046"/>
                  </a:lnTo>
                  <a:lnTo>
                    <a:pt x="1360144" y="11861"/>
                  </a:lnTo>
                  <a:lnTo>
                    <a:pt x="1360144" y="9296"/>
                  </a:lnTo>
                  <a:lnTo>
                    <a:pt x="1360144" y="6731"/>
                  </a:lnTo>
                  <a:close/>
                </a:path>
                <a:path w="1748155" h="1035050">
                  <a:moveTo>
                    <a:pt x="1362024" y="173710"/>
                  </a:moveTo>
                  <a:lnTo>
                    <a:pt x="1360932" y="171081"/>
                  </a:lnTo>
                  <a:lnTo>
                    <a:pt x="1356575" y="166725"/>
                  </a:lnTo>
                  <a:lnTo>
                    <a:pt x="1353947" y="165633"/>
                  </a:lnTo>
                  <a:lnTo>
                    <a:pt x="1347787" y="165633"/>
                  </a:lnTo>
                  <a:lnTo>
                    <a:pt x="1345158" y="166725"/>
                  </a:lnTo>
                  <a:lnTo>
                    <a:pt x="1340802" y="171081"/>
                  </a:lnTo>
                  <a:lnTo>
                    <a:pt x="1339710" y="173710"/>
                  </a:lnTo>
                  <a:lnTo>
                    <a:pt x="1339710" y="179870"/>
                  </a:lnTo>
                  <a:lnTo>
                    <a:pt x="1340802" y="182499"/>
                  </a:lnTo>
                  <a:lnTo>
                    <a:pt x="1345158" y="186855"/>
                  </a:lnTo>
                  <a:lnTo>
                    <a:pt x="1347787" y="187947"/>
                  </a:lnTo>
                  <a:lnTo>
                    <a:pt x="1353947" y="187947"/>
                  </a:lnTo>
                  <a:lnTo>
                    <a:pt x="1356575" y="186855"/>
                  </a:lnTo>
                  <a:lnTo>
                    <a:pt x="1360932" y="182499"/>
                  </a:lnTo>
                  <a:lnTo>
                    <a:pt x="1362024" y="179870"/>
                  </a:lnTo>
                  <a:lnTo>
                    <a:pt x="1362024" y="176784"/>
                  </a:lnTo>
                  <a:lnTo>
                    <a:pt x="1362024" y="173710"/>
                  </a:lnTo>
                  <a:close/>
                </a:path>
                <a:path w="1748155" h="1035050">
                  <a:moveTo>
                    <a:pt x="1363891" y="342557"/>
                  </a:moveTo>
                  <a:lnTo>
                    <a:pt x="1352588" y="331254"/>
                  </a:lnTo>
                  <a:lnTo>
                    <a:pt x="1349133" y="331254"/>
                  </a:lnTo>
                  <a:lnTo>
                    <a:pt x="1337843" y="342557"/>
                  </a:lnTo>
                  <a:lnTo>
                    <a:pt x="1337843" y="346011"/>
                  </a:lnTo>
                  <a:lnTo>
                    <a:pt x="1349133" y="357301"/>
                  </a:lnTo>
                  <a:lnTo>
                    <a:pt x="1352588" y="357301"/>
                  </a:lnTo>
                  <a:lnTo>
                    <a:pt x="1363891" y="346011"/>
                  </a:lnTo>
                  <a:lnTo>
                    <a:pt x="1363891" y="344284"/>
                  </a:lnTo>
                  <a:lnTo>
                    <a:pt x="1363891" y="342557"/>
                  </a:lnTo>
                  <a:close/>
                </a:path>
                <a:path w="1748155" h="1035050">
                  <a:moveTo>
                    <a:pt x="1365758" y="509803"/>
                  </a:moveTo>
                  <a:lnTo>
                    <a:pt x="1352842" y="496887"/>
                  </a:lnTo>
                  <a:lnTo>
                    <a:pt x="1348892" y="496887"/>
                  </a:lnTo>
                  <a:lnTo>
                    <a:pt x="1335963" y="509803"/>
                  </a:lnTo>
                  <a:lnTo>
                    <a:pt x="1335963" y="513753"/>
                  </a:lnTo>
                  <a:lnTo>
                    <a:pt x="1348892" y="526669"/>
                  </a:lnTo>
                  <a:lnTo>
                    <a:pt x="1352842" y="526669"/>
                  </a:lnTo>
                  <a:lnTo>
                    <a:pt x="1365758" y="513753"/>
                  </a:lnTo>
                  <a:lnTo>
                    <a:pt x="1365758" y="511771"/>
                  </a:lnTo>
                  <a:lnTo>
                    <a:pt x="1365758" y="509803"/>
                  </a:lnTo>
                  <a:close/>
                </a:path>
                <a:path w="1748155" h="1035050">
                  <a:moveTo>
                    <a:pt x="1367624" y="677049"/>
                  </a:moveTo>
                  <a:lnTo>
                    <a:pt x="1353083" y="662508"/>
                  </a:lnTo>
                  <a:lnTo>
                    <a:pt x="1348638" y="662508"/>
                  </a:lnTo>
                  <a:lnTo>
                    <a:pt x="1334096" y="677049"/>
                  </a:lnTo>
                  <a:lnTo>
                    <a:pt x="1334096" y="681494"/>
                  </a:lnTo>
                  <a:lnTo>
                    <a:pt x="1348638" y="696036"/>
                  </a:lnTo>
                  <a:lnTo>
                    <a:pt x="1353083" y="696036"/>
                  </a:lnTo>
                  <a:lnTo>
                    <a:pt x="1367624" y="681494"/>
                  </a:lnTo>
                  <a:lnTo>
                    <a:pt x="1367624" y="679272"/>
                  </a:lnTo>
                  <a:lnTo>
                    <a:pt x="1367624" y="677049"/>
                  </a:lnTo>
                  <a:close/>
                </a:path>
                <a:path w="1748155" h="1035050">
                  <a:moveTo>
                    <a:pt x="1369491" y="844296"/>
                  </a:moveTo>
                  <a:lnTo>
                    <a:pt x="1353337" y="828128"/>
                  </a:lnTo>
                  <a:lnTo>
                    <a:pt x="1348397" y="828128"/>
                  </a:lnTo>
                  <a:lnTo>
                    <a:pt x="1332230" y="844296"/>
                  </a:lnTo>
                  <a:lnTo>
                    <a:pt x="1332230" y="849236"/>
                  </a:lnTo>
                  <a:lnTo>
                    <a:pt x="1348397" y="865390"/>
                  </a:lnTo>
                  <a:lnTo>
                    <a:pt x="1353337" y="865390"/>
                  </a:lnTo>
                  <a:lnTo>
                    <a:pt x="1369491" y="849236"/>
                  </a:lnTo>
                  <a:lnTo>
                    <a:pt x="1369491" y="846759"/>
                  </a:lnTo>
                  <a:lnTo>
                    <a:pt x="1369491" y="844296"/>
                  </a:lnTo>
                  <a:close/>
                </a:path>
                <a:path w="1748155" h="1035050">
                  <a:moveTo>
                    <a:pt x="1371358" y="1011542"/>
                  </a:moveTo>
                  <a:lnTo>
                    <a:pt x="1353578" y="993762"/>
                  </a:lnTo>
                  <a:lnTo>
                    <a:pt x="1348143" y="993762"/>
                  </a:lnTo>
                  <a:lnTo>
                    <a:pt x="1330363" y="1011542"/>
                  </a:lnTo>
                  <a:lnTo>
                    <a:pt x="1330363" y="1016977"/>
                  </a:lnTo>
                  <a:lnTo>
                    <a:pt x="1348143" y="1034757"/>
                  </a:lnTo>
                  <a:lnTo>
                    <a:pt x="1353578" y="1034757"/>
                  </a:lnTo>
                  <a:lnTo>
                    <a:pt x="1371358" y="1016977"/>
                  </a:lnTo>
                  <a:lnTo>
                    <a:pt x="1371358" y="1014260"/>
                  </a:lnTo>
                  <a:lnTo>
                    <a:pt x="1371358" y="1011542"/>
                  </a:lnTo>
                  <a:close/>
                </a:path>
                <a:path w="1748155" h="1035050">
                  <a:moveTo>
                    <a:pt x="1550517" y="6731"/>
                  </a:moveTo>
                  <a:lnTo>
                    <a:pt x="1549615" y="4533"/>
                  </a:lnTo>
                  <a:lnTo>
                    <a:pt x="1545983" y="914"/>
                  </a:lnTo>
                  <a:lnTo>
                    <a:pt x="1543799" y="0"/>
                  </a:lnTo>
                  <a:lnTo>
                    <a:pt x="1538668" y="0"/>
                  </a:lnTo>
                  <a:lnTo>
                    <a:pt x="1536484" y="914"/>
                  </a:lnTo>
                  <a:lnTo>
                    <a:pt x="1532851" y="4533"/>
                  </a:lnTo>
                  <a:lnTo>
                    <a:pt x="1531950" y="6731"/>
                  </a:lnTo>
                  <a:lnTo>
                    <a:pt x="1531950" y="11861"/>
                  </a:lnTo>
                  <a:lnTo>
                    <a:pt x="1532851" y="14046"/>
                  </a:lnTo>
                  <a:lnTo>
                    <a:pt x="1536484" y="17678"/>
                  </a:lnTo>
                  <a:lnTo>
                    <a:pt x="1538668" y="18580"/>
                  </a:lnTo>
                  <a:lnTo>
                    <a:pt x="1543799" y="18580"/>
                  </a:lnTo>
                  <a:lnTo>
                    <a:pt x="1545983" y="17678"/>
                  </a:lnTo>
                  <a:lnTo>
                    <a:pt x="1549615" y="14046"/>
                  </a:lnTo>
                  <a:lnTo>
                    <a:pt x="1550517" y="11861"/>
                  </a:lnTo>
                  <a:lnTo>
                    <a:pt x="1550517" y="9296"/>
                  </a:lnTo>
                  <a:lnTo>
                    <a:pt x="1550517" y="6731"/>
                  </a:lnTo>
                  <a:close/>
                </a:path>
                <a:path w="1748155" h="1035050">
                  <a:moveTo>
                    <a:pt x="1552384" y="173710"/>
                  </a:moveTo>
                  <a:lnTo>
                    <a:pt x="1551305" y="171081"/>
                  </a:lnTo>
                  <a:lnTo>
                    <a:pt x="1546948" y="166725"/>
                  </a:lnTo>
                  <a:lnTo>
                    <a:pt x="1544320" y="165633"/>
                  </a:lnTo>
                  <a:lnTo>
                    <a:pt x="1538147" y="165633"/>
                  </a:lnTo>
                  <a:lnTo>
                    <a:pt x="1535518" y="166725"/>
                  </a:lnTo>
                  <a:lnTo>
                    <a:pt x="1531162" y="171081"/>
                  </a:lnTo>
                  <a:lnTo>
                    <a:pt x="1530083" y="173710"/>
                  </a:lnTo>
                  <a:lnTo>
                    <a:pt x="1530083" y="179870"/>
                  </a:lnTo>
                  <a:lnTo>
                    <a:pt x="1531162" y="182499"/>
                  </a:lnTo>
                  <a:lnTo>
                    <a:pt x="1535518" y="186855"/>
                  </a:lnTo>
                  <a:lnTo>
                    <a:pt x="1538147" y="187947"/>
                  </a:lnTo>
                  <a:lnTo>
                    <a:pt x="1544320" y="187947"/>
                  </a:lnTo>
                  <a:lnTo>
                    <a:pt x="1546948" y="186855"/>
                  </a:lnTo>
                  <a:lnTo>
                    <a:pt x="1551305" y="182499"/>
                  </a:lnTo>
                  <a:lnTo>
                    <a:pt x="1552384" y="179870"/>
                  </a:lnTo>
                  <a:lnTo>
                    <a:pt x="1552384" y="176784"/>
                  </a:lnTo>
                  <a:lnTo>
                    <a:pt x="1552384" y="173710"/>
                  </a:lnTo>
                  <a:close/>
                </a:path>
                <a:path w="1748155" h="1035050">
                  <a:moveTo>
                    <a:pt x="1554251" y="342557"/>
                  </a:moveTo>
                  <a:lnTo>
                    <a:pt x="1542961" y="331254"/>
                  </a:lnTo>
                  <a:lnTo>
                    <a:pt x="1539506" y="331254"/>
                  </a:lnTo>
                  <a:lnTo>
                    <a:pt x="1528203" y="342557"/>
                  </a:lnTo>
                  <a:lnTo>
                    <a:pt x="1528203" y="346011"/>
                  </a:lnTo>
                  <a:lnTo>
                    <a:pt x="1539506" y="357301"/>
                  </a:lnTo>
                  <a:lnTo>
                    <a:pt x="1542961" y="357301"/>
                  </a:lnTo>
                  <a:lnTo>
                    <a:pt x="1554251" y="346011"/>
                  </a:lnTo>
                  <a:lnTo>
                    <a:pt x="1554251" y="344284"/>
                  </a:lnTo>
                  <a:lnTo>
                    <a:pt x="1554251" y="342557"/>
                  </a:lnTo>
                  <a:close/>
                </a:path>
                <a:path w="1748155" h="1035050">
                  <a:moveTo>
                    <a:pt x="1556131" y="509803"/>
                  </a:moveTo>
                  <a:lnTo>
                    <a:pt x="1543202" y="496887"/>
                  </a:lnTo>
                  <a:lnTo>
                    <a:pt x="1539252" y="496887"/>
                  </a:lnTo>
                  <a:lnTo>
                    <a:pt x="1526336" y="509803"/>
                  </a:lnTo>
                  <a:lnTo>
                    <a:pt x="1526336" y="513753"/>
                  </a:lnTo>
                  <a:lnTo>
                    <a:pt x="1539252" y="526669"/>
                  </a:lnTo>
                  <a:lnTo>
                    <a:pt x="1543202" y="526669"/>
                  </a:lnTo>
                  <a:lnTo>
                    <a:pt x="1556131" y="513753"/>
                  </a:lnTo>
                  <a:lnTo>
                    <a:pt x="1556131" y="511771"/>
                  </a:lnTo>
                  <a:lnTo>
                    <a:pt x="1556131" y="509803"/>
                  </a:lnTo>
                  <a:close/>
                </a:path>
                <a:path w="1748155" h="1035050">
                  <a:moveTo>
                    <a:pt x="1557997" y="677049"/>
                  </a:moveTo>
                  <a:lnTo>
                    <a:pt x="1543456" y="662508"/>
                  </a:lnTo>
                  <a:lnTo>
                    <a:pt x="1539011" y="662508"/>
                  </a:lnTo>
                  <a:lnTo>
                    <a:pt x="1524469" y="677049"/>
                  </a:lnTo>
                  <a:lnTo>
                    <a:pt x="1524469" y="681494"/>
                  </a:lnTo>
                  <a:lnTo>
                    <a:pt x="1539011" y="696036"/>
                  </a:lnTo>
                  <a:lnTo>
                    <a:pt x="1543456" y="696036"/>
                  </a:lnTo>
                  <a:lnTo>
                    <a:pt x="1557997" y="681494"/>
                  </a:lnTo>
                  <a:lnTo>
                    <a:pt x="1557997" y="679272"/>
                  </a:lnTo>
                  <a:lnTo>
                    <a:pt x="1557997" y="677049"/>
                  </a:lnTo>
                  <a:close/>
                </a:path>
                <a:path w="1748155" h="1035050">
                  <a:moveTo>
                    <a:pt x="1559864" y="844296"/>
                  </a:moveTo>
                  <a:lnTo>
                    <a:pt x="1543710" y="828128"/>
                  </a:lnTo>
                  <a:lnTo>
                    <a:pt x="1538757" y="828128"/>
                  </a:lnTo>
                  <a:lnTo>
                    <a:pt x="1522603" y="844296"/>
                  </a:lnTo>
                  <a:lnTo>
                    <a:pt x="1522603" y="849236"/>
                  </a:lnTo>
                  <a:lnTo>
                    <a:pt x="1538757" y="865390"/>
                  </a:lnTo>
                  <a:lnTo>
                    <a:pt x="1543710" y="865390"/>
                  </a:lnTo>
                  <a:lnTo>
                    <a:pt x="1559864" y="849236"/>
                  </a:lnTo>
                  <a:lnTo>
                    <a:pt x="1559864" y="846759"/>
                  </a:lnTo>
                  <a:lnTo>
                    <a:pt x="1559864" y="844296"/>
                  </a:lnTo>
                  <a:close/>
                </a:path>
                <a:path w="1748155" h="1035050">
                  <a:moveTo>
                    <a:pt x="1561731" y="1011542"/>
                  </a:moveTo>
                  <a:lnTo>
                    <a:pt x="1543951" y="993762"/>
                  </a:lnTo>
                  <a:lnTo>
                    <a:pt x="1538516" y="993762"/>
                  </a:lnTo>
                  <a:lnTo>
                    <a:pt x="1520736" y="1011542"/>
                  </a:lnTo>
                  <a:lnTo>
                    <a:pt x="1520736" y="1016977"/>
                  </a:lnTo>
                  <a:lnTo>
                    <a:pt x="1538516" y="1034757"/>
                  </a:lnTo>
                  <a:lnTo>
                    <a:pt x="1543951" y="1034757"/>
                  </a:lnTo>
                  <a:lnTo>
                    <a:pt x="1561731" y="1016977"/>
                  </a:lnTo>
                  <a:lnTo>
                    <a:pt x="1561731" y="1014260"/>
                  </a:lnTo>
                  <a:lnTo>
                    <a:pt x="1561731" y="1011542"/>
                  </a:lnTo>
                  <a:close/>
                </a:path>
                <a:path w="1748155" h="1035050">
                  <a:moveTo>
                    <a:pt x="1654835" y="929728"/>
                  </a:moveTo>
                  <a:lnTo>
                    <a:pt x="1638668" y="913561"/>
                  </a:lnTo>
                  <a:lnTo>
                    <a:pt x="1633728" y="913561"/>
                  </a:lnTo>
                  <a:lnTo>
                    <a:pt x="1617560" y="929728"/>
                  </a:lnTo>
                  <a:lnTo>
                    <a:pt x="1617560" y="934669"/>
                  </a:lnTo>
                  <a:lnTo>
                    <a:pt x="1633728" y="950836"/>
                  </a:lnTo>
                  <a:lnTo>
                    <a:pt x="1638668" y="950836"/>
                  </a:lnTo>
                  <a:lnTo>
                    <a:pt x="1654835" y="934669"/>
                  </a:lnTo>
                  <a:lnTo>
                    <a:pt x="1654835" y="932205"/>
                  </a:lnTo>
                  <a:lnTo>
                    <a:pt x="1654835" y="929728"/>
                  </a:lnTo>
                  <a:close/>
                </a:path>
                <a:path w="1748155" h="1035050">
                  <a:moveTo>
                    <a:pt x="1740446" y="6731"/>
                  </a:moveTo>
                  <a:lnTo>
                    <a:pt x="1739531" y="4533"/>
                  </a:lnTo>
                  <a:lnTo>
                    <a:pt x="1735912" y="914"/>
                  </a:lnTo>
                  <a:lnTo>
                    <a:pt x="1733727" y="0"/>
                  </a:lnTo>
                  <a:lnTo>
                    <a:pt x="1728597" y="0"/>
                  </a:lnTo>
                  <a:lnTo>
                    <a:pt x="1726399" y="914"/>
                  </a:lnTo>
                  <a:lnTo>
                    <a:pt x="1722780" y="4533"/>
                  </a:lnTo>
                  <a:lnTo>
                    <a:pt x="1721866" y="6731"/>
                  </a:lnTo>
                  <a:lnTo>
                    <a:pt x="1721866" y="11861"/>
                  </a:lnTo>
                  <a:lnTo>
                    <a:pt x="1722780" y="14046"/>
                  </a:lnTo>
                  <a:lnTo>
                    <a:pt x="1726399" y="17678"/>
                  </a:lnTo>
                  <a:lnTo>
                    <a:pt x="1728597" y="18580"/>
                  </a:lnTo>
                  <a:lnTo>
                    <a:pt x="1733727" y="18580"/>
                  </a:lnTo>
                  <a:lnTo>
                    <a:pt x="1735912" y="17678"/>
                  </a:lnTo>
                  <a:lnTo>
                    <a:pt x="1739531" y="14046"/>
                  </a:lnTo>
                  <a:lnTo>
                    <a:pt x="1740446" y="11861"/>
                  </a:lnTo>
                  <a:lnTo>
                    <a:pt x="1740446" y="9296"/>
                  </a:lnTo>
                  <a:lnTo>
                    <a:pt x="1740446" y="6731"/>
                  </a:lnTo>
                  <a:close/>
                </a:path>
                <a:path w="1748155" h="1035050">
                  <a:moveTo>
                    <a:pt x="1742313" y="173710"/>
                  </a:moveTo>
                  <a:lnTo>
                    <a:pt x="1741220" y="171081"/>
                  </a:lnTo>
                  <a:lnTo>
                    <a:pt x="1736864" y="166725"/>
                  </a:lnTo>
                  <a:lnTo>
                    <a:pt x="1734235" y="165633"/>
                  </a:lnTo>
                  <a:lnTo>
                    <a:pt x="1728076" y="165633"/>
                  </a:lnTo>
                  <a:lnTo>
                    <a:pt x="1725447" y="166725"/>
                  </a:lnTo>
                  <a:lnTo>
                    <a:pt x="1721091" y="171081"/>
                  </a:lnTo>
                  <a:lnTo>
                    <a:pt x="1719999" y="173710"/>
                  </a:lnTo>
                  <a:lnTo>
                    <a:pt x="1719999" y="179870"/>
                  </a:lnTo>
                  <a:lnTo>
                    <a:pt x="1721091" y="182499"/>
                  </a:lnTo>
                  <a:lnTo>
                    <a:pt x="1725447" y="186855"/>
                  </a:lnTo>
                  <a:lnTo>
                    <a:pt x="1728076" y="187947"/>
                  </a:lnTo>
                  <a:lnTo>
                    <a:pt x="1734235" y="187947"/>
                  </a:lnTo>
                  <a:lnTo>
                    <a:pt x="1736864" y="186855"/>
                  </a:lnTo>
                  <a:lnTo>
                    <a:pt x="1741220" y="182499"/>
                  </a:lnTo>
                  <a:lnTo>
                    <a:pt x="1742313" y="179870"/>
                  </a:lnTo>
                  <a:lnTo>
                    <a:pt x="1742313" y="176784"/>
                  </a:lnTo>
                  <a:lnTo>
                    <a:pt x="1742313" y="173710"/>
                  </a:lnTo>
                  <a:close/>
                </a:path>
                <a:path w="1748155" h="1035050">
                  <a:moveTo>
                    <a:pt x="1744179" y="342557"/>
                  </a:moveTo>
                  <a:lnTo>
                    <a:pt x="1732889" y="331254"/>
                  </a:lnTo>
                  <a:lnTo>
                    <a:pt x="1729435" y="331254"/>
                  </a:lnTo>
                  <a:lnTo>
                    <a:pt x="1718132" y="342557"/>
                  </a:lnTo>
                  <a:lnTo>
                    <a:pt x="1718132" y="346011"/>
                  </a:lnTo>
                  <a:lnTo>
                    <a:pt x="1729435" y="357301"/>
                  </a:lnTo>
                  <a:lnTo>
                    <a:pt x="1732889" y="357301"/>
                  </a:lnTo>
                  <a:lnTo>
                    <a:pt x="1744179" y="346011"/>
                  </a:lnTo>
                  <a:lnTo>
                    <a:pt x="1744179" y="344284"/>
                  </a:lnTo>
                  <a:lnTo>
                    <a:pt x="1744179" y="342557"/>
                  </a:lnTo>
                  <a:close/>
                </a:path>
                <a:path w="1748155" h="1035050">
                  <a:moveTo>
                    <a:pt x="1746046" y="509803"/>
                  </a:moveTo>
                  <a:lnTo>
                    <a:pt x="1733130" y="496887"/>
                  </a:lnTo>
                  <a:lnTo>
                    <a:pt x="1729181" y="496887"/>
                  </a:lnTo>
                  <a:lnTo>
                    <a:pt x="1716265" y="509803"/>
                  </a:lnTo>
                  <a:lnTo>
                    <a:pt x="1716265" y="513753"/>
                  </a:lnTo>
                  <a:lnTo>
                    <a:pt x="1729181" y="526669"/>
                  </a:lnTo>
                  <a:lnTo>
                    <a:pt x="1733130" y="526669"/>
                  </a:lnTo>
                  <a:lnTo>
                    <a:pt x="1746046" y="513753"/>
                  </a:lnTo>
                  <a:lnTo>
                    <a:pt x="1746046" y="511771"/>
                  </a:lnTo>
                  <a:lnTo>
                    <a:pt x="1746046" y="509803"/>
                  </a:lnTo>
                  <a:close/>
                </a:path>
                <a:path w="1748155" h="1035050">
                  <a:moveTo>
                    <a:pt x="1747926" y="677049"/>
                  </a:moveTo>
                  <a:lnTo>
                    <a:pt x="1733384" y="662508"/>
                  </a:lnTo>
                  <a:lnTo>
                    <a:pt x="1728939" y="662508"/>
                  </a:lnTo>
                  <a:lnTo>
                    <a:pt x="1714398" y="677049"/>
                  </a:lnTo>
                  <a:lnTo>
                    <a:pt x="1714398" y="681494"/>
                  </a:lnTo>
                  <a:lnTo>
                    <a:pt x="1728939" y="696036"/>
                  </a:lnTo>
                  <a:lnTo>
                    <a:pt x="1733384" y="696036"/>
                  </a:lnTo>
                  <a:lnTo>
                    <a:pt x="1747926" y="681494"/>
                  </a:lnTo>
                  <a:lnTo>
                    <a:pt x="1747926" y="679272"/>
                  </a:lnTo>
                  <a:lnTo>
                    <a:pt x="1747926" y="677049"/>
                  </a:lnTo>
                  <a:close/>
                </a:path>
              </a:pathLst>
            </a:custGeom>
            <a:solidFill>
              <a:srgbClr val="91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426263" y="6369697"/>
              <a:ext cx="3074670" cy="1035050"/>
            </a:xfrm>
            <a:custGeom>
              <a:avLst/>
              <a:gdLst/>
              <a:ahLst/>
              <a:cxnLst/>
              <a:rect l="l" t="t" r="r" b="b"/>
              <a:pathLst>
                <a:path w="3074669" h="1035050">
                  <a:moveTo>
                    <a:pt x="37274" y="677049"/>
                  </a:moveTo>
                  <a:lnTo>
                    <a:pt x="22733" y="662508"/>
                  </a:lnTo>
                  <a:lnTo>
                    <a:pt x="18288" y="662508"/>
                  </a:lnTo>
                  <a:lnTo>
                    <a:pt x="3746" y="677049"/>
                  </a:lnTo>
                  <a:lnTo>
                    <a:pt x="3746" y="681494"/>
                  </a:lnTo>
                  <a:lnTo>
                    <a:pt x="18288" y="696036"/>
                  </a:lnTo>
                  <a:lnTo>
                    <a:pt x="22733" y="696036"/>
                  </a:lnTo>
                  <a:lnTo>
                    <a:pt x="37274" y="681494"/>
                  </a:lnTo>
                  <a:lnTo>
                    <a:pt x="37274" y="679272"/>
                  </a:lnTo>
                  <a:lnTo>
                    <a:pt x="37274" y="677049"/>
                  </a:lnTo>
                  <a:close/>
                </a:path>
                <a:path w="3074669" h="1035050">
                  <a:moveTo>
                    <a:pt x="39141" y="844296"/>
                  </a:moveTo>
                  <a:lnTo>
                    <a:pt x="22974" y="828128"/>
                  </a:lnTo>
                  <a:lnTo>
                    <a:pt x="18034" y="828128"/>
                  </a:lnTo>
                  <a:lnTo>
                    <a:pt x="1866" y="844296"/>
                  </a:lnTo>
                  <a:lnTo>
                    <a:pt x="1866" y="849236"/>
                  </a:lnTo>
                  <a:lnTo>
                    <a:pt x="18034" y="865390"/>
                  </a:lnTo>
                  <a:lnTo>
                    <a:pt x="22974" y="865390"/>
                  </a:lnTo>
                  <a:lnTo>
                    <a:pt x="39141" y="849236"/>
                  </a:lnTo>
                  <a:lnTo>
                    <a:pt x="39141" y="846759"/>
                  </a:lnTo>
                  <a:lnTo>
                    <a:pt x="39141" y="844296"/>
                  </a:lnTo>
                  <a:close/>
                </a:path>
                <a:path w="3074669" h="1035050">
                  <a:moveTo>
                    <a:pt x="41008" y="1011542"/>
                  </a:moveTo>
                  <a:lnTo>
                    <a:pt x="23228" y="993762"/>
                  </a:lnTo>
                  <a:lnTo>
                    <a:pt x="17792" y="993762"/>
                  </a:lnTo>
                  <a:lnTo>
                    <a:pt x="0" y="1011542"/>
                  </a:lnTo>
                  <a:lnTo>
                    <a:pt x="0" y="1016977"/>
                  </a:lnTo>
                  <a:lnTo>
                    <a:pt x="17792" y="1034757"/>
                  </a:lnTo>
                  <a:lnTo>
                    <a:pt x="23228" y="1034757"/>
                  </a:lnTo>
                  <a:lnTo>
                    <a:pt x="41008" y="1016977"/>
                  </a:lnTo>
                  <a:lnTo>
                    <a:pt x="41008" y="1014260"/>
                  </a:lnTo>
                  <a:lnTo>
                    <a:pt x="41008" y="1011542"/>
                  </a:lnTo>
                  <a:close/>
                </a:path>
                <a:path w="3074669" h="1035050">
                  <a:moveTo>
                    <a:pt x="219710" y="6731"/>
                  </a:moveTo>
                  <a:lnTo>
                    <a:pt x="218808" y="4533"/>
                  </a:lnTo>
                  <a:lnTo>
                    <a:pt x="215188" y="914"/>
                  </a:lnTo>
                  <a:lnTo>
                    <a:pt x="212991" y="0"/>
                  </a:lnTo>
                  <a:lnTo>
                    <a:pt x="207860" y="0"/>
                  </a:lnTo>
                  <a:lnTo>
                    <a:pt x="205676" y="914"/>
                  </a:lnTo>
                  <a:lnTo>
                    <a:pt x="202044" y="4533"/>
                  </a:lnTo>
                  <a:lnTo>
                    <a:pt x="201142" y="6731"/>
                  </a:lnTo>
                  <a:lnTo>
                    <a:pt x="201142" y="11861"/>
                  </a:lnTo>
                  <a:lnTo>
                    <a:pt x="202044" y="14046"/>
                  </a:lnTo>
                  <a:lnTo>
                    <a:pt x="205676" y="17678"/>
                  </a:lnTo>
                  <a:lnTo>
                    <a:pt x="207860" y="18580"/>
                  </a:lnTo>
                  <a:lnTo>
                    <a:pt x="212991" y="18580"/>
                  </a:lnTo>
                  <a:lnTo>
                    <a:pt x="215188" y="17678"/>
                  </a:lnTo>
                  <a:lnTo>
                    <a:pt x="218808" y="14046"/>
                  </a:lnTo>
                  <a:lnTo>
                    <a:pt x="219710" y="11861"/>
                  </a:lnTo>
                  <a:lnTo>
                    <a:pt x="219710" y="9296"/>
                  </a:lnTo>
                  <a:lnTo>
                    <a:pt x="219710" y="6731"/>
                  </a:lnTo>
                  <a:close/>
                </a:path>
                <a:path w="3074669" h="1035050">
                  <a:moveTo>
                    <a:pt x="221589" y="173710"/>
                  </a:moveTo>
                  <a:lnTo>
                    <a:pt x="220497" y="171081"/>
                  </a:lnTo>
                  <a:lnTo>
                    <a:pt x="216141" y="166725"/>
                  </a:lnTo>
                  <a:lnTo>
                    <a:pt x="213512" y="165633"/>
                  </a:lnTo>
                  <a:lnTo>
                    <a:pt x="207352" y="165633"/>
                  </a:lnTo>
                  <a:lnTo>
                    <a:pt x="204724" y="166725"/>
                  </a:lnTo>
                  <a:lnTo>
                    <a:pt x="200367" y="171081"/>
                  </a:lnTo>
                  <a:lnTo>
                    <a:pt x="199275" y="173710"/>
                  </a:lnTo>
                  <a:lnTo>
                    <a:pt x="199275" y="179870"/>
                  </a:lnTo>
                  <a:lnTo>
                    <a:pt x="200367" y="182499"/>
                  </a:lnTo>
                  <a:lnTo>
                    <a:pt x="204724" y="186855"/>
                  </a:lnTo>
                  <a:lnTo>
                    <a:pt x="207352" y="187947"/>
                  </a:lnTo>
                  <a:lnTo>
                    <a:pt x="213512" y="187947"/>
                  </a:lnTo>
                  <a:lnTo>
                    <a:pt x="216141" y="186855"/>
                  </a:lnTo>
                  <a:lnTo>
                    <a:pt x="220497" y="182499"/>
                  </a:lnTo>
                  <a:lnTo>
                    <a:pt x="221589" y="179870"/>
                  </a:lnTo>
                  <a:lnTo>
                    <a:pt x="221589" y="176784"/>
                  </a:lnTo>
                  <a:lnTo>
                    <a:pt x="221589" y="173710"/>
                  </a:lnTo>
                  <a:close/>
                </a:path>
                <a:path w="3074669" h="1035050">
                  <a:moveTo>
                    <a:pt x="223456" y="342557"/>
                  </a:moveTo>
                  <a:lnTo>
                    <a:pt x="212153" y="331254"/>
                  </a:lnTo>
                  <a:lnTo>
                    <a:pt x="208699" y="331254"/>
                  </a:lnTo>
                  <a:lnTo>
                    <a:pt x="197408" y="342557"/>
                  </a:lnTo>
                  <a:lnTo>
                    <a:pt x="197408" y="346011"/>
                  </a:lnTo>
                  <a:lnTo>
                    <a:pt x="208699" y="357301"/>
                  </a:lnTo>
                  <a:lnTo>
                    <a:pt x="212153" y="357301"/>
                  </a:lnTo>
                  <a:lnTo>
                    <a:pt x="223456" y="346011"/>
                  </a:lnTo>
                  <a:lnTo>
                    <a:pt x="223456" y="344284"/>
                  </a:lnTo>
                  <a:lnTo>
                    <a:pt x="223456" y="342557"/>
                  </a:lnTo>
                  <a:close/>
                </a:path>
                <a:path w="3074669" h="1035050">
                  <a:moveTo>
                    <a:pt x="225323" y="509803"/>
                  </a:moveTo>
                  <a:lnTo>
                    <a:pt x="212407" y="496887"/>
                  </a:lnTo>
                  <a:lnTo>
                    <a:pt x="208457" y="496887"/>
                  </a:lnTo>
                  <a:lnTo>
                    <a:pt x="195529" y="509803"/>
                  </a:lnTo>
                  <a:lnTo>
                    <a:pt x="195529" y="513753"/>
                  </a:lnTo>
                  <a:lnTo>
                    <a:pt x="208457" y="526669"/>
                  </a:lnTo>
                  <a:lnTo>
                    <a:pt x="212407" y="526669"/>
                  </a:lnTo>
                  <a:lnTo>
                    <a:pt x="225323" y="513753"/>
                  </a:lnTo>
                  <a:lnTo>
                    <a:pt x="225323" y="511771"/>
                  </a:lnTo>
                  <a:lnTo>
                    <a:pt x="225323" y="509803"/>
                  </a:lnTo>
                  <a:close/>
                </a:path>
                <a:path w="3074669" h="1035050">
                  <a:moveTo>
                    <a:pt x="227190" y="677049"/>
                  </a:moveTo>
                  <a:lnTo>
                    <a:pt x="212648" y="662508"/>
                  </a:lnTo>
                  <a:lnTo>
                    <a:pt x="208203" y="662508"/>
                  </a:lnTo>
                  <a:lnTo>
                    <a:pt x="193662" y="677049"/>
                  </a:lnTo>
                  <a:lnTo>
                    <a:pt x="193662" y="681494"/>
                  </a:lnTo>
                  <a:lnTo>
                    <a:pt x="208203" y="696036"/>
                  </a:lnTo>
                  <a:lnTo>
                    <a:pt x="212648" y="696036"/>
                  </a:lnTo>
                  <a:lnTo>
                    <a:pt x="227190" y="681494"/>
                  </a:lnTo>
                  <a:lnTo>
                    <a:pt x="227190" y="679272"/>
                  </a:lnTo>
                  <a:lnTo>
                    <a:pt x="227190" y="677049"/>
                  </a:lnTo>
                  <a:close/>
                </a:path>
                <a:path w="3074669" h="1035050">
                  <a:moveTo>
                    <a:pt x="229057" y="844296"/>
                  </a:moveTo>
                  <a:lnTo>
                    <a:pt x="212902" y="828128"/>
                  </a:lnTo>
                  <a:lnTo>
                    <a:pt x="207962" y="828128"/>
                  </a:lnTo>
                  <a:lnTo>
                    <a:pt x="191795" y="844296"/>
                  </a:lnTo>
                  <a:lnTo>
                    <a:pt x="191795" y="849236"/>
                  </a:lnTo>
                  <a:lnTo>
                    <a:pt x="207962" y="865390"/>
                  </a:lnTo>
                  <a:lnTo>
                    <a:pt x="212902" y="865390"/>
                  </a:lnTo>
                  <a:lnTo>
                    <a:pt x="229057" y="849236"/>
                  </a:lnTo>
                  <a:lnTo>
                    <a:pt x="229057" y="846759"/>
                  </a:lnTo>
                  <a:lnTo>
                    <a:pt x="229057" y="844296"/>
                  </a:lnTo>
                  <a:close/>
                </a:path>
                <a:path w="3074669" h="1035050">
                  <a:moveTo>
                    <a:pt x="230936" y="1014260"/>
                  </a:moveTo>
                  <a:lnTo>
                    <a:pt x="213144" y="993762"/>
                  </a:lnTo>
                  <a:lnTo>
                    <a:pt x="207708" y="993762"/>
                  </a:lnTo>
                  <a:lnTo>
                    <a:pt x="189928" y="1011542"/>
                  </a:lnTo>
                  <a:lnTo>
                    <a:pt x="189928" y="1016977"/>
                  </a:lnTo>
                  <a:lnTo>
                    <a:pt x="207708" y="1034757"/>
                  </a:lnTo>
                  <a:lnTo>
                    <a:pt x="213144" y="1034757"/>
                  </a:lnTo>
                  <a:lnTo>
                    <a:pt x="230936" y="1014260"/>
                  </a:lnTo>
                  <a:close/>
                </a:path>
                <a:path w="3074669" h="1035050">
                  <a:moveTo>
                    <a:pt x="410083" y="6731"/>
                  </a:moveTo>
                  <a:lnTo>
                    <a:pt x="409181" y="4533"/>
                  </a:lnTo>
                  <a:lnTo>
                    <a:pt x="405549" y="914"/>
                  </a:lnTo>
                  <a:lnTo>
                    <a:pt x="403364" y="0"/>
                  </a:lnTo>
                  <a:lnTo>
                    <a:pt x="398233" y="0"/>
                  </a:lnTo>
                  <a:lnTo>
                    <a:pt x="396049" y="914"/>
                  </a:lnTo>
                  <a:lnTo>
                    <a:pt x="392417" y="4533"/>
                  </a:lnTo>
                  <a:lnTo>
                    <a:pt x="391515" y="6731"/>
                  </a:lnTo>
                  <a:lnTo>
                    <a:pt x="391515" y="11861"/>
                  </a:lnTo>
                  <a:lnTo>
                    <a:pt x="392417" y="14046"/>
                  </a:lnTo>
                  <a:lnTo>
                    <a:pt x="396049" y="17678"/>
                  </a:lnTo>
                  <a:lnTo>
                    <a:pt x="398233" y="18580"/>
                  </a:lnTo>
                  <a:lnTo>
                    <a:pt x="403364" y="18580"/>
                  </a:lnTo>
                  <a:lnTo>
                    <a:pt x="405549" y="17678"/>
                  </a:lnTo>
                  <a:lnTo>
                    <a:pt x="409181" y="14046"/>
                  </a:lnTo>
                  <a:lnTo>
                    <a:pt x="410083" y="11861"/>
                  </a:lnTo>
                  <a:lnTo>
                    <a:pt x="410083" y="9296"/>
                  </a:lnTo>
                  <a:lnTo>
                    <a:pt x="410083" y="6731"/>
                  </a:lnTo>
                  <a:close/>
                </a:path>
                <a:path w="3074669" h="1035050">
                  <a:moveTo>
                    <a:pt x="411949" y="173710"/>
                  </a:moveTo>
                  <a:lnTo>
                    <a:pt x="410870" y="171081"/>
                  </a:lnTo>
                  <a:lnTo>
                    <a:pt x="406514" y="166725"/>
                  </a:lnTo>
                  <a:lnTo>
                    <a:pt x="403885" y="165633"/>
                  </a:lnTo>
                  <a:lnTo>
                    <a:pt x="397713" y="165633"/>
                  </a:lnTo>
                  <a:lnTo>
                    <a:pt x="395084" y="166725"/>
                  </a:lnTo>
                  <a:lnTo>
                    <a:pt x="390728" y="171081"/>
                  </a:lnTo>
                  <a:lnTo>
                    <a:pt x="389648" y="173710"/>
                  </a:lnTo>
                  <a:lnTo>
                    <a:pt x="389648" y="179870"/>
                  </a:lnTo>
                  <a:lnTo>
                    <a:pt x="390728" y="182499"/>
                  </a:lnTo>
                  <a:lnTo>
                    <a:pt x="395084" y="186855"/>
                  </a:lnTo>
                  <a:lnTo>
                    <a:pt x="397713" y="187947"/>
                  </a:lnTo>
                  <a:lnTo>
                    <a:pt x="403885" y="187947"/>
                  </a:lnTo>
                  <a:lnTo>
                    <a:pt x="406514" y="186855"/>
                  </a:lnTo>
                  <a:lnTo>
                    <a:pt x="410870" y="182499"/>
                  </a:lnTo>
                  <a:lnTo>
                    <a:pt x="411949" y="179870"/>
                  </a:lnTo>
                  <a:lnTo>
                    <a:pt x="411949" y="176784"/>
                  </a:lnTo>
                  <a:lnTo>
                    <a:pt x="411949" y="173710"/>
                  </a:lnTo>
                  <a:close/>
                </a:path>
                <a:path w="3074669" h="1035050">
                  <a:moveTo>
                    <a:pt x="413816" y="342557"/>
                  </a:moveTo>
                  <a:lnTo>
                    <a:pt x="402526" y="331254"/>
                  </a:lnTo>
                  <a:lnTo>
                    <a:pt x="399072" y="331254"/>
                  </a:lnTo>
                  <a:lnTo>
                    <a:pt x="387781" y="342557"/>
                  </a:lnTo>
                  <a:lnTo>
                    <a:pt x="387781" y="346011"/>
                  </a:lnTo>
                  <a:lnTo>
                    <a:pt x="399072" y="357301"/>
                  </a:lnTo>
                  <a:lnTo>
                    <a:pt x="402526" y="357301"/>
                  </a:lnTo>
                  <a:lnTo>
                    <a:pt x="413816" y="346011"/>
                  </a:lnTo>
                  <a:lnTo>
                    <a:pt x="413816" y="344284"/>
                  </a:lnTo>
                  <a:lnTo>
                    <a:pt x="413816" y="342557"/>
                  </a:lnTo>
                  <a:close/>
                </a:path>
                <a:path w="3074669" h="1035050">
                  <a:moveTo>
                    <a:pt x="415696" y="509803"/>
                  </a:moveTo>
                  <a:lnTo>
                    <a:pt x="402780" y="496887"/>
                  </a:lnTo>
                  <a:lnTo>
                    <a:pt x="398818" y="496887"/>
                  </a:lnTo>
                  <a:lnTo>
                    <a:pt x="385902" y="509803"/>
                  </a:lnTo>
                  <a:lnTo>
                    <a:pt x="385902" y="513753"/>
                  </a:lnTo>
                  <a:lnTo>
                    <a:pt x="398818" y="526669"/>
                  </a:lnTo>
                  <a:lnTo>
                    <a:pt x="402780" y="526669"/>
                  </a:lnTo>
                  <a:lnTo>
                    <a:pt x="415696" y="513753"/>
                  </a:lnTo>
                  <a:lnTo>
                    <a:pt x="415696" y="511771"/>
                  </a:lnTo>
                  <a:lnTo>
                    <a:pt x="415696" y="509803"/>
                  </a:lnTo>
                  <a:close/>
                </a:path>
                <a:path w="3074669" h="1035050">
                  <a:moveTo>
                    <a:pt x="417563" y="677049"/>
                  </a:moveTo>
                  <a:lnTo>
                    <a:pt x="403021" y="662508"/>
                  </a:lnTo>
                  <a:lnTo>
                    <a:pt x="398576" y="662508"/>
                  </a:lnTo>
                  <a:lnTo>
                    <a:pt x="384035" y="677049"/>
                  </a:lnTo>
                  <a:lnTo>
                    <a:pt x="384035" y="681494"/>
                  </a:lnTo>
                  <a:lnTo>
                    <a:pt x="398576" y="696036"/>
                  </a:lnTo>
                  <a:lnTo>
                    <a:pt x="403021" y="696036"/>
                  </a:lnTo>
                  <a:lnTo>
                    <a:pt x="417563" y="681494"/>
                  </a:lnTo>
                  <a:lnTo>
                    <a:pt x="417563" y="679272"/>
                  </a:lnTo>
                  <a:lnTo>
                    <a:pt x="417563" y="677049"/>
                  </a:lnTo>
                  <a:close/>
                </a:path>
                <a:path w="3074669" h="1035050">
                  <a:moveTo>
                    <a:pt x="419430" y="844296"/>
                  </a:moveTo>
                  <a:lnTo>
                    <a:pt x="403275" y="828128"/>
                  </a:lnTo>
                  <a:lnTo>
                    <a:pt x="398322" y="828128"/>
                  </a:lnTo>
                  <a:lnTo>
                    <a:pt x="382168" y="844296"/>
                  </a:lnTo>
                  <a:lnTo>
                    <a:pt x="382168" y="849236"/>
                  </a:lnTo>
                  <a:lnTo>
                    <a:pt x="398322" y="865390"/>
                  </a:lnTo>
                  <a:lnTo>
                    <a:pt x="403275" y="865390"/>
                  </a:lnTo>
                  <a:lnTo>
                    <a:pt x="419430" y="849236"/>
                  </a:lnTo>
                  <a:lnTo>
                    <a:pt x="419430" y="846759"/>
                  </a:lnTo>
                  <a:lnTo>
                    <a:pt x="419430" y="844296"/>
                  </a:lnTo>
                  <a:close/>
                </a:path>
                <a:path w="3074669" h="1035050">
                  <a:moveTo>
                    <a:pt x="421297" y="1011542"/>
                  </a:moveTo>
                  <a:lnTo>
                    <a:pt x="403517" y="993762"/>
                  </a:lnTo>
                  <a:lnTo>
                    <a:pt x="398081" y="993762"/>
                  </a:lnTo>
                  <a:lnTo>
                    <a:pt x="380301" y="1011542"/>
                  </a:lnTo>
                  <a:lnTo>
                    <a:pt x="380301" y="1016977"/>
                  </a:lnTo>
                  <a:lnTo>
                    <a:pt x="398081" y="1034757"/>
                  </a:lnTo>
                  <a:lnTo>
                    <a:pt x="403517" y="1034757"/>
                  </a:lnTo>
                  <a:lnTo>
                    <a:pt x="421297" y="1016977"/>
                  </a:lnTo>
                  <a:lnTo>
                    <a:pt x="421297" y="1014260"/>
                  </a:lnTo>
                  <a:lnTo>
                    <a:pt x="421297" y="1011542"/>
                  </a:lnTo>
                  <a:close/>
                </a:path>
                <a:path w="3074669" h="1035050">
                  <a:moveTo>
                    <a:pt x="514400" y="929728"/>
                  </a:moveTo>
                  <a:lnTo>
                    <a:pt x="498233" y="913561"/>
                  </a:lnTo>
                  <a:lnTo>
                    <a:pt x="493293" y="913561"/>
                  </a:lnTo>
                  <a:lnTo>
                    <a:pt x="477126" y="929728"/>
                  </a:lnTo>
                  <a:lnTo>
                    <a:pt x="477126" y="934669"/>
                  </a:lnTo>
                  <a:lnTo>
                    <a:pt x="493293" y="950836"/>
                  </a:lnTo>
                  <a:lnTo>
                    <a:pt x="498233" y="950836"/>
                  </a:lnTo>
                  <a:lnTo>
                    <a:pt x="514400" y="934669"/>
                  </a:lnTo>
                  <a:lnTo>
                    <a:pt x="514400" y="932205"/>
                  </a:lnTo>
                  <a:lnTo>
                    <a:pt x="514400" y="929728"/>
                  </a:lnTo>
                  <a:close/>
                </a:path>
                <a:path w="3074669" h="1035050">
                  <a:moveTo>
                    <a:pt x="600011" y="6731"/>
                  </a:moveTo>
                  <a:lnTo>
                    <a:pt x="599097" y="4533"/>
                  </a:lnTo>
                  <a:lnTo>
                    <a:pt x="595477" y="914"/>
                  </a:lnTo>
                  <a:lnTo>
                    <a:pt x="593293" y="0"/>
                  </a:lnTo>
                  <a:lnTo>
                    <a:pt x="588162" y="0"/>
                  </a:lnTo>
                  <a:lnTo>
                    <a:pt x="585965" y="914"/>
                  </a:lnTo>
                  <a:lnTo>
                    <a:pt x="582345" y="4533"/>
                  </a:lnTo>
                  <a:lnTo>
                    <a:pt x="581431" y="6731"/>
                  </a:lnTo>
                  <a:lnTo>
                    <a:pt x="581431" y="11861"/>
                  </a:lnTo>
                  <a:lnTo>
                    <a:pt x="582345" y="14046"/>
                  </a:lnTo>
                  <a:lnTo>
                    <a:pt x="585965" y="17678"/>
                  </a:lnTo>
                  <a:lnTo>
                    <a:pt x="588162" y="18580"/>
                  </a:lnTo>
                  <a:lnTo>
                    <a:pt x="593293" y="18580"/>
                  </a:lnTo>
                  <a:lnTo>
                    <a:pt x="595477" y="17678"/>
                  </a:lnTo>
                  <a:lnTo>
                    <a:pt x="599097" y="14046"/>
                  </a:lnTo>
                  <a:lnTo>
                    <a:pt x="600011" y="11861"/>
                  </a:lnTo>
                  <a:lnTo>
                    <a:pt x="600011" y="9296"/>
                  </a:lnTo>
                  <a:lnTo>
                    <a:pt x="600011" y="6731"/>
                  </a:lnTo>
                  <a:close/>
                </a:path>
                <a:path w="3074669" h="1035050">
                  <a:moveTo>
                    <a:pt x="601878" y="173710"/>
                  </a:moveTo>
                  <a:lnTo>
                    <a:pt x="600786" y="171081"/>
                  </a:lnTo>
                  <a:lnTo>
                    <a:pt x="596430" y="166725"/>
                  </a:lnTo>
                  <a:lnTo>
                    <a:pt x="593801" y="165633"/>
                  </a:lnTo>
                  <a:lnTo>
                    <a:pt x="587641" y="165633"/>
                  </a:lnTo>
                  <a:lnTo>
                    <a:pt x="585012" y="166725"/>
                  </a:lnTo>
                  <a:lnTo>
                    <a:pt x="580656" y="171081"/>
                  </a:lnTo>
                  <a:lnTo>
                    <a:pt x="579564" y="173710"/>
                  </a:lnTo>
                  <a:lnTo>
                    <a:pt x="579564" y="179870"/>
                  </a:lnTo>
                  <a:lnTo>
                    <a:pt x="580656" y="182499"/>
                  </a:lnTo>
                  <a:lnTo>
                    <a:pt x="585012" y="186855"/>
                  </a:lnTo>
                  <a:lnTo>
                    <a:pt x="587641" y="187947"/>
                  </a:lnTo>
                  <a:lnTo>
                    <a:pt x="593801" y="187947"/>
                  </a:lnTo>
                  <a:lnTo>
                    <a:pt x="596430" y="186855"/>
                  </a:lnTo>
                  <a:lnTo>
                    <a:pt x="600786" y="182499"/>
                  </a:lnTo>
                  <a:lnTo>
                    <a:pt x="601878" y="179870"/>
                  </a:lnTo>
                  <a:lnTo>
                    <a:pt x="601878" y="176784"/>
                  </a:lnTo>
                  <a:lnTo>
                    <a:pt x="601878" y="173710"/>
                  </a:lnTo>
                  <a:close/>
                </a:path>
                <a:path w="3074669" h="1035050">
                  <a:moveTo>
                    <a:pt x="603745" y="342557"/>
                  </a:moveTo>
                  <a:lnTo>
                    <a:pt x="592455" y="331254"/>
                  </a:lnTo>
                  <a:lnTo>
                    <a:pt x="589000" y="331254"/>
                  </a:lnTo>
                  <a:lnTo>
                    <a:pt x="577697" y="342557"/>
                  </a:lnTo>
                  <a:lnTo>
                    <a:pt x="577697" y="346011"/>
                  </a:lnTo>
                  <a:lnTo>
                    <a:pt x="589000" y="357301"/>
                  </a:lnTo>
                  <a:lnTo>
                    <a:pt x="592455" y="357301"/>
                  </a:lnTo>
                  <a:lnTo>
                    <a:pt x="603745" y="346011"/>
                  </a:lnTo>
                  <a:lnTo>
                    <a:pt x="603745" y="344284"/>
                  </a:lnTo>
                  <a:lnTo>
                    <a:pt x="603745" y="342557"/>
                  </a:lnTo>
                  <a:close/>
                </a:path>
                <a:path w="3074669" h="1035050">
                  <a:moveTo>
                    <a:pt x="605624" y="511771"/>
                  </a:moveTo>
                  <a:lnTo>
                    <a:pt x="592696" y="496887"/>
                  </a:lnTo>
                  <a:lnTo>
                    <a:pt x="588746" y="496887"/>
                  </a:lnTo>
                  <a:lnTo>
                    <a:pt x="575830" y="509803"/>
                  </a:lnTo>
                  <a:lnTo>
                    <a:pt x="575830" y="513753"/>
                  </a:lnTo>
                  <a:lnTo>
                    <a:pt x="588746" y="526669"/>
                  </a:lnTo>
                  <a:lnTo>
                    <a:pt x="592696" y="526669"/>
                  </a:lnTo>
                  <a:lnTo>
                    <a:pt x="605624" y="511771"/>
                  </a:lnTo>
                  <a:close/>
                </a:path>
                <a:path w="3074669" h="1035050">
                  <a:moveTo>
                    <a:pt x="607491" y="677049"/>
                  </a:moveTo>
                  <a:lnTo>
                    <a:pt x="592950" y="662508"/>
                  </a:lnTo>
                  <a:lnTo>
                    <a:pt x="588505" y="662508"/>
                  </a:lnTo>
                  <a:lnTo>
                    <a:pt x="573963" y="677049"/>
                  </a:lnTo>
                  <a:lnTo>
                    <a:pt x="573963" y="681494"/>
                  </a:lnTo>
                  <a:lnTo>
                    <a:pt x="588505" y="696036"/>
                  </a:lnTo>
                  <a:lnTo>
                    <a:pt x="592950" y="696036"/>
                  </a:lnTo>
                  <a:lnTo>
                    <a:pt x="607491" y="681494"/>
                  </a:lnTo>
                  <a:lnTo>
                    <a:pt x="607491" y="679272"/>
                  </a:lnTo>
                  <a:lnTo>
                    <a:pt x="607491" y="677049"/>
                  </a:lnTo>
                  <a:close/>
                </a:path>
                <a:path w="3074669" h="1035050">
                  <a:moveTo>
                    <a:pt x="609358" y="844296"/>
                  </a:moveTo>
                  <a:lnTo>
                    <a:pt x="593191" y="828128"/>
                  </a:lnTo>
                  <a:lnTo>
                    <a:pt x="588251" y="828128"/>
                  </a:lnTo>
                  <a:lnTo>
                    <a:pt x="572084" y="844296"/>
                  </a:lnTo>
                  <a:lnTo>
                    <a:pt x="572084" y="849236"/>
                  </a:lnTo>
                  <a:lnTo>
                    <a:pt x="588251" y="865390"/>
                  </a:lnTo>
                  <a:lnTo>
                    <a:pt x="593191" y="865390"/>
                  </a:lnTo>
                  <a:lnTo>
                    <a:pt x="609358" y="849236"/>
                  </a:lnTo>
                  <a:lnTo>
                    <a:pt x="609358" y="846759"/>
                  </a:lnTo>
                  <a:lnTo>
                    <a:pt x="609358" y="844296"/>
                  </a:lnTo>
                  <a:close/>
                </a:path>
                <a:path w="3074669" h="1035050">
                  <a:moveTo>
                    <a:pt x="611225" y="1011542"/>
                  </a:moveTo>
                  <a:lnTo>
                    <a:pt x="593445" y="993762"/>
                  </a:lnTo>
                  <a:lnTo>
                    <a:pt x="588010" y="993762"/>
                  </a:lnTo>
                  <a:lnTo>
                    <a:pt x="570217" y="1011542"/>
                  </a:lnTo>
                  <a:lnTo>
                    <a:pt x="570217" y="1016977"/>
                  </a:lnTo>
                  <a:lnTo>
                    <a:pt x="588010" y="1034757"/>
                  </a:lnTo>
                  <a:lnTo>
                    <a:pt x="593445" y="1034757"/>
                  </a:lnTo>
                  <a:lnTo>
                    <a:pt x="611225" y="1016977"/>
                  </a:lnTo>
                  <a:lnTo>
                    <a:pt x="611225" y="1014260"/>
                  </a:lnTo>
                  <a:lnTo>
                    <a:pt x="611225" y="1011542"/>
                  </a:lnTo>
                  <a:close/>
                </a:path>
                <a:path w="3074669" h="1035050">
                  <a:moveTo>
                    <a:pt x="789927" y="6731"/>
                  </a:moveTo>
                  <a:lnTo>
                    <a:pt x="789025" y="4533"/>
                  </a:lnTo>
                  <a:lnTo>
                    <a:pt x="785406" y="914"/>
                  </a:lnTo>
                  <a:lnTo>
                    <a:pt x="783209" y="0"/>
                  </a:lnTo>
                  <a:lnTo>
                    <a:pt x="778078" y="0"/>
                  </a:lnTo>
                  <a:lnTo>
                    <a:pt x="775893" y="914"/>
                  </a:lnTo>
                  <a:lnTo>
                    <a:pt x="772261" y="4533"/>
                  </a:lnTo>
                  <a:lnTo>
                    <a:pt x="771359" y="6731"/>
                  </a:lnTo>
                  <a:lnTo>
                    <a:pt x="771359" y="11861"/>
                  </a:lnTo>
                  <a:lnTo>
                    <a:pt x="772261" y="14046"/>
                  </a:lnTo>
                  <a:lnTo>
                    <a:pt x="775893" y="17678"/>
                  </a:lnTo>
                  <a:lnTo>
                    <a:pt x="778078" y="18580"/>
                  </a:lnTo>
                  <a:lnTo>
                    <a:pt x="783209" y="18580"/>
                  </a:lnTo>
                  <a:lnTo>
                    <a:pt x="785406" y="17678"/>
                  </a:lnTo>
                  <a:lnTo>
                    <a:pt x="789025" y="14046"/>
                  </a:lnTo>
                  <a:lnTo>
                    <a:pt x="789927" y="11861"/>
                  </a:lnTo>
                  <a:lnTo>
                    <a:pt x="789927" y="9296"/>
                  </a:lnTo>
                  <a:lnTo>
                    <a:pt x="789927" y="6731"/>
                  </a:lnTo>
                  <a:close/>
                </a:path>
                <a:path w="3074669" h="1035050">
                  <a:moveTo>
                    <a:pt x="791806" y="173710"/>
                  </a:moveTo>
                  <a:lnTo>
                    <a:pt x="790714" y="171081"/>
                  </a:lnTo>
                  <a:lnTo>
                    <a:pt x="786358" y="166725"/>
                  </a:lnTo>
                  <a:lnTo>
                    <a:pt x="783729" y="165633"/>
                  </a:lnTo>
                  <a:lnTo>
                    <a:pt x="777570" y="165633"/>
                  </a:lnTo>
                  <a:lnTo>
                    <a:pt x="774941" y="166725"/>
                  </a:lnTo>
                  <a:lnTo>
                    <a:pt x="770585" y="171081"/>
                  </a:lnTo>
                  <a:lnTo>
                    <a:pt x="769493" y="173710"/>
                  </a:lnTo>
                  <a:lnTo>
                    <a:pt x="769493" y="179870"/>
                  </a:lnTo>
                  <a:lnTo>
                    <a:pt x="770585" y="182499"/>
                  </a:lnTo>
                  <a:lnTo>
                    <a:pt x="774941" y="186855"/>
                  </a:lnTo>
                  <a:lnTo>
                    <a:pt x="777570" y="187947"/>
                  </a:lnTo>
                  <a:lnTo>
                    <a:pt x="783729" y="187947"/>
                  </a:lnTo>
                  <a:lnTo>
                    <a:pt x="786358" y="186855"/>
                  </a:lnTo>
                  <a:lnTo>
                    <a:pt x="790714" y="182499"/>
                  </a:lnTo>
                  <a:lnTo>
                    <a:pt x="791806" y="179870"/>
                  </a:lnTo>
                  <a:lnTo>
                    <a:pt x="791806" y="176784"/>
                  </a:lnTo>
                  <a:lnTo>
                    <a:pt x="791806" y="173710"/>
                  </a:lnTo>
                  <a:close/>
                </a:path>
                <a:path w="3074669" h="1035050">
                  <a:moveTo>
                    <a:pt x="793673" y="342557"/>
                  </a:moveTo>
                  <a:lnTo>
                    <a:pt x="782370" y="331254"/>
                  </a:lnTo>
                  <a:lnTo>
                    <a:pt x="778916" y="331254"/>
                  </a:lnTo>
                  <a:lnTo>
                    <a:pt x="767626" y="342557"/>
                  </a:lnTo>
                  <a:lnTo>
                    <a:pt x="767626" y="346011"/>
                  </a:lnTo>
                  <a:lnTo>
                    <a:pt x="778916" y="357301"/>
                  </a:lnTo>
                  <a:lnTo>
                    <a:pt x="782370" y="357301"/>
                  </a:lnTo>
                  <a:lnTo>
                    <a:pt x="793673" y="346011"/>
                  </a:lnTo>
                  <a:lnTo>
                    <a:pt x="793673" y="344284"/>
                  </a:lnTo>
                  <a:lnTo>
                    <a:pt x="793673" y="342557"/>
                  </a:lnTo>
                  <a:close/>
                </a:path>
                <a:path w="3074669" h="1035050">
                  <a:moveTo>
                    <a:pt x="795540" y="509803"/>
                  </a:moveTo>
                  <a:lnTo>
                    <a:pt x="782624" y="496887"/>
                  </a:lnTo>
                  <a:lnTo>
                    <a:pt x="778675" y="496887"/>
                  </a:lnTo>
                  <a:lnTo>
                    <a:pt x="765746" y="509803"/>
                  </a:lnTo>
                  <a:lnTo>
                    <a:pt x="765746" y="513753"/>
                  </a:lnTo>
                  <a:lnTo>
                    <a:pt x="778675" y="526669"/>
                  </a:lnTo>
                  <a:lnTo>
                    <a:pt x="782624" y="526669"/>
                  </a:lnTo>
                  <a:lnTo>
                    <a:pt x="795540" y="513753"/>
                  </a:lnTo>
                  <a:lnTo>
                    <a:pt x="795540" y="511771"/>
                  </a:lnTo>
                  <a:lnTo>
                    <a:pt x="795540" y="509803"/>
                  </a:lnTo>
                  <a:close/>
                </a:path>
                <a:path w="3074669" h="1035050">
                  <a:moveTo>
                    <a:pt x="797407" y="677049"/>
                  </a:moveTo>
                  <a:lnTo>
                    <a:pt x="782866" y="662508"/>
                  </a:lnTo>
                  <a:lnTo>
                    <a:pt x="778421" y="662508"/>
                  </a:lnTo>
                  <a:lnTo>
                    <a:pt x="763879" y="677049"/>
                  </a:lnTo>
                  <a:lnTo>
                    <a:pt x="763879" y="681494"/>
                  </a:lnTo>
                  <a:lnTo>
                    <a:pt x="778421" y="696036"/>
                  </a:lnTo>
                  <a:lnTo>
                    <a:pt x="782866" y="696036"/>
                  </a:lnTo>
                  <a:lnTo>
                    <a:pt x="797407" y="681494"/>
                  </a:lnTo>
                  <a:lnTo>
                    <a:pt x="797407" y="679272"/>
                  </a:lnTo>
                  <a:lnTo>
                    <a:pt x="797407" y="677049"/>
                  </a:lnTo>
                  <a:close/>
                </a:path>
                <a:path w="3074669" h="1035050">
                  <a:moveTo>
                    <a:pt x="799274" y="844296"/>
                  </a:moveTo>
                  <a:lnTo>
                    <a:pt x="783120" y="828128"/>
                  </a:lnTo>
                  <a:lnTo>
                    <a:pt x="778179" y="828128"/>
                  </a:lnTo>
                  <a:lnTo>
                    <a:pt x="762012" y="844296"/>
                  </a:lnTo>
                  <a:lnTo>
                    <a:pt x="762012" y="849236"/>
                  </a:lnTo>
                  <a:lnTo>
                    <a:pt x="778179" y="865390"/>
                  </a:lnTo>
                  <a:lnTo>
                    <a:pt x="783120" y="865390"/>
                  </a:lnTo>
                  <a:lnTo>
                    <a:pt x="799274" y="849236"/>
                  </a:lnTo>
                  <a:lnTo>
                    <a:pt x="799274" y="846759"/>
                  </a:lnTo>
                  <a:lnTo>
                    <a:pt x="799274" y="844296"/>
                  </a:lnTo>
                  <a:close/>
                </a:path>
                <a:path w="3074669" h="1035050">
                  <a:moveTo>
                    <a:pt x="801154" y="1011542"/>
                  </a:moveTo>
                  <a:lnTo>
                    <a:pt x="783361" y="993762"/>
                  </a:lnTo>
                  <a:lnTo>
                    <a:pt x="777925" y="993762"/>
                  </a:lnTo>
                  <a:lnTo>
                    <a:pt x="760145" y="1011542"/>
                  </a:lnTo>
                  <a:lnTo>
                    <a:pt x="760145" y="1016977"/>
                  </a:lnTo>
                  <a:lnTo>
                    <a:pt x="777925" y="1034757"/>
                  </a:lnTo>
                  <a:lnTo>
                    <a:pt x="783361" y="1034757"/>
                  </a:lnTo>
                  <a:lnTo>
                    <a:pt x="801154" y="1016977"/>
                  </a:lnTo>
                  <a:lnTo>
                    <a:pt x="801154" y="1014260"/>
                  </a:lnTo>
                  <a:lnTo>
                    <a:pt x="801154" y="1011542"/>
                  </a:lnTo>
                  <a:close/>
                </a:path>
                <a:path w="3074669" h="1035050">
                  <a:moveTo>
                    <a:pt x="980300" y="6731"/>
                  </a:moveTo>
                  <a:lnTo>
                    <a:pt x="979398" y="4533"/>
                  </a:lnTo>
                  <a:lnTo>
                    <a:pt x="975766" y="914"/>
                  </a:lnTo>
                  <a:lnTo>
                    <a:pt x="973582" y="0"/>
                  </a:lnTo>
                  <a:lnTo>
                    <a:pt x="968451" y="0"/>
                  </a:lnTo>
                  <a:lnTo>
                    <a:pt x="966266" y="914"/>
                  </a:lnTo>
                  <a:lnTo>
                    <a:pt x="962634" y="4533"/>
                  </a:lnTo>
                  <a:lnTo>
                    <a:pt x="961732" y="6731"/>
                  </a:lnTo>
                  <a:lnTo>
                    <a:pt x="961732" y="11861"/>
                  </a:lnTo>
                  <a:lnTo>
                    <a:pt x="962634" y="14046"/>
                  </a:lnTo>
                  <a:lnTo>
                    <a:pt x="966266" y="17678"/>
                  </a:lnTo>
                  <a:lnTo>
                    <a:pt x="968451" y="18580"/>
                  </a:lnTo>
                  <a:lnTo>
                    <a:pt x="973582" y="18580"/>
                  </a:lnTo>
                  <a:lnTo>
                    <a:pt x="975766" y="17678"/>
                  </a:lnTo>
                  <a:lnTo>
                    <a:pt x="979398" y="14046"/>
                  </a:lnTo>
                  <a:lnTo>
                    <a:pt x="980300" y="11861"/>
                  </a:lnTo>
                  <a:lnTo>
                    <a:pt x="980300" y="9296"/>
                  </a:lnTo>
                  <a:lnTo>
                    <a:pt x="980300" y="6731"/>
                  </a:lnTo>
                  <a:close/>
                </a:path>
                <a:path w="3074669" h="1035050">
                  <a:moveTo>
                    <a:pt x="982167" y="173710"/>
                  </a:moveTo>
                  <a:lnTo>
                    <a:pt x="981087" y="171081"/>
                  </a:lnTo>
                  <a:lnTo>
                    <a:pt x="976731" y="166725"/>
                  </a:lnTo>
                  <a:lnTo>
                    <a:pt x="974102" y="165633"/>
                  </a:lnTo>
                  <a:lnTo>
                    <a:pt x="967930" y="165633"/>
                  </a:lnTo>
                  <a:lnTo>
                    <a:pt x="965301" y="166725"/>
                  </a:lnTo>
                  <a:lnTo>
                    <a:pt x="960945" y="171081"/>
                  </a:lnTo>
                  <a:lnTo>
                    <a:pt x="959866" y="173710"/>
                  </a:lnTo>
                  <a:lnTo>
                    <a:pt x="959866" y="179870"/>
                  </a:lnTo>
                  <a:lnTo>
                    <a:pt x="960945" y="182499"/>
                  </a:lnTo>
                  <a:lnTo>
                    <a:pt x="965301" y="186855"/>
                  </a:lnTo>
                  <a:lnTo>
                    <a:pt x="967930" y="187947"/>
                  </a:lnTo>
                  <a:lnTo>
                    <a:pt x="974102" y="187947"/>
                  </a:lnTo>
                  <a:lnTo>
                    <a:pt x="976731" y="186855"/>
                  </a:lnTo>
                  <a:lnTo>
                    <a:pt x="981087" y="182499"/>
                  </a:lnTo>
                  <a:lnTo>
                    <a:pt x="982167" y="179870"/>
                  </a:lnTo>
                  <a:lnTo>
                    <a:pt x="982167" y="176784"/>
                  </a:lnTo>
                  <a:lnTo>
                    <a:pt x="982167" y="173710"/>
                  </a:lnTo>
                  <a:close/>
                </a:path>
                <a:path w="3074669" h="1035050">
                  <a:moveTo>
                    <a:pt x="984034" y="342557"/>
                  </a:moveTo>
                  <a:lnTo>
                    <a:pt x="972743" y="331254"/>
                  </a:lnTo>
                  <a:lnTo>
                    <a:pt x="969289" y="331254"/>
                  </a:lnTo>
                  <a:lnTo>
                    <a:pt x="957999" y="342557"/>
                  </a:lnTo>
                  <a:lnTo>
                    <a:pt x="957999" y="346011"/>
                  </a:lnTo>
                  <a:lnTo>
                    <a:pt x="969289" y="357301"/>
                  </a:lnTo>
                  <a:lnTo>
                    <a:pt x="972743" y="357301"/>
                  </a:lnTo>
                  <a:lnTo>
                    <a:pt x="984034" y="346011"/>
                  </a:lnTo>
                  <a:lnTo>
                    <a:pt x="984034" y="344284"/>
                  </a:lnTo>
                  <a:lnTo>
                    <a:pt x="984034" y="342557"/>
                  </a:lnTo>
                  <a:close/>
                </a:path>
                <a:path w="3074669" h="1035050">
                  <a:moveTo>
                    <a:pt x="985913" y="509803"/>
                  </a:moveTo>
                  <a:lnTo>
                    <a:pt x="972997" y="496887"/>
                  </a:lnTo>
                  <a:lnTo>
                    <a:pt x="969035" y="496887"/>
                  </a:lnTo>
                  <a:lnTo>
                    <a:pt x="956119" y="509803"/>
                  </a:lnTo>
                  <a:lnTo>
                    <a:pt x="956119" y="513753"/>
                  </a:lnTo>
                  <a:lnTo>
                    <a:pt x="969035" y="526669"/>
                  </a:lnTo>
                  <a:lnTo>
                    <a:pt x="972997" y="526669"/>
                  </a:lnTo>
                  <a:lnTo>
                    <a:pt x="985913" y="513753"/>
                  </a:lnTo>
                  <a:lnTo>
                    <a:pt x="985913" y="511771"/>
                  </a:lnTo>
                  <a:lnTo>
                    <a:pt x="985913" y="509803"/>
                  </a:lnTo>
                  <a:close/>
                </a:path>
                <a:path w="3074669" h="1035050">
                  <a:moveTo>
                    <a:pt x="987780" y="677049"/>
                  </a:moveTo>
                  <a:lnTo>
                    <a:pt x="973239" y="662508"/>
                  </a:lnTo>
                  <a:lnTo>
                    <a:pt x="968794" y="662508"/>
                  </a:lnTo>
                  <a:lnTo>
                    <a:pt x="954252" y="677049"/>
                  </a:lnTo>
                  <a:lnTo>
                    <a:pt x="954252" y="681494"/>
                  </a:lnTo>
                  <a:lnTo>
                    <a:pt x="968794" y="696036"/>
                  </a:lnTo>
                  <a:lnTo>
                    <a:pt x="973239" y="696036"/>
                  </a:lnTo>
                  <a:lnTo>
                    <a:pt x="987780" y="681494"/>
                  </a:lnTo>
                  <a:lnTo>
                    <a:pt x="987780" y="679272"/>
                  </a:lnTo>
                  <a:lnTo>
                    <a:pt x="987780" y="677049"/>
                  </a:lnTo>
                  <a:close/>
                </a:path>
                <a:path w="3074669" h="1035050">
                  <a:moveTo>
                    <a:pt x="989647" y="844296"/>
                  </a:moveTo>
                  <a:lnTo>
                    <a:pt x="973493" y="828128"/>
                  </a:lnTo>
                  <a:lnTo>
                    <a:pt x="968540" y="828128"/>
                  </a:lnTo>
                  <a:lnTo>
                    <a:pt x="952385" y="844296"/>
                  </a:lnTo>
                  <a:lnTo>
                    <a:pt x="952385" y="849236"/>
                  </a:lnTo>
                  <a:lnTo>
                    <a:pt x="968540" y="865390"/>
                  </a:lnTo>
                  <a:lnTo>
                    <a:pt x="973493" y="865390"/>
                  </a:lnTo>
                  <a:lnTo>
                    <a:pt x="989647" y="849236"/>
                  </a:lnTo>
                  <a:lnTo>
                    <a:pt x="989647" y="846759"/>
                  </a:lnTo>
                  <a:lnTo>
                    <a:pt x="989647" y="844296"/>
                  </a:lnTo>
                  <a:close/>
                </a:path>
                <a:path w="3074669" h="1035050">
                  <a:moveTo>
                    <a:pt x="991514" y="1011542"/>
                  </a:moveTo>
                  <a:lnTo>
                    <a:pt x="973734" y="993762"/>
                  </a:lnTo>
                  <a:lnTo>
                    <a:pt x="968298" y="993762"/>
                  </a:lnTo>
                  <a:lnTo>
                    <a:pt x="950518" y="1011542"/>
                  </a:lnTo>
                  <a:lnTo>
                    <a:pt x="950518" y="1016977"/>
                  </a:lnTo>
                  <a:lnTo>
                    <a:pt x="968298" y="1034757"/>
                  </a:lnTo>
                  <a:lnTo>
                    <a:pt x="973734" y="1034757"/>
                  </a:lnTo>
                  <a:lnTo>
                    <a:pt x="991514" y="1016977"/>
                  </a:lnTo>
                  <a:lnTo>
                    <a:pt x="991514" y="1014260"/>
                  </a:lnTo>
                  <a:lnTo>
                    <a:pt x="991514" y="1011542"/>
                  </a:lnTo>
                  <a:close/>
                </a:path>
                <a:path w="3074669" h="1035050">
                  <a:moveTo>
                    <a:pt x="1084618" y="929728"/>
                  </a:moveTo>
                  <a:lnTo>
                    <a:pt x="1068451" y="913561"/>
                  </a:lnTo>
                  <a:lnTo>
                    <a:pt x="1063510" y="913561"/>
                  </a:lnTo>
                  <a:lnTo>
                    <a:pt x="1047343" y="929728"/>
                  </a:lnTo>
                  <a:lnTo>
                    <a:pt x="1047343" y="934669"/>
                  </a:lnTo>
                  <a:lnTo>
                    <a:pt x="1063510" y="950836"/>
                  </a:lnTo>
                  <a:lnTo>
                    <a:pt x="1068451" y="950836"/>
                  </a:lnTo>
                  <a:lnTo>
                    <a:pt x="1084618" y="934669"/>
                  </a:lnTo>
                  <a:lnTo>
                    <a:pt x="1084618" y="932205"/>
                  </a:lnTo>
                  <a:lnTo>
                    <a:pt x="1084618" y="929728"/>
                  </a:lnTo>
                  <a:close/>
                </a:path>
                <a:path w="3074669" h="1035050">
                  <a:moveTo>
                    <a:pt x="1170228" y="6731"/>
                  </a:moveTo>
                  <a:lnTo>
                    <a:pt x="1169314" y="4533"/>
                  </a:lnTo>
                  <a:lnTo>
                    <a:pt x="1165694" y="914"/>
                  </a:lnTo>
                  <a:lnTo>
                    <a:pt x="1163510" y="0"/>
                  </a:lnTo>
                  <a:lnTo>
                    <a:pt x="1158379" y="0"/>
                  </a:lnTo>
                  <a:lnTo>
                    <a:pt x="1156182" y="914"/>
                  </a:lnTo>
                  <a:lnTo>
                    <a:pt x="1152563" y="4533"/>
                  </a:lnTo>
                  <a:lnTo>
                    <a:pt x="1151648" y="6731"/>
                  </a:lnTo>
                  <a:lnTo>
                    <a:pt x="1151648" y="11861"/>
                  </a:lnTo>
                  <a:lnTo>
                    <a:pt x="1152563" y="14046"/>
                  </a:lnTo>
                  <a:lnTo>
                    <a:pt x="1156182" y="17678"/>
                  </a:lnTo>
                  <a:lnTo>
                    <a:pt x="1158379" y="18580"/>
                  </a:lnTo>
                  <a:lnTo>
                    <a:pt x="1163510" y="18580"/>
                  </a:lnTo>
                  <a:lnTo>
                    <a:pt x="1165694" y="17678"/>
                  </a:lnTo>
                  <a:lnTo>
                    <a:pt x="1169314" y="14046"/>
                  </a:lnTo>
                  <a:lnTo>
                    <a:pt x="1170228" y="11861"/>
                  </a:lnTo>
                  <a:lnTo>
                    <a:pt x="1170228" y="9296"/>
                  </a:lnTo>
                  <a:lnTo>
                    <a:pt x="1170228" y="6731"/>
                  </a:lnTo>
                  <a:close/>
                </a:path>
                <a:path w="3074669" h="1035050">
                  <a:moveTo>
                    <a:pt x="1172095" y="173710"/>
                  </a:moveTo>
                  <a:lnTo>
                    <a:pt x="1171003" y="171081"/>
                  </a:lnTo>
                  <a:lnTo>
                    <a:pt x="1166647" y="166725"/>
                  </a:lnTo>
                  <a:lnTo>
                    <a:pt x="1164018" y="165633"/>
                  </a:lnTo>
                  <a:lnTo>
                    <a:pt x="1157859" y="165633"/>
                  </a:lnTo>
                  <a:lnTo>
                    <a:pt x="1155230" y="166725"/>
                  </a:lnTo>
                  <a:lnTo>
                    <a:pt x="1150874" y="171081"/>
                  </a:lnTo>
                  <a:lnTo>
                    <a:pt x="1149781" y="173710"/>
                  </a:lnTo>
                  <a:lnTo>
                    <a:pt x="1149781" y="179870"/>
                  </a:lnTo>
                  <a:lnTo>
                    <a:pt x="1150874" y="182499"/>
                  </a:lnTo>
                  <a:lnTo>
                    <a:pt x="1155230" y="186855"/>
                  </a:lnTo>
                  <a:lnTo>
                    <a:pt x="1157859" y="187947"/>
                  </a:lnTo>
                  <a:lnTo>
                    <a:pt x="1164018" y="187947"/>
                  </a:lnTo>
                  <a:lnTo>
                    <a:pt x="1166647" y="186855"/>
                  </a:lnTo>
                  <a:lnTo>
                    <a:pt x="1171003" y="182499"/>
                  </a:lnTo>
                  <a:lnTo>
                    <a:pt x="1172095" y="179870"/>
                  </a:lnTo>
                  <a:lnTo>
                    <a:pt x="1172095" y="176784"/>
                  </a:lnTo>
                  <a:lnTo>
                    <a:pt x="1172095" y="173710"/>
                  </a:lnTo>
                  <a:close/>
                </a:path>
                <a:path w="3074669" h="1035050">
                  <a:moveTo>
                    <a:pt x="1173962" y="342557"/>
                  </a:moveTo>
                  <a:lnTo>
                    <a:pt x="1162672" y="331254"/>
                  </a:lnTo>
                  <a:lnTo>
                    <a:pt x="1159217" y="331254"/>
                  </a:lnTo>
                  <a:lnTo>
                    <a:pt x="1147914" y="342557"/>
                  </a:lnTo>
                  <a:lnTo>
                    <a:pt x="1147914" y="346011"/>
                  </a:lnTo>
                  <a:lnTo>
                    <a:pt x="1159217" y="357301"/>
                  </a:lnTo>
                  <a:lnTo>
                    <a:pt x="1162672" y="357301"/>
                  </a:lnTo>
                  <a:lnTo>
                    <a:pt x="1173962" y="346011"/>
                  </a:lnTo>
                  <a:lnTo>
                    <a:pt x="1173962" y="344284"/>
                  </a:lnTo>
                  <a:lnTo>
                    <a:pt x="1173962" y="342557"/>
                  </a:lnTo>
                  <a:close/>
                </a:path>
                <a:path w="3074669" h="1035050">
                  <a:moveTo>
                    <a:pt x="1175842" y="509803"/>
                  </a:moveTo>
                  <a:lnTo>
                    <a:pt x="1162913" y="496887"/>
                  </a:lnTo>
                  <a:lnTo>
                    <a:pt x="1158963" y="496887"/>
                  </a:lnTo>
                  <a:lnTo>
                    <a:pt x="1146048" y="509803"/>
                  </a:lnTo>
                  <a:lnTo>
                    <a:pt x="1146048" y="513753"/>
                  </a:lnTo>
                  <a:lnTo>
                    <a:pt x="1158963" y="526669"/>
                  </a:lnTo>
                  <a:lnTo>
                    <a:pt x="1162913" y="526669"/>
                  </a:lnTo>
                  <a:lnTo>
                    <a:pt x="1175842" y="513753"/>
                  </a:lnTo>
                  <a:lnTo>
                    <a:pt x="1175842" y="511771"/>
                  </a:lnTo>
                  <a:lnTo>
                    <a:pt x="1175842" y="509803"/>
                  </a:lnTo>
                  <a:close/>
                </a:path>
                <a:path w="3074669" h="1035050">
                  <a:moveTo>
                    <a:pt x="1179576" y="844296"/>
                  </a:moveTo>
                  <a:lnTo>
                    <a:pt x="1163408" y="828128"/>
                  </a:lnTo>
                  <a:lnTo>
                    <a:pt x="1158468" y="828128"/>
                  </a:lnTo>
                  <a:lnTo>
                    <a:pt x="1142314" y="844296"/>
                  </a:lnTo>
                  <a:lnTo>
                    <a:pt x="1142314" y="849236"/>
                  </a:lnTo>
                  <a:lnTo>
                    <a:pt x="1158468" y="865390"/>
                  </a:lnTo>
                  <a:lnTo>
                    <a:pt x="1163408" y="865390"/>
                  </a:lnTo>
                  <a:lnTo>
                    <a:pt x="1179576" y="849236"/>
                  </a:lnTo>
                  <a:lnTo>
                    <a:pt x="1179576" y="846759"/>
                  </a:lnTo>
                  <a:lnTo>
                    <a:pt x="1179576" y="844296"/>
                  </a:lnTo>
                  <a:close/>
                </a:path>
                <a:path w="3074669" h="1035050">
                  <a:moveTo>
                    <a:pt x="1181442" y="1011542"/>
                  </a:moveTo>
                  <a:lnTo>
                    <a:pt x="1163662" y="993762"/>
                  </a:lnTo>
                  <a:lnTo>
                    <a:pt x="1158227" y="993762"/>
                  </a:lnTo>
                  <a:lnTo>
                    <a:pt x="1140434" y="1011542"/>
                  </a:lnTo>
                  <a:lnTo>
                    <a:pt x="1140434" y="1016977"/>
                  </a:lnTo>
                  <a:lnTo>
                    <a:pt x="1158227" y="1034757"/>
                  </a:lnTo>
                  <a:lnTo>
                    <a:pt x="1163662" y="1034757"/>
                  </a:lnTo>
                  <a:lnTo>
                    <a:pt x="1181442" y="1016977"/>
                  </a:lnTo>
                  <a:lnTo>
                    <a:pt x="1181442" y="1014260"/>
                  </a:lnTo>
                  <a:lnTo>
                    <a:pt x="1181442" y="1011542"/>
                  </a:lnTo>
                  <a:close/>
                </a:path>
                <a:path w="3074669" h="1035050">
                  <a:moveTo>
                    <a:pt x="1360144" y="6731"/>
                  </a:moveTo>
                  <a:lnTo>
                    <a:pt x="1359242" y="4533"/>
                  </a:lnTo>
                  <a:lnTo>
                    <a:pt x="1355623" y="914"/>
                  </a:lnTo>
                  <a:lnTo>
                    <a:pt x="1353426" y="0"/>
                  </a:lnTo>
                  <a:lnTo>
                    <a:pt x="1348295" y="0"/>
                  </a:lnTo>
                  <a:lnTo>
                    <a:pt x="1346111" y="914"/>
                  </a:lnTo>
                  <a:lnTo>
                    <a:pt x="1342478" y="4533"/>
                  </a:lnTo>
                  <a:lnTo>
                    <a:pt x="1341577" y="6731"/>
                  </a:lnTo>
                  <a:lnTo>
                    <a:pt x="1341577" y="11861"/>
                  </a:lnTo>
                  <a:lnTo>
                    <a:pt x="1342478" y="14046"/>
                  </a:lnTo>
                  <a:lnTo>
                    <a:pt x="1346111" y="17678"/>
                  </a:lnTo>
                  <a:lnTo>
                    <a:pt x="1348295" y="18580"/>
                  </a:lnTo>
                  <a:lnTo>
                    <a:pt x="1353426" y="18580"/>
                  </a:lnTo>
                  <a:lnTo>
                    <a:pt x="1355623" y="17678"/>
                  </a:lnTo>
                  <a:lnTo>
                    <a:pt x="1359242" y="14046"/>
                  </a:lnTo>
                  <a:lnTo>
                    <a:pt x="1360144" y="11861"/>
                  </a:lnTo>
                  <a:lnTo>
                    <a:pt x="1360144" y="9296"/>
                  </a:lnTo>
                  <a:lnTo>
                    <a:pt x="1360144" y="6731"/>
                  </a:lnTo>
                  <a:close/>
                </a:path>
                <a:path w="3074669" h="1035050">
                  <a:moveTo>
                    <a:pt x="1362024" y="173710"/>
                  </a:moveTo>
                  <a:lnTo>
                    <a:pt x="1360932" y="171081"/>
                  </a:lnTo>
                  <a:lnTo>
                    <a:pt x="1356575" y="166725"/>
                  </a:lnTo>
                  <a:lnTo>
                    <a:pt x="1353947" y="165633"/>
                  </a:lnTo>
                  <a:lnTo>
                    <a:pt x="1347787" y="165633"/>
                  </a:lnTo>
                  <a:lnTo>
                    <a:pt x="1345158" y="166725"/>
                  </a:lnTo>
                  <a:lnTo>
                    <a:pt x="1340802" y="171081"/>
                  </a:lnTo>
                  <a:lnTo>
                    <a:pt x="1339710" y="173710"/>
                  </a:lnTo>
                  <a:lnTo>
                    <a:pt x="1339710" y="179870"/>
                  </a:lnTo>
                  <a:lnTo>
                    <a:pt x="1340802" y="182499"/>
                  </a:lnTo>
                  <a:lnTo>
                    <a:pt x="1345158" y="186855"/>
                  </a:lnTo>
                  <a:lnTo>
                    <a:pt x="1347787" y="187947"/>
                  </a:lnTo>
                  <a:lnTo>
                    <a:pt x="1353947" y="187947"/>
                  </a:lnTo>
                  <a:lnTo>
                    <a:pt x="1356575" y="186855"/>
                  </a:lnTo>
                  <a:lnTo>
                    <a:pt x="1360932" y="182499"/>
                  </a:lnTo>
                  <a:lnTo>
                    <a:pt x="1362024" y="179870"/>
                  </a:lnTo>
                  <a:lnTo>
                    <a:pt x="1362024" y="176784"/>
                  </a:lnTo>
                  <a:lnTo>
                    <a:pt x="1362024" y="173710"/>
                  </a:lnTo>
                  <a:close/>
                </a:path>
                <a:path w="3074669" h="1035050">
                  <a:moveTo>
                    <a:pt x="1746059" y="509803"/>
                  </a:moveTo>
                  <a:lnTo>
                    <a:pt x="1733130" y="496887"/>
                  </a:lnTo>
                  <a:lnTo>
                    <a:pt x="1729181" y="496887"/>
                  </a:lnTo>
                  <a:lnTo>
                    <a:pt x="1716265" y="509803"/>
                  </a:lnTo>
                  <a:lnTo>
                    <a:pt x="1716265" y="513753"/>
                  </a:lnTo>
                  <a:lnTo>
                    <a:pt x="1729181" y="526669"/>
                  </a:lnTo>
                  <a:lnTo>
                    <a:pt x="1733130" y="526669"/>
                  </a:lnTo>
                  <a:lnTo>
                    <a:pt x="1746059" y="513753"/>
                  </a:lnTo>
                  <a:lnTo>
                    <a:pt x="1746059" y="511771"/>
                  </a:lnTo>
                  <a:lnTo>
                    <a:pt x="1746059" y="509803"/>
                  </a:lnTo>
                  <a:close/>
                </a:path>
                <a:path w="3074669" h="1035050">
                  <a:moveTo>
                    <a:pt x="2124468" y="342557"/>
                  </a:moveTo>
                  <a:lnTo>
                    <a:pt x="2113178" y="331254"/>
                  </a:lnTo>
                  <a:lnTo>
                    <a:pt x="2109724" y="331254"/>
                  </a:lnTo>
                  <a:lnTo>
                    <a:pt x="2098433" y="342557"/>
                  </a:lnTo>
                  <a:lnTo>
                    <a:pt x="2098433" y="346011"/>
                  </a:lnTo>
                  <a:lnTo>
                    <a:pt x="2109724" y="357301"/>
                  </a:lnTo>
                  <a:lnTo>
                    <a:pt x="2113178" y="357301"/>
                  </a:lnTo>
                  <a:lnTo>
                    <a:pt x="2124468" y="346011"/>
                  </a:lnTo>
                  <a:lnTo>
                    <a:pt x="2124468" y="344284"/>
                  </a:lnTo>
                  <a:lnTo>
                    <a:pt x="2124468" y="342557"/>
                  </a:lnTo>
                  <a:close/>
                </a:path>
                <a:path w="3074669" h="1035050">
                  <a:moveTo>
                    <a:pt x="2506192" y="509803"/>
                  </a:moveTo>
                  <a:lnTo>
                    <a:pt x="2493276" y="496887"/>
                  </a:lnTo>
                  <a:lnTo>
                    <a:pt x="2489327" y="496887"/>
                  </a:lnTo>
                  <a:lnTo>
                    <a:pt x="2476398" y="509803"/>
                  </a:lnTo>
                  <a:lnTo>
                    <a:pt x="2476398" y="513753"/>
                  </a:lnTo>
                  <a:lnTo>
                    <a:pt x="2489327" y="526669"/>
                  </a:lnTo>
                  <a:lnTo>
                    <a:pt x="2493276" y="526669"/>
                  </a:lnTo>
                  <a:lnTo>
                    <a:pt x="2506192" y="513753"/>
                  </a:lnTo>
                  <a:lnTo>
                    <a:pt x="2506192" y="511771"/>
                  </a:lnTo>
                  <a:lnTo>
                    <a:pt x="2506192" y="509803"/>
                  </a:lnTo>
                  <a:close/>
                </a:path>
                <a:path w="3074669" h="1035050">
                  <a:moveTo>
                    <a:pt x="2696565" y="509803"/>
                  </a:moveTo>
                  <a:lnTo>
                    <a:pt x="2683649" y="496887"/>
                  </a:lnTo>
                  <a:lnTo>
                    <a:pt x="2679687" y="496887"/>
                  </a:lnTo>
                  <a:lnTo>
                    <a:pt x="2666771" y="509803"/>
                  </a:lnTo>
                  <a:lnTo>
                    <a:pt x="2666771" y="513753"/>
                  </a:lnTo>
                  <a:lnTo>
                    <a:pt x="2679687" y="526669"/>
                  </a:lnTo>
                  <a:lnTo>
                    <a:pt x="2683649" y="526669"/>
                  </a:lnTo>
                  <a:lnTo>
                    <a:pt x="2696565" y="513753"/>
                  </a:lnTo>
                  <a:lnTo>
                    <a:pt x="2696565" y="511771"/>
                  </a:lnTo>
                  <a:lnTo>
                    <a:pt x="2696565" y="509803"/>
                  </a:lnTo>
                  <a:close/>
                </a:path>
                <a:path w="3074669" h="1035050">
                  <a:moveTo>
                    <a:pt x="3074543" y="342557"/>
                  </a:moveTo>
                  <a:lnTo>
                    <a:pt x="3063240" y="331254"/>
                  </a:lnTo>
                  <a:lnTo>
                    <a:pt x="3059785" y="331254"/>
                  </a:lnTo>
                  <a:lnTo>
                    <a:pt x="3048495" y="342557"/>
                  </a:lnTo>
                  <a:lnTo>
                    <a:pt x="3048495" y="346011"/>
                  </a:lnTo>
                  <a:lnTo>
                    <a:pt x="3059785" y="357301"/>
                  </a:lnTo>
                  <a:lnTo>
                    <a:pt x="3063240" y="357301"/>
                  </a:lnTo>
                  <a:lnTo>
                    <a:pt x="3074543" y="346011"/>
                  </a:lnTo>
                  <a:lnTo>
                    <a:pt x="3074543" y="344284"/>
                  </a:lnTo>
                  <a:lnTo>
                    <a:pt x="3074543" y="342557"/>
                  </a:lnTo>
                  <a:close/>
                </a:path>
              </a:pathLst>
            </a:custGeom>
            <a:solidFill>
              <a:srgbClr val="91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9355" y="5154470"/>
              <a:ext cx="6608643" cy="51296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853180" y="6369697"/>
              <a:ext cx="1365885" cy="1035050"/>
            </a:xfrm>
            <a:custGeom>
              <a:avLst/>
              <a:gdLst/>
              <a:ahLst/>
              <a:cxnLst/>
              <a:rect l="l" t="t" r="r" b="b"/>
              <a:pathLst>
                <a:path w="1365884" h="1035050">
                  <a:moveTo>
                    <a:pt x="29794" y="509803"/>
                  </a:moveTo>
                  <a:lnTo>
                    <a:pt x="16865" y="496887"/>
                  </a:lnTo>
                  <a:lnTo>
                    <a:pt x="12915" y="496887"/>
                  </a:lnTo>
                  <a:lnTo>
                    <a:pt x="0" y="509803"/>
                  </a:lnTo>
                  <a:lnTo>
                    <a:pt x="0" y="513753"/>
                  </a:lnTo>
                  <a:lnTo>
                    <a:pt x="12915" y="526669"/>
                  </a:lnTo>
                  <a:lnTo>
                    <a:pt x="16865" y="526669"/>
                  </a:lnTo>
                  <a:lnTo>
                    <a:pt x="29794" y="513753"/>
                  </a:lnTo>
                  <a:lnTo>
                    <a:pt x="29794" y="511771"/>
                  </a:lnTo>
                  <a:lnTo>
                    <a:pt x="29794" y="509803"/>
                  </a:lnTo>
                  <a:close/>
                </a:path>
                <a:path w="1365884" h="1035050">
                  <a:moveTo>
                    <a:pt x="410083" y="509803"/>
                  </a:moveTo>
                  <a:lnTo>
                    <a:pt x="397167" y="496887"/>
                  </a:lnTo>
                  <a:lnTo>
                    <a:pt x="393217" y="496887"/>
                  </a:lnTo>
                  <a:lnTo>
                    <a:pt x="380288" y="509803"/>
                  </a:lnTo>
                  <a:lnTo>
                    <a:pt x="380288" y="513753"/>
                  </a:lnTo>
                  <a:lnTo>
                    <a:pt x="393217" y="526669"/>
                  </a:lnTo>
                  <a:lnTo>
                    <a:pt x="397167" y="526669"/>
                  </a:lnTo>
                  <a:lnTo>
                    <a:pt x="410083" y="513753"/>
                  </a:lnTo>
                  <a:lnTo>
                    <a:pt x="410083" y="511771"/>
                  </a:lnTo>
                  <a:lnTo>
                    <a:pt x="410083" y="509803"/>
                  </a:lnTo>
                  <a:close/>
                </a:path>
                <a:path w="1365884" h="1035050">
                  <a:moveTo>
                    <a:pt x="596265" y="173710"/>
                  </a:moveTo>
                  <a:lnTo>
                    <a:pt x="595172" y="171081"/>
                  </a:lnTo>
                  <a:lnTo>
                    <a:pt x="590816" y="166725"/>
                  </a:lnTo>
                  <a:lnTo>
                    <a:pt x="588187" y="165633"/>
                  </a:lnTo>
                  <a:lnTo>
                    <a:pt x="582028" y="165633"/>
                  </a:lnTo>
                  <a:lnTo>
                    <a:pt x="579399" y="166725"/>
                  </a:lnTo>
                  <a:lnTo>
                    <a:pt x="575043" y="171081"/>
                  </a:lnTo>
                  <a:lnTo>
                    <a:pt x="573951" y="173710"/>
                  </a:lnTo>
                  <a:lnTo>
                    <a:pt x="573951" y="179870"/>
                  </a:lnTo>
                  <a:lnTo>
                    <a:pt x="575043" y="182499"/>
                  </a:lnTo>
                  <a:lnTo>
                    <a:pt x="579399" y="186855"/>
                  </a:lnTo>
                  <a:lnTo>
                    <a:pt x="582028" y="187947"/>
                  </a:lnTo>
                  <a:lnTo>
                    <a:pt x="588187" y="187947"/>
                  </a:lnTo>
                  <a:lnTo>
                    <a:pt x="590816" y="186855"/>
                  </a:lnTo>
                  <a:lnTo>
                    <a:pt x="595172" y="182499"/>
                  </a:lnTo>
                  <a:lnTo>
                    <a:pt x="596265" y="179870"/>
                  </a:lnTo>
                  <a:lnTo>
                    <a:pt x="596265" y="176784"/>
                  </a:lnTo>
                  <a:lnTo>
                    <a:pt x="596265" y="173710"/>
                  </a:lnTo>
                  <a:close/>
                </a:path>
                <a:path w="1365884" h="1035050">
                  <a:moveTo>
                    <a:pt x="598131" y="342557"/>
                  </a:moveTo>
                  <a:lnTo>
                    <a:pt x="586841" y="331254"/>
                  </a:lnTo>
                  <a:lnTo>
                    <a:pt x="583387" y="331254"/>
                  </a:lnTo>
                  <a:lnTo>
                    <a:pt x="572084" y="342557"/>
                  </a:lnTo>
                  <a:lnTo>
                    <a:pt x="572084" y="346011"/>
                  </a:lnTo>
                  <a:lnTo>
                    <a:pt x="583387" y="357301"/>
                  </a:lnTo>
                  <a:lnTo>
                    <a:pt x="586841" y="357301"/>
                  </a:lnTo>
                  <a:lnTo>
                    <a:pt x="598131" y="346011"/>
                  </a:lnTo>
                  <a:lnTo>
                    <a:pt x="598131" y="344284"/>
                  </a:lnTo>
                  <a:lnTo>
                    <a:pt x="598131" y="342557"/>
                  </a:lnTo>
                  <a:close/>
                </a:path>
                <a:path w="1365884" h="1035050">
                  <a:moveTo>
                    <a:pt x="600011" y="509803"/>
                  </a:moveTo>
                  <a:lnTo>
                    <a:pt x="587082" y="496887"/>
                  </a:lnTo>
                  <a:lnTo>
                    <a:pt x="583133" y="496887"/>
                  </a:lnTo>
                  <a:lnTo>
                    <a:pt x="570217" y="509803"/>
                  </a:lnTo>
                  <a:lnTo>
                    <a:pt x="570217" y="513753"/>
                  </a:lnTo>
                  <a:lnTo>
                    <a:pt x="583133" y="526669"/>
                  </a:lnTo>
                  <a:lnTo>
                    <a:pt x="587082" y="526669"/>
                  </a:lnTo>
                  <a:lnTo>
                    <a:pt x="600011" y="513753"/>
                  </a:lnTo>
                  <a:lnTo>
                    <a:pt x="600011" y="511771"/>
                  </a:lnTo>
                  <a:lnTo>
                    <a:pt x="600011" y="509803"/>
                  </a:lnTo>
                  <a:close/>
                </a:path>
                <a:path w="1365884" h="1035050">
                  <a:moveTo>
                    <a:pt x="601878" y="677049"/>
                  </a:moveTo>
                  <a:lnTo>
                    <a:pt x="587336" y="662508"/>
                  </a:lnTo>
                  <a:lnTo>
                    <a:pt x="582891" y="662508"/>
                  </a:lnTo>
                  <a:lnTo>
                    <a:pt x="568350" y="677049"/>
                  </a:lnTo>
                  <a:lnTo>
                    <a:pt x="568350" y="681494"/>
                  </a:lnTo>
                  <a:lnTo>
                    <a:pt x="582891" y="696036"/>
                  </a:lnTo>
                  <a:lnTo>
                    <a:pt x="587336" y="696036"/>
                  </a:lnTo>
                  <a:lnTo>
                    <a:pt x="601878" y="681494"/>
                  </a:lnTo>
                  <a:lnTo>
                    <a:pt x="601878" y="679272"/>
                  </a:lnTo>
                  <a:lnTo>
                    <a:pt x="601878" y="677049"/>
                  </a:lnTo>
                  <a:close/>
                </a:path>
                <a:path w="1365884" h="1035050">
                  <a:moveTo>
                    <a:pt x="784326" y="6731"/>
                  </a:moveTo>
                  <a:lnTo>
                    <a:pt x="783412" y="4533"/>
                  </a:lnTo>
                  <a:lnTo>
                    <a:pt x="779792" y="914"/>
                  </a:lnTo>
                  <a:lnTo>
                    <a:pt x="777595" y="0"/>
                  </a:lnTo>
                  <a:lnTo>
                    <a:pt x="772464" y="0"/>
                  </a:lnTo>
                  <a:lnTo>
                    <a:pt x="770280" y="914"/>
                  </a:lnTo>
                  <a:lnTo>
                    <a:pt x="766648" y="4533"/>
                  </a:lnTo>
                  <a:lnTo>
                    <a:pt x="765746" y="6731"/>
                  </a:lnTo>
                  <a:lnTo>
                    <a:pt x="765746" y="11861"/>
                  </a:lnTo>
                  <a:lnTo>
                    <a:pt x="766648" y="14046"/>
                  </a:lnTo>
                  <a:lnTo>
                    <a:pt x="770280" y="17678"/>
                  </a:lnTo>
                  <a:lnTo>
                    <a:pt x="772464" y="18580"/>
                  </a:lnTo>
                  <a:lnTo>
                    <a:pt x="777595" y="18580"/>
                  </a:lnTo>
                  <a:lnTo>
                    <a:pt x="779792" y="17678"/>
                  </a:lnTo>
                  <a:lnTo>
                    <a:pt x="783412" y="14046"/>
                  </a:lnTo>
                  <a:lnTo>
                    <a:pt x="784326" y="11861"/>
                  </a:lnTo>
                  <a:lnTo>
                    <a:pt x="784326" y="9296"/>
                  </a:lnTo>
                  <a:lnTo>
                    <a:pt x="784326" y="6731"/>
                  </a:lnTo>
                  <a:close/>
                </a:path>
                <a:path w="1365884" h="1035050">
                  <a:moveTo>
                    <a:pt x="786193" y="173710"/>
                  </a:moveTo>
                  <a:lnTo>
                    <a:pt x="785101" y="171081"/>
                  </a:lnTo>
                  <a:lnTo>
                    <a:pt x="780745" y="166725"/>
                  </a:lnTo>
                  <a:lnTo>
                    <a:pt x="778116" y="165633"/>
                  </a:lnTo>
                  <a:lnTo>
                    <a:pt x="771956" y="165633"/>
                  </a:lnTo>
                  <a:lnTo>
                    <a:pt x="769327" y="166725"/>
                  </a:lnTo>
                  <a:lnTo>
                    <a:pt x="764971" y="171081"/>
                  </a:lnTo>
                  <a:lnTo>
                    <a:pt x="763879" y="173710"/>
                  </a:lnTo>
                  <a:lnTo>
                    <a:pt x="763879" y="179870"/>
                  </a:lnTo>
                  <a:lnTo>
                    <a:pt x="764971" y="182499"/>
                  </a:lnTo>
                  <a:lnTo>
                    <a:pt x="769327" y="186855"/>
                  </a:lnTo>
                  <a:lnTo>
                    <a:pt x="771956" y="187947"/>
                  </a:lnTo>
                  <a:lnTo>
                    <a:pt x="778116" y="187947"/>
                  </a:lnTo>
                  <a:lnTo>
                    <a:pt x="780745" y="186855"/>
                  </a:lnTo>
                  <a:lnTo>
                    <a:pt x="785101" y="182499"/>
                  </a:lnTo>
                  <a:lnTo>
                    <a:pt x="786193" y="179870"/>
                  </a:lnTo>
                  <a:lnTo>
                    <a:pt x="786193" y="176784"/>
                  </a:lnTo>
                  <a:lnTo>
                    <a:pt x="786193" y="173710"/>
                  </a:lnTo>
                  <a:close/>
                </a:path>
                <a:path w="1365884" h="1035050">
                  <a:moveTo>
                    <a:pt x="788060" y="342557"/>
                  </a:moveTo>
                  <a:lnTo>
                    <a:pt x="776757" y="331254"/>
                  </a:lnTo>
                  <a:lnTo>
                    <a:pt x="773303" y="331254"/>
                  </a:lnTo>
                  <a:lnTo>
                    <a:pt x="762012" y="342557"/>
                  </a:lnTo>
                  <a:lnTo>
                    <a:pt x="762012" y="346011"/>
                  </a:lnTo>
                  <a:lnTo>
                    <a:pt x="773303" y="357301"/>
                  </a:lnTo>
                  <a:lnTo>
                    <a:pt x="776757" y="357301"/>
                  </a:lnTo>
                  <a:lnTo>
                    <a:pt x="788060" y="346011"/>
                  </a:lnTo>
                  <a:lnTo>
                    <a:pt x="788060" y="344284"/>
                  </a:lnTo>
                  <a:lnTo>
                    <a:pt x="788060" y="342557"/>
                  </a:lnTo>
                  <a:close/>
                </a:path>
                <a:path w="1365884" h="1035050">
                  <a:moveTo>
                    <a:pt x="789927" y="509803"/>
                  </a:moveTo>
                  <a:lnTo>
                    <a:pt x="777011" y="496887"/>
                  </a:lnTo>
                  <a:lnTo>
                    <a:pt x="773061" y="496887"/>
                  </a:lnTo>
                  <a:lnTo>
                    <a:pt x="760133" y="509803"/>
                  </a:lnTo>
                  <a:lnTo>
                    <a:pt x="760133" y="513753"/>
                  </a:lnTo>
                  <a:lnTo>
                    <a:pt x="773061" y="526669"/>
                  </a:lnTo>
                  <a:lnTo>
                    <a:pt x="777011" y="526669"/>
                  </a:lnTo>
                  <a:lnTo>
                    <a:pt x="789927" y="513753"/>
                  </a:lnTo>
                  <a:lnTo>
                    <a:pt x="789927" y="511771"/>
                  </a:lnTo>
                  <a:lnTo>
                    <a:pt x="789927" y="509803"/>
                  </a:lnTo>
                  <a:close/>
                </a:path>
                <a:path w="1365884" h="1035050">
                  <a:moveTo>
                    <a:pt x="791794" y="677049"/>
                  </a:moveTo>
                  <a:lnTo>
                    <a:pt x="777252" y="662508"/>
                  </a:lnTo>
                  <a:lnTo>
                    <a:pt x="772807" y="662508"/>
                  </a:lnTo>
                  <a:lnTo>
                    <a:pt x="758266" y="677049"/>
                  </a:lnTo>
                  <a:lnTo>
                    <a:pt x="758266" y="681494"/>
                  </a:lnTo>
                  <a:lnTo>
                    <a:pt x="772807" y="696036"/>
                  </a:lnTo>
                  <a:lnTo>
                    <a:pt x="777252" y="696036"/>
                  </a:lnTo>
                  <a:lnTo>
                    <a:pt x="791794" y="681494"/>
                  </a:lnTo>
                  <a:lnTo>
                    <a:pt x="791794" y="679272"/>
                  </a:lnTo>
                  <a:lnTo>
                    <a:pt x="791794" y="677049"/>
                  </a:lnTo>
                  <a:close/>
                </a:path>
                <a:path w="1365884" h="1035050">
                  <a:moveTo>
                    <a:pt x="793661" y="844296"/>
                  </a:moveTo>
                  <a:lnTo>
                    <a:pt x="777506" y="828128"/>
                  </a:lnTo>
                  <a:lnTo>
                    <a:pt x="772566" y="828128"/>
                  </a:lnTo>
                  <a:lnTo>
                    <a:pt x="756399" y="844296"/>
                  </a:lnTo>
                  <a:lnTo>
                    <a:pt x="756399" y="849236"/>
                  </a:lnTo>
                  <a:lnTo>
                    <a:pt x="772566" y="865390"/>
                  </a:lnTo>
                  <a:lnTo>
                    <a:pt x="777506" y="865390"/>
                  </a:lnTo>
                  <a:lnTo>
                    <a:pt x="793661" y="849236"/>
                  </a:lnTo>
                  <a:lnTo>
                    <a:pt x="793661" y="846759"/>
                  </a:lnTo>
                  <a:lnTo>
                    <a:pt x="793661" y="844296"/>
                  </a:lnTo>
                  <a:close/>
                </a:path>
                <a:path w="1365884" h="1035050">
                  <a:moveTo>
                    <a:pt x="795540" y="1011542"/>
                  </a:moveTo>
                  <a:lnTo>
                    <a:pt x="777748" y="993762"/>
                  </a:lnTo>
                  <a:lnTo>
                    <a:pt x="772312" y="993762"/>
                  </a:lnTo>
                  <a:lnTo>
                    <a:pt x="754532" y="1011542"/>
                  </a:lnTo>
                  <a:lnTo>
                    <a:pt x="754532" y="1016977"/>
                  </a:lnTo>
                  <a:lnTo>
                    <a:pt x="772312" y="1034757"/>
                  </a:lnTo>
                  <a:lnTo>
                    <a:pt x="777748" y="1034757"/>
                  </a:lnTo>
                  <a:lnTo>
                    <a:pt x="795540" y="1016977"/>
                  </a:lnTo>
                  <a:lnTo>
                    <a:pt x="795540" y="1014260"/>
                  </a:lnTo>
                  <a:lnTo>
                    <a:pt x="795540" y="1011542"/>
                  </a:lnTo>
                  <a:close/>
                </a:path>
                <a:path w="1365884" h="1035050">
                  <a:moveTo>
                    <a:pt x="974686" y="6731"/>
                  </a:moveTo>
                  <a:lnTo>
                    <a:pt x="973785" y="4533"/>
                  </a:lnTo>
                  <a:lnTo>
                    <a:pt x="970153" y="914"/>
                  </a:lnTo>
                  <a:lnTo>
                    <a:pt x="967968" y="0"/>
                  </a:lnTo>
                  <a:lnTo>
                    <a:pt x="962837" y="0"/>
                  </a:lnTo>
                  <a:lnTo>
                    <a:pt x="960653" y="914"/>
                  </a:lnTo>
                  <a:lnTo>
                    <a:pt x="957021" y="4533"/>
                  </a:lnTo>
                  <a:lnTo>
                    <a:pt x="956119" y="6731"/>
                  </a:lnTo>
                  <a:lnTo>
                    <a:pt x="956119" y="11861"/>
                  </a:lnTo>
                  <a:lnTo>
                    <a:pt x="957021" y="14046"/>
                  </a:lnTo>
                  <a:lnTo>
                    <a:pt x="960653" y="17678"/>
                  </a:lnTo>
                  <a:lnTo>
                    <a:pt x="962837" y="18580"/>
                  </a:lnTo>
                  <a:lnTo>
                    <a:pt x="967968" y="18580"/>
                  </a:lnTo>
                  <a:lnTo>
                    <a:pt x="970153" y="17678"/>
                  </a:lnTo>
                  <a:lnTo>
                    <a:pt x="973785" y="14046"/>
                  </a:lnTo>
                  <a:lnTo>
                    <a:pt x="974686" y="11861"/>
                  </a:lnTo>
                  <a:lnTo>
                    <a:pt x="974686" y="9296"/>
                  </a:lnTo>
                  <a:lnTo>
                    <a:pt x="974686" y="6731"/>
                  </a:lnTo>
                  <a:close/>
                </a:path>
                <a:path w="1365884" h="1035050">
                  <a:moveTo>
                    <a:pt x="976553" y="173710"/>
                  </a:moveTo>
                  <a:lnTo>
                    <a:pt x="975474" y="171081"/>
                  </a:lnTo>
                  <a:lnTo>
                    <a:pt x="971118" y="166725"/>
                  </a:lnTo>
                  <a:lnTo>
                    <a:pt x="968489" y="165633"/>
                  </a:lnTo>
                  <a:lnTo>
                    <a:pt x="962329" y="165633"/>
                  </a:lnTo>
                  <a:lnTo>
                    <a:pt x="959688" y="166725"/>
                  </a:lnTo>
                  <a:lnTo>
                    <a:pt x="955332" y="171081"/>
                  </a:lnTo>
                  <a:lnTo>
                    <a:pt x="954252" y="173710"/>
                  </a:lnTo>
                  <a:lnTo>
                    <a:pt x="954252" y="179870"/>
                  </a:lnTo>
                  <a:lnTo>
                    <a:pt x="955332" y="182499"/>
                  </a:lnTo>
                  <a:lnTo>
                    <a:pt x="959688" y="186855"/>
                  </a:lnTo>
                  <a:lnTo>
                    <a:pt x="962329" y="187947"/>
                  </a:lnTo>
                  <a:lnTo>
                    <a:pt x="968489" y="187947"/>
                  </a:lnTo>
                  <a:lnTo>
                    <a:pt x="971118" y="186855"/>
                  </a:lnTo>
                  <a:lnTo>
                    <a:pt x="975474" y="182499"/>
                  </a:lnTo>
                  <a:lnTo>
                    <a:pt x="976553" y="179870"/>
                  </a:lnTo>
                  <a:lnTo>
                    <a:pt x="976553" y="176784"/>
                  </a:lnTo>
                  <a:lnTo>
                    <a:pt x="976553" y="173710"/>
                  </a:lnTo>
                  <a:close/>
                </a:path>
                <a:path w="1365884" h="1035050">
                  <a:moveTo>
                    <a:pt x="978433" y="344284"/>
                  </a:moveTo>
                  <a:lnTo>
                    <a:pt x="967130" y="331254"/>
                  </a:lnTo>
                  <a:lnTo>
                    <a:pt x="963676" y="331254"/>
                  </a:lnTo>
                  <a:lnTo>
                    <a:pt x="952385" y="342557"/>
                  </a:lnTo>
                  <a:lnTo>
                    <a:pt x="952385" y="346011"/>
                  </a:lnTo>
                  <a:lnTo>
                    <a:pt x="963676" y="357301"/>
                  </a:lnTo>
                  <a:lnTo>
                    <a:pt x="967130" y="357301"/>
                  </a:lnTo>
                  <a:lnTo>
                    <a:pt x="978433" y="344284"/>
                  </a:lnTo>
                  <a:close/>
                </a:path>
                <a:path w="1365884" h="1035050">
                  <a:moveTo>
                    <a:pt x="980300" y="509803"/>
                  </a:moveTo>
                  <a:lnTo>
                    <a:pt x="967384" y="496887"/>
                  </a:lnTo>
                  <a:lnTo>
                    <a:pt x="963434" y="496887"/>
                  </a:lnTo>
                  <a:lnTo>
                    <a:pt x="950506" y="509803"/>
                  </a:lnTo>
                  <a:lnTo>
                    <a:pt x="950506" y="513753"/>
                  </a:lnTo>
                  <a:lnTo>
                    <a:pt x="963434" y="526669"/>
                  </a:lnTo>
                  <a:lnTo>
                    <a:pt x="967384" y="526669"/>
                  </a:lnTo>
                  <a:lnTo>
                    <a:pt x="980300" y="513753"/>
                  </a:lnTo>
                  <a:lnTo>
                    <a:pt x="980300" y="511771"/>
                  </a:lnTo>
                  <a:lnTo>
                    <a:pt x="980300" y="509803"/>
                  </a:lnTo>
                  <a:close/>
                </a:path>
                <a:path w="1365884" h="1035050">
                  <a:moveTo>
                    <a:pt x="982167" y="677049"/>
                  </a:moveTo>
                  <a:lnTo>
                    <a:pt x="967625" y="662508"/>
                  </a:lnTo>
                  <a:lnTo>
                    <a:pt x="963180" y="662508"/>
                  </a:lnTo>
                  <a:lnTo>
                    <a:pt x="948639" y="677049"/>
                  </a:lnTo>
                  <a:lnTo>
                    <a:pt x="948639" y="681494"/>
                  </a:lnTo>
                  <a:lnTo>
                    <a:pt x="963180" y="696036"/>
                  </a:lnTo>
                  <a:lnTo>
                    <a:pt x="967625" y="696036"/>
                  </a:lnTo>
                  <a:lnTo>
                    <a:pt x="982167" y="681494"/>
                  </a:lnTo>
                  <a:lnTo>
                    <a:pt x="982167" y="679272"/>
                  </a:lnTo>
                  <a:lnTo>
                    <a:pt x="982167" y="677049"/>
                  </a:lnTo>
                  <a:close/>
                </a:path>
                <a:path w="1365884" h="1035050">
                  <a:moveTo>
                    <a:pt x="984034" y="844296"/>
                  </a:moveTo>
                  <a:lnTo>
                    <a:pt x="967879" y="828128"/>
                  </a:lnTo>
                  <a:lnTo>
                    <a:pt x="962926" y="828128"/>
                  </a:lnTo>
                  <a:lnTo>
                    <a:pt x="946772" y="844296"/>
                  </a:lnTo>
                  <a:lnTo>
                    <a:pt x="946772" y="849236"/>
                  </a:lnTo>
                  <a:lnTo>
                    <a:pt x="962926" y="865390"/>
                  </a:lnTo>
                  <a:lnTo>
                    <a:pt x="967879" y="865390"/>
                  </a:lnTo>
                  <a:lnTo>
                    <a:pt x="984034" y="849236"/>
                  </a:lnTo>
                  <a:lnTo>
                    <a:pt x="984034" y="846759"/>
                  </a:lnTo>
                  <a:lnTo>
                    <a:pt x="984034" y="844296"/>
                  </a:lnTo>
                  <a:close/>
                </a:path>
                <a:path w="1365884" h="1035050">
                  <a:moveTo>
                    <a:pt x="985901" y="1011542"/>
                  </a:moveTo>
                  <a:lnTo>
                    <a:pt x="968121" y="993762"/>
                  </a:lnTo>
                  <a:lnTo>
                    <a:pt x="962685" y="993762"/>
                  </a:lnTo>
                  <a:lnTo>
                    <a:pt x="944905" y="1011542"/>
                  </a:lnTo>
                  <a:lnTo>
                    <a:pt x="944905" y="1016977"/>
                  </a:lnTo>
                  <a:lnTo>
                    <a:pt x="962685" y="1034757"/>
                  </a:lnTo>
                  <a:lnTo>
                    <a:pt x="968121" y="1034757"/>
                  </a:lnTo>
                  <a:lnTo>
                    <a:pt x="985901" y="1016977"/>
                  </a:lnTo>
                  <a:lnTo>
                    <a:pt x="985901" y="1014260"/>
                  </a:lnTo>
                  <a:lnTo>
                    <a:pt x="985901" y="1011542"/>
                  </a:lnTo>
                  <a:close/>
                </a:path>
                <a:path w="1365884" h="1035050">
                  <a:moveTo>
                    <a:pt x="1079004" y="929728"/>
                  </a:moveTo>
                  <a:lnTo>
                    <a:pt x="1062837" y="913561"/>
                  </a:lnTo>
                  <a:lnTo>
                    <a:pt x="1057897" y="913561"/>
                  </a:lnTo>
                  <a:lnTo>
                    <a:pt x="1041730" y="929728"/>
                  </a:lnTo>
                  <a:lnTo>
                    <a:pt x="1041730" y="934669"/>
                  </a:lnTo>
                  <a:lnTo>
                    <a:pt x="1057897" y="950836"/>
                  </a:lnTo>
                  <a:lnTo>
                    <a:pt x="1062837" y="950836"/>
                  </a:lnTo>
                  <a:lnTo>
                    <a:pt x="1079004" y="934669"/>
                  </a:lnTo>
                  <a:lnTo>
                    <a:pt x="1079004" y="932205"/>
                  </a:lnTo>
                  <a:lnTo>
                    <a:pt x="1079004" y="929728"/>
                  </a:lnTo>
                  <a:close/>
                </a:path>
                <a:path w="1365884" h="1035050">
                  <a:moveTo>
                    <a:pt x="1164615" y="6731"/>
                  </a:moveTo>
                  <a:lnTo>
                    <a:pt x="1163713" y="4533"/>
                  </a:lnTo>
                  <a:lnTo>
                    <a:pt x="1160081" y="914"/>
                  </a:lnTo>
                  <a:lnTo>
                    <a:pt x="1157897" y="0"/>
                  </a:lnTo>
                  <a:lnTo>
                    <a:pt x="1152766" y="0"/>
                  </a:lnTo>
                  <a:lnTo>
                    <a:pt x="1150569" y="914"/>
                  </a:lnTo>
                  <a:lnTo>
                    <a:pt x="1146949" y="4533"/>
                  </a:lnTo>
                  <a:lnTo>
                    <a:pt x="1146035" y="6731"/>
                  </a:lnTo>
                  <a:lnTo>
                    <a:pt x="1146035" y="11861"/>
                  </a:lnTo>
                  <a:lnTo>
                    <a:pt x="1146949" y="14046"/>
                  </a:lnTo>
                  <a:lnTo>
                    <a:pt x="1150569" y="17678"/>
                  </a:lnTo>
                  <a:lnTo>
                    <a:pt x="1152766" y="18580"/>
                  </a:lnTo>
                  <a:lnTo>
                    <a:pt x="1157897" y="18580"/>
                  </a:lnTo>
                  <a:lnTo>
                    <a:pt x="1160081" y="17678"/>
                  </a:lnTo>
                  <a:lnTo>
                    <a:pt x="1163713" y="14046"/>
                  </a:lnTo>
                  <a:lnTo>
                    <a:pt x="1164615" y="11861"/>
                  </a:lnTo>
                  <a:lnTo>
                    <a:pt x="1164615" y="9296"/>
                  </a:lnTo>
                  <a:lnTo>
                    <a:pt x="1164615" y="6731"/>
                  </a:lnTo>
                  <a:close/>
                </a:path>
                <a:path w="1365884" h="1035050">
                  <a:moveTo>
                    <a:pt x="1166482" y="173710"/>
                  </a:moveTo>
                  <a:lnTo>
                    <a:pt x="1165390" y="171081"/>
                  </a:lnTo>
                  <a:lnTo>
                    <a:pt x="1161034" y="166725"/>
                  </a:lnTo>
                  <a:lnTo>
                    <a:pt x="1158405" y="165633"/>
                  </a:lnTo>
                  <a:lnTo>
                    <a:pt x="1152245" y="165633"/>
                  </a:lnTo>
                  <a:lnTo>
                    <a:pt x="1149616" y="166725"/>
                  </a:lnTo>
                  <a:lnTo>
                    <a:pt x="1145260" y="171081"/>
                  </a:lnTo>
                  <a:lnTo>
                    <a:pt x="1144168" y="173710"/>
                  </a:lnTo>
                  <a:lnTo>
                    <a:pt x="1144168" y="179870"/>
                  </a:lnTo>
                  <a:lnTo>
                    <a:pt x="1145260" y="182499"/>
                  </a:lnTo>
                  <a:lnTo>
                    <a:pt x="1149616" y="186855"/>
                  </a:lnTo>
                  <a:lnTo>
                    <a:pt x="1152245" y="187947"/>
                  </a:lnTo>
                  <a:lnTo>
                    <a:pt x="1158405" y="187947"/>
                  </a:lnTo>
                  <a:lnTo>
                    <a:pt x="1161034" y="186855"/>
                  </a:lnTo>
                  <a:lnTo>
                    <a:pt x="1165390" y="182499"/>
                  </a:lnTo>
                  <a:lnTo>
                    <a:pt x="1166482" y="179870"/>
                  </a:lnTo>
                  <a:lnTo>
                    <a:pt x="1166482" y="176784"/>
                  </a:lnTo>
                  <a:lnTo>
                    <a:pt x="1166482" y="173710"/>
                  </a:lnTo>
                  <a:close/>
                </a:path>
                <a:path w="1365884" h="1035050">
                  <a:moveTo>
                    <a:pt x="1168349" y="342557"/>
                  </a:moveTo>
                  <a:lnTo>
                    <a:pt x="1157058" y="331254"/>
                  </a:lnTo>
                  <a:lnTo>
                    <a:pt x="1153604" y="331254"/>
                  </a:lnTo>
                  <a:lnTo>
                    <a:pt x="1142301" y="342557"/>
                  </a:lnTo>
                  <a:lnTo>
                    <a:pt x="1142301" y="346011"/>
                  </a:lnTo>
                  <a:lnTo>
                    <a:pt x="1153604" y="357301"/>
                  </a:lnTo>
                  <a:lnTo>
                    <a:pt x="1157058" y="357301"/>
                  </a:lnTo>
                  <a:lnTo>
                    <a:pt x="1168349" y="346011"/>
                  </a:lnTo>
                  <a:lnTo>
                    <a:pt x="1168349" y="344284"/>
                  </a:lnTo>
                  <a:lnTo>
                    <a:pt x="1168349" y="342557"/>
                  </a:lnTo>
                  <a:close/>
                </a:path>
                <a:path w="1365884" h="1035050">
                  <a:moveTo>
                    <a:pt x="1170228" y="509803"/>
                  </a:moveTo>
                  <a:lnTo>
                    <a:pt x="1157300" y="496887"/>
                  </a:lnTo>
                  <a:lnTo>
                    <a:pt x="1153350" y="496887"/>
                  </a:lnTo>
                  <a:lnTo>
                    <a:pt x="1140434" y="509803"/>
                  </a:lnTo>
                  <a:lnTo>
                    <a:pt x="1140434" y="513753"/>
                  </a:lnTo>
                  <a:lnTo>
                    <a:pt x="1153350" y="526669"/>
                  </a:lnTo>
                  <a:lnTo>
                    <a:pt x="1157300" y="526669"/>
                  </a:lnTo>
                  <a:lnTo>
                    <a:pt x="1170228" y="513753"/>
                  </a:lnTo>
                  <a:lnTo>
                    <a:pt x="1170228" y="511771"/>
                  </a:lnTo>
                  <a:lnTo>
                    <a:pt x="1170228" y="509803"/>
                  </a:lnTo>
                  <a:close/>
                </a:path>
                <a:path w="1365884" h="1035050">
                  <a:moveTo>
                    <a:pt x="1172095" y="677049"/>
                  </a:moveTo>
                  <a:lnTo>
                    <a:pt x="1157554" y="662508"/>
                  </a:lnTo>
                  <a:lnTo>
                    <a:pt x="1153109" y="662508"/>
                  </a:lnTo>
                  <a:lnTo>
                    <a:pt x="1138567" y="677049"/>
                  </a:lnTo>
                  <a:lnTo>
                    <a:pt x="1138567" y="681494"/>
                  </a:lnTo>
                  <a:lnTo>
                    <a:pt x="1153109" y="696036"/>
                  </a:lnTo>
                  <a:lnTo>
                    <a:pt x="1157554" y="696036"/>
                  </a:lnTo>
                  <a:lnTo>
                    <a:pt x="1172095" y="681494"/>
                  </a:lnTo>
                  <a:lnTo>
                    <a:pt x="1172095" y="679272"/>
                  </a:lnTo>
                  <a:lnTo>
                    <a:pt x="1172095" y="677049"/>
                  </a:lnTo>
                  <a:close/>
                </a:path>
                <a:path w="1365884" h="1035050">
                  <a:moveTo>
                    <a:pt x="1173962" y="844296"/>
                  </a:moveTo>
                  <a:lnTo>
                    <a:pt x="1157795" y="828128"/>
                  </a:lnTo>
                  <a:lnTo>
                    <a:pt x="1152855" y="828128"/>
                  </a:lnTo>
                  <a:lnTo>
                    <a:pt x="1136700" y="844296"/>
                  </a:lnTo>
                  <a:lnTo>
                    <a:pt x="1136700" y="849236"/>
                  </a:lnTo>
                  <a:lnTo>
                    <a:pt x="1152855" y="865390"/>
                  </a:lnTo>
                  <a:lnTo>
                    <a:pt x="1157795" y="865390"/>
                  </a:lnTo>
                  <a:lnTo>
                    <a:pt x="1173962" y="849236"/>
                  </a:lnTo>
                  <a:lnTo>
                    <a:pt x="1173962" y="846759"/>
                  </a:lnTo>
                  <a:lnTo>
                    <a:pt x="1173962" y="844296"/>
                  </a:lnTo>
                  <a:close/>
                </a:path>
                <a:path w="1365884" h="1035050">
                  <a:moveTo>
                    <a:pt x="1175829" y="1011542"/>
                  </a:moveTo>
                  <a:lnTo>
                    <a:pt x="1158049" y="993762"/>
                  </a:lnTo>
                  <a:lnTo>
                    <a:pt x="1152613" y="993762"/>
                  </a:lnTo>
                  <a:lnTo>
                    <a:pt x="1134821" y="1011542"/>
                  </a:lnTo>
                  <a:lnTo>
                    <a:pt x="1134821" y="1016977"/>
                  </a:lnTo>
                  <a:lnTo>
                    <a:pt x="1152613" y="1034757"/>
                  </a:lnTo>
                  <a:lnTo>
                    <a:pt x="1158049" y="1034757"/>
                  </a:lnTo>
                  <a:lnTo>
                    <a:pt x="1175829" y="1016977"/>
                  </a:lnTo>
                  <a:lnTo>
                    <a:pt x="1175829" y="1014260"/>
                  </a:lnTo>
                  <a:lnTo>
                    <a:pt x="1175829" y="1011542"/>
                  </a:lnTo>
                  <a:close/>
                </a:path>
                <a:path w="1365884" h="1035050">
                  <a:moveTo>
                    <a:pt x="1354543" y="6731"/>
                  </a:moveTo>
                  <a:lnTo>
                    <a:pt x="1353629" y="4533"/>
                  </a:lnTo>
                  <a:lnTo>
                    <a:pt x="1350010" y="914"/>
                  </a:lnTo>
                  <a:lnTo>
                    <a:pt x="1347812" y="0"/>
                  </a:lnTo>
                  <a:lnTo>
                    <a:pt x="1342682" y="0"/>
                  </a:lnTo>
                  <a:lnTo>
                    <a:pt x="1340497" y="914"/>
                  </a:lnTo>
                  <a:lnTo>
                    <a:pt x="1336865" y="4533"/>
                  </a:lnTo>
                  <a:lnTo>
                    <a:pt x="1335963" y="6731"/>
                  </a:lnTo>
                  <a:lnTo>
                    <a:pt x="1335963" y="11861"/>
                  </a:lnTo>
                  <a:lnTo>
                    <a:pt x="1336865" y="14046"/>
                  </a:lnTo>
                  <a:lnTo>
                    <a:pt x="1340497" y="17678"/>
                  </a:lnTo>
                  <a:lnTo>
                    <a:pt x="1342682" y="18580"/>
                  </a:lnTo>
                  <a:lnTo>
                    <a:pt x="1347812" y="18580"/>
                  </a:lnTo>
                  <a:lnTo>
                    <a:pt x="1350010" y="17678"/>
                  </a:lnTo>
                  <a:lnTo>
                    <a:pt x="1353629" y="14046"/>
                  </a:lnTo>
                  <a:lnTo>
                    <a:pt x="1354543" y="11861"/>
                  </a:lnTo>
                  <a:lnTo>
                    <a:pt x="1354543" y="9296"/>
                  </a:lnTo>
                  <a:lnTo>
                    <a:pt x="1354543" y="6731"/>
                  </a:lnTo>
                  <a:close/>
                </a:path>
                <a:path w="1365884" h="1035050">
                  <a:moveTo>
                    <a:pt x="1356410" y="173710"/>
                  </a:moveTo>
                  <a:lnTo>
                    <a:pt x="1355318" y="171081"/>
                  </a:lnTo>
                  <a:lnTo>
                    <a:pt x="1350962" y="166725"/>
                  </a:lnTo>
                  <a:lnTo>
                    <a:pt x="1348333" y="165633"/>
                  </a:lnTo>
                  <a:lnTo>
                    <a:pt x="1342174" y="165633"/>
                  </a:lnTo>
                  <a:lnTo>
                    <a:pt x="1339545" y="166725"/>
                  </a:lnTo>
                  <a:lnTo>
                    <a:pt x="1335189" y="171081"/>
                  </a:lnTo>
                  <a:lnTo>
                    <a:pt x="1334096" y="173710"/>
                  </a:lnTo>
                  <a:lnTo>
                    <a:pt x="1334096" y="179870"/>
                  </a:lnTo>
                  <a:lnTo>
                    <a:pt x="1335189" y="182499"/>
                  </a:lnTo>
                  <a:lnTo>
                    <a:pt x="1339545" y="186855"/>
                  </a:lnTo>
                  <a:lnTo>
                    <a:pt x="1342174" y="187947"/>
                  </a:lnTo>
                  <a:lnTo>
                    <a:pt x="1348333" y="187947"/>
                  </a:lnTo>
                  <a:lnTo>
                    <a:pt x="1350962" y="186855"/>
                  </a:lnTo>
                  <a:lnTo>
                    <a:pt x="1355318" y="182499"/>
                  </a:lnTo>
                  <a:lnTo>
                    <a:pt x="1356410" y="179870"/>
                  </a:lnTo>
                  <a:lnTo>
                    <a:pt x="1356410" y="176784"/>
                  </a:lnTo>
                  <a:lnTo>
                    <a:pt x="1356410" y="173710"/>
                  </a:lnTo>
                  <a:close/>
                </a:path>
                <a:path w="1365884" h="1035050">
                  <a:moveTo>
                    <a:pt x="1358277" y="342557"/>
                  </a:moveTo>
                  <a:lnTo>
                    <a:pt x="1346974" y="331254"/>
                  </a:lnTo>
                  <a:lnTo>
                    <a:pt x="1343520" y="331254"/>
                  </a:lnTo>
                  <a:lnTo>
                    <a:pt x="1332230" y="342557"/>
                  </a:lnTo>
                  <a:lnTo>
                    <a:pt x="1332230" y="346011"/>
                  </a:lnTo>
                  <a:lnTo>
                    <a:pt x="1343520" y="357301"/>
                  </a:lnTo>
                  <a:lnTo>
                    <a:pt x="1346974" y="357301"/>
                  </a:lnTo>
                  <a:lnTo>
                    <a:pt x="1358277" y="346011"/>
                  </a:lnTo>
                  <a:lnTo>
                    <a:pt x="1358277" y="344284"/>
                  </a:lnTo>
                  <a:lnTo>
                    <a:pt x="1358277" y="342557"/>
                  </a:lnTo>
                  <a:close/>
                </a:path>
                <a:path w="1365884" h="1035050">
                  <a:moveTo>
                    <a:pt x="1360144" y="509803"/>
                  </a:moveTo>
                  <a:lnTo>
                    <a:pt x="1347228" y="496887"/>
                  </a:lnTo>
                  <a:lnTo>
                    <a:pt x="1343279" y="496887"/>
                  </a:lnTo>
                  <a:lnTo>
                    <a:pt x="1330350" y="509803"/>
                  </a:lnTo>
                  <a:lnTo>
                    <a:pt x="1330350" y="513753"/>
                  </a:lnTo>
                  <a:lnTo>
                    <a:pt x="1343279" y="526669"/>
                  </a:lnTo>
                  <a:lnTo>
                    <a:pt x="1347228" y="526669"/>
                  </a:lnTo>
                  <a:lnTo>
                    <a:pt x="1360144" y="513753"/>
                  </a:lnTo>
                  <a:lnTo>
                    <a:pt x="1360144" y="511771"/>
                  </a:lnTo>
                  <a:lnTo>
                    <a:pt x="1360144" y="509803"/>
                  </a:lnTo>
                  <a:close/>
                </a:path>
                <a:path w="1365884" h="1035050">
                  <a:moveTo>
                    <a:pt x="1362011" y="677049"/>
                  </a:moveTo>
                  <a:lnTo>
                    <a:pt x="1347470" y="662508"/>
                  </a:lnTo>
                  <a:lnTo>
                    <a:pt x="1343025" y="662508"/>
                  </a:lnTo>
                  <a:lnTo>
                    <a:pt x="1328483" y="677049"/>
                  </a:lnTo>
                  <a:lnTo>
                    <a:pt x="1328483" y="681494"/>
                  </a:lnTo>
                  <a:lnTo>
                    <a:pt x="1343025" y="696036"/>
                  </a:lnTo>
                  <a:lnTo>
                    <a:pt x="1347470" y="696036"/>
                  </a:lnTo>
                  <a:lnTo>
                    <a:pt x="1362011" y="681494"/>
                  </a:lnTo>
                  <a:lnTo>
                    <a:pt x="1362011" y="679272"/>
                  </a:lnTo>
                  <a:lnTo>
                    <a:pt x="1362011" y="677049"/>
                  </a:lnTo>
                  <a:close/>
                </a:path>
                <a:path w="1365884" h="1035050">
                  <a:moveTo>
                    <a:pt x="1363878" y="844296"/>
                  </a:moveTo>
                  <a:lnTo>
                    <a:pt x="1347724" y="828128"/>
                  </a:lnTo>
                  <a:lnTo>
                    <a:pt x="1342783" y="828128"/>
                  </a:lnTo>
                  <a:lnTo>
                    <a:pt x="1326616" y="844296"/>
                  </a:lnTo>
                  <a:lnTo>
                    <a:pt x="1326616" y="849236"/>
                  </a:lnTo>
                  <a:lnTo>
                    <a:pt x="1342783" y="865390"/>
                  </a:lnTo>
                  <a:lnTo>
                    <a:pt x="1347724" y="865390"/>
                  </a:lnTo>
                  <a:lnTo>
                    <a:pt x="1363878" y="849236"/>
                  </a:lnTo>
                  <a:lnTo>
                    <a:pt x="1363878" y="846759"/>
                  </a:lnTo>
                  <a:lnTo>
                    <a:pt x="1363878" y="844296"/>
                  </a:lnTo>
                  <a:close/>
                </a:path>
                <a:path w="1365884" h="1035050">
                  <a:moveTo>
                    <a:pt x="1365758" y="1011542"/>
                  </a:moveTo>
                  <a:lnTo>
                    <a:pt x="1347965" y="993762"/>
                  </a:lnTo>
                  <a:lnTo>
                    <a:pt x="1342529" y="993762"/>
                  </a:lnTo>
                  <a:lnTo>
                    <a:pt x="1324749" y="1011542"/>
                  </a:lnTo>
                  <a:lnTo>
                    <a:pt x="1324749" y="1016977"/>
                  </a:lnTo>
                  <a:lnTo>
                    <a:pt x="1342529" y="1034757"/>
                  </a:lnTo>
                  <a:lnTo>
                    <a:pt x="1347965" y="1034757"/>
                  </a:lnTo>
                  <a:lnTo>
                    <a:pt x="1365758" y="1016977"/>
                  </a:lnTo>
                  <a:lnTo>
                    <a:pt x="1365758" y="1014260"/>
                  </a:lnTo>
                  <a:lnTo>
                    <a:pt x="1365758" y="1011542"/>
                  </a:lnTo>
                  <a:close/>
                </a:path>
              </a:pathLst>
            </a:custGeom>
            <a:solidFill>
              <a:srgbClr val="91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1111" y="6523626"/>
            <a:ext cx="2837180" cy="142875"/>
            <a:chOff x="11111" y="6523626"/>
            <a:chExt cx="2837180" cy="142875"/>
          </a:xfrm>
        </p:grpSpPr>
        <p:sp>
          <p:nvSpPr>
            <p:cNvPr id="9" name="object 9"/>
            <p:cNvSpPr/>
            <p:nvPr/>
          </p:nvSpPr>
          <p:spPr>
            <a:xfrm>
              <a:off x="11111" y="6571251"/>
              <a:ext cx="2810510" cy="47625"/>
            </a:xfrm>
            <a:custGeom>
              <a:avLst/>
              <a:gdLst/>
              <a:ahLst/>
              <a:cxnLst/>
              <a:rect l="l" t="t" r="r" b="b"/>
              <a:pathLst>
                <a:path w="2810510" h="47625">
                  <a:moveTo>
                    <a:pt x="26974" y="47624"/>
                  </a:moveTo>
                  <a:lnTo>
                    <a:pt x="20654" y="47624"/>
                  </a:lnTo>
                  <a:lnTo>
                    <a:pt x="17617" y="47020"/>
                  </a:lnTo>
                  <a:lnTo>
                    <a:pt x="0" y="26970"/>
                  </a:lnTo>
                  <a:lnTo>
                    <a:pt x="0" y="20654"/>
                  </a:lnTo>
                  <a:lnTo>
                    <a:pt x="20654" y="0"/>
                  </a:lnTo>
                  <a:lnTo>
                    <a:pt x="26974" y="0"/>
                  </a:lnTo>
                  <a:lnTo>
                    <a:pt x="47629" y="20654"/>
                  </a:lnTo>
                  <a:lnTo>
                    <a:pt x="47629" y="26970"/>
                  </a:lnTo>
                  <a:lnTo>
                    <a:pt x="26974" y="47624"/>
                  </a:lnTo>
                  <a:close/>
                </a:path>
                <a:path w="2810510" h="47625">
                  <a:moveTo>
                    <a:pt x="122229" y="47624"/>
                  </a:moveTo>
                  <a:lnTo>
                    <a:pt x="115909" y="47624"/>
                  </a:lnTo>
                  <a:lnTo>
                    <a:pt x="112871" y="47020"/>
                  </a:lnTo>
                  <a:lnTo>
                    <a:pt x="95254" y="26970"/>
                  </a:lnTo>
                  <a:lnTo>
                    <a:pt x="95254" y="20654"/>
                  </a:lnTo>
                  <a:lnTo>
                    <a:pt x="115909" y="0"/>
                  </a:lnTo>
                  <a:lnTo>
                    <a:pt x="122229" y="0"/>
                  </a:lnTo>
                  <a:lnTo>
                    <a:pt x="142884" y="20654"/>
                  </a:lnTo>
                  <a:lnTo>
                    <a:pt x="142884" y="26970"/>
                  </a:lnTo>
                  <a:lnTo>
                    <a:pt x="122229" y="47624"/>
                  </a:lnTo>
                  <a:close/>
                </a:path>
                <a:path w="2810510" h="47625">
                  <a:moveTo>
                    <a:pt x="217484" y="47624"/>
                  </a:moveTo>
                  <a:lnTo>
                    <a:pt x="211164" y="47624"/>
                  </a:lnTo>
                  <a:lnTo>
                    <a:pt x="208126" y="47020"/>
                  </a:lnTo>
                  <a:lnTo>
                    <a:pt x="190509" y="26970"/>
                  </a:lnTo>
                  <a:lnTo>
                    <a:pt x="190509" y="20654"/>
                  </a:lnTo>
                  <a:lnTo>
                    <a:pt x="211164" y="0"/>
                  </a:lnTo>
                  <a:lnTo>
                    <a:pt x="217484" y="0"/>
                  </a:lnTo>
                  <a:lnTo>
                    <a:pt x="238139" y="20654"/>
                  </a:lnTo>
                  <a:lnTo>
                    <a:pt x="238139" y="26970"/>
                  </a:lnTo>
                  <a:lnTo>
                    <a:pt x="217484" y="47624"/>
                  </a:lnTo>
                  <a:close/>
                </a:path>
                <a:path w="2810510" h="47625">
                  <a:moveTo>
                    <a:pt x="312739" y="47624"/>
                  </a:moveTo>
                  <a:lnTo>
                    <a:pt x="306418" y="47624"/>
                  </a:lnTo>
                  <a:lnTo>
                    <a:pt x="303381" y="47020"/>
                  </a:lnTo>
                  <a:lnTo>
                    <a:pt x="285764" y="26970"/>
                  </a:lnTo>
                  <a:lnTo>
                    <a:pt x="285764" y="20654"/>
                  </a:lnTo>
                  <a:lnTo>
                    <a:pt x="306418" y="0"/>
                  </a:lnTo>
                  <a:lnTo>
                    <a:pt x="312739" y="0"/>
                  </a:lnTo>
                  <a:lnTo>
                    <a:pt x="333394" y="20654"/>
                  </a:lnTo>
                  <a:lnTo>
                    <a:pt x="333394" y="26970"/>
                  </a:lnTo>
                  <a:lnTo>
                    <a:pt x="312739" y="47624"/>
                  </a:lnTo>
                  <a:close/>
                </a:path>
                <a:path w="2810510" h="47625">
                  <a:moveTo>
                    <a:pt x="407994" y="47624"/>
                  </a:moveTo>
                  <a:lnTo>
                    <a:pt x="401673" y="47624"/>
                  </a:lnTo>
                  <a:lnTo>
                    <a:pt x="398636" y="47020"/>
                  </a:lnTo>
                  <a:lnTo>
                    <a:pt x="381019" y="26970"/>
                  </a:lnTo>
                  <a:lnTo>
                    <a:pt x="381019" y="20654"/>
                  </a:lnTo>
                  <a:lnTo>
                    <a:pt x="401673" y="0"/>
                  </a:lnTo>
                  <a:lnTo>
                    <a:pt x="407994" y="0"/>
                  </a:lnTo>
                  <a:lnTo>
                    <a:pt x="428648" y="20654"/>
                  </a:lnTo>
                  <a:lnTo>
                    <a:pt x="428648" y="26970"/>
                  </a:lnTo>
                  <a:lnTo>
                    <a:pt x="407994" y="47624"/>
                  </a:lnTo>
                  <a:close/>
                </a:path>
                <a:path w="2810510" h="47625">
                  <a:moveTo>
                    <a:pt x="503248" y="47624"/>
                  </a:moveTo>
                  <a:lnTo>
                    <a:pt x="496928" y="47624"/>
                  </a:lnTo>
                  <a:lnTo>
                    <a:pt x="493890" y="47020"/>
                  </a:lnTo>
                  <a:lnTo>
                    <a:pt x="476273" y="26970"/>
                  </a:lnTo>
                  <a:lnTo>
                    <a:pt x="476273" y="20654"/>
                  </a:lnTo>
                  <a:lnTo>
                    <a:pt x="496928" y="0"/>
                  </a:lnTo>
                  <a:lnTo>
                    <a:pt x="503248" y="0"/>
                  </a:lnTo>
                  <a:lnTo>
                    <a:pt x="523903" y="20654"/>
                  </a:lnTo>
                  <a:lnTo>
                    <a:pt x="523903" y="26970"/>
                  </a:lnTo>
                  <a:lnTo>
                    <a:pt x="503248" y="47624"/>
                  </a:lnTo>
                  <a:close/>
                </a:path>
                <a:path w="2810510" h="47625">
                  <a:moveTo>
                    <a:pt x="598503" y="47624"/>
                  </a:moveTo>
                  <a:lnTo>
                    <a:pt x="592183" y="47624"/>
                  </a:lnTo>
                  <a:lnTo>
                    <a:pt x="589145" y="47020"/>
                  </a:lnTo>
                  <a:lnTo>
                    <a:pt x="571528" y="26970"/>
                  </a:lnTo>
                  <a:lnTo>
                    <a:pt x="571528" y="20654"/>
                  </a:lnTo>
                  <a:lnTo>
                    <a:pt x="592183" y="0"/>
                  </a:lnTo>
                  <a:lnTo>
                    <a:pt x="598503" y="0"/>
                  </a:lnTo>
                  <a:lnTo>
                    <a:pt x="619158" y="20654"/>
                  </a:lnTo>
                  <a:lnTo>
                    <a:pt x="619158" y="26970"/>
                  </a:lnTo>
                  <a:lnTo>
                    <a:pt x="598503" y="47624"/>
                  </a:lnTo>
                  <a:close/>
                </a:path>
                <a:path w="2810510" h="47625">
                  <a:moveTo>
                    <a:pt x="693758" y="47624"/>
                  </a:moveTo>
                  <a:lnTo>
                    <a:pt x="687437" y="47624"/>
                  </a:lnTo>
                  <a:lnTo>
                    <a:pt x="684400" y="47020"/>
                  </a:lnTo>
                  <a:lnTo>
                    <a:pt x="666783" y="26970"/>
                  </a:lnTo>
                  <a:lnTo>
                    <a:pt x="666783" y="20654"/>
                  </a:lnTo>
                  <a:lnTo>
                    <a:pt x="687437" y="0"/>
                  </a:lnTo>
                  <a:lnTo>
                    <a:pt x="693758" y="0"/>
                  </a:lnTo>
                  <a:lnTo>
                    <a:pt x="714413" y="20654"/>
                  </a:lnTo>
                  <a:lnTo>
                    <a:pt x="714413" y="26970"/>
                  </a:lnTo>
                  <a:lnTo>
                    <a:pt x="693758" y="47624"/>
                  </a:lnTo>
                  <a:close/>
                </a:path>
                <a:path w="2810510" h="47625">
                  <a:moveTo>
                    <a:pt x="789013" y="47624"/>
                  </a:moveTo>
                  <a:lnTo>
                    <a:pt x="782692" y="47624"/>
                  </a:lnTo>
                  <a:lnTo>
                    <a:pt x="779655" y="47020"/>
                  </a:lnTo>
                  <a:lnTo>
                    <a:pt x="762037" y="26970"/>
                  </a:lnTo>
                  <a:lnTo>
                    <a:pt x="762037" y="20654"/>
                  </a:lnTo>
                  <a:lnTo>
                    <a:pt x="782692" y="0"/>
                  </a:lnTo>
                  <a:lnTo>
                    <a:pt x="789013" y="0"/>
                  </a:lnTo>
                  <a:lnTo>
                    <a:pt x="809667" y="20654"/>
                  </a:lnTo>
                  <a:lnTo>
                    <a:pt x="809667" y="26970"/>
                  </a:lnTo>
                  <a:lnTo>
                    <a:pt x="789013" y="47624"/>
                  </a:lnTo>
                  <a:close/>
                </a:path>
                <a:path w="2810510" h="47625">
                  <a:moveTo>
                    <a:pt x="884267" y="47624"/>
                  </a:moveTo>
                  <a:lnTo>
                    <a:pt x="877947" y="47624"/>
                  </a:lnTo>
                  <a:lnTo>
                    <a:pt x="874909" y="47020"/>
                  </a:lnTo>
                  <a:lnTo>
                    <a:pt x="857292" y="26970"/>
                  </a:lnTo>
                  <a:lnTo>
                    <a:pt x="857292" y="20654"/>
                  </a:lnTo>
                  <a:lnTo>
                    <a:pt x="877947" y="0"/>
                  </a:lnTo>
                  <a:lnTo>
                    <a:pt x="884267" y="0"/>
                  </a:lnTo>
                  <a:lnTo>
                    <a:pt x="904922" y="20654"/>
                  </a:lnTo>
                  <a:lnTo>
                    <a:pt x="904922" y="26970"/>
                  </a:lnTo>
                  <a:lnTo>
                    <a:pt x="884267" y="47624"/>
                  </a:lnTo>
                  <a:close/>
                </a:path>
                <a:path w="2810510" h="47625">
                  <a:moveTo>
                    <a:pt x="979522" y="47624"/>
                  </a:moveTo>
                  <a:lnTo>
                    <a:pt x="973202" y="47624"/>
                  </a:lnTo>
                  <a:lnTo>
                    <a:pt x="970164" y="47020"/>
                  </a:lnTo>
                  <a:lnTo>
                    <a:pt x="952547" y="26970"/>
                  </a:lnTo>
                  <a:lnTo>
                    <a:pt x="952547" y="20654"/>
                  </a:lnTo>
                  <a:lnTo>
                    <a:pt x="973202" y="0"/>
                  </a:lnTo>
                  <a:lnTo>
                    <a:pt x="979522" y="0"/>
                  </a:lnTo>
                  <a:lnTo>
                    <a:pt x="1000177" y="20654"/>
                  </a:lnTo>
                  <a:lnTo>
                    <a:pt x="1000177" y="26970"/>
                  </a:lnTo>
                  <a:lnTo>
                    <a:pt x="979522" y="47624"/>
                  </a:lnTo>
                  <a:close/>
                </a:path>
                <a:path w="2810510" h="47625">
                  <a:moveTo>
                    <a:pt x="1074777" y="47624"/>
                  </a:moveTo>
                  <a:lnTo>
                    <a:pt x="1068456" y="47624"/>
                  </a:lnTo>
                  <a:lnTo>
                    <a:pt x="1065419" y="47020"/>
                  </a:lnTo>
                  <a:lnTo>
                    <a:pt x="1047802" y="26970"/>
                  </a:lnTo>
                  <a:lnTo>
                    <a:pt x="1047802" y="20654"/>
                  </a:lnTo>
                  <a:lnTo>
                    <a:pt x="1068456" y="0"/>
                  </a:lnTo>
                  <a:lnTo>
                    <a:pt x="1074777" y="0"/>
                  </a:lnTo>
                  <a:lnTo>
                    <a:pt x="1095431" y="20654"/>
                  </a:lnTo>
                  <a:lnTo>
                    <a:pt x="1095431" y="26970"/>
                  </a:lnTo>
                  <a:lnTo>
                    <a:pt x="1074777" y="47624"/>
                  </a:lnTo>
                  <a:close/>
                </a:path>
                <a:path w="2810510" h="47625">
                  <a:moveTo>
                    <a:pt x="1170032" y="47624"/>
                  </a:moveTo>
                  <a:lnTo>
                    <a:pt x="1163711" y="47624"/>
                  </a:lnTo>
                  <a:lnTo>
                    <a:pt x="1160674" y="47020"/>
                  </a:lnTo>
                  <a:lnTo>
                    <a:pt x="1143056" y="26970"/>
                  </a:lnTo>
                  <a:lnTo>
                    <a:pt x="1143056" y="20654"/>
                  </a:lnTo>
                  <a:lnTo>
                    <a:pt x="1163711" y="0"/>
                  </a:lnTo>
                  <a:lnTo>
                    <a:pt x="1170032" y="0"/>
                  </a:lnTo>
                  <a:lnTo>
                    <a:pt x="1190686" y="20654"/>
                  </a:lnTo>
                  <a:lnTo>
                    <a:pt x="1190686" y="26970"/>
                  </a:lnTo>
                  <a:lnTo>
                    <a:pt x="1170032" y="47624"/>
                  </a:lnTo>
                  <a:close/>
                </a:path>
                <a:path w="2810510" h="47625">
                  <a:moveTo>
                    <a:pt x="1265286" y="47624"/>
                  </a:moveTo>
                  <a:lnTo>
                    <a:pt x="1258966" y="47624"/>
                  </a:lnTo>
                  <a:lnTo>
                    <a:pt x="1255929" y="47020"/>
                  </a:lnTo>
                  <a:lnTo>
                    <a:pt x="1238311" y="26970"/>
                  </a:lnTo>
                  <a:lnTo>
                    <a:pt x="1238311" y="20654"/>
                  </a:lnTo>
                  <a:lnTo>
                    <a:pt x="1258966" y="0"/>
                  </a:lnTo>
                  <a:lnTo>
                    <a:pt x="1265286" y="0"/>
                  </a:lnTo>
                  <a:lnTo>
                    <a:pt x="1285941" y="20654"/>
                  </a:lnTo>
                  <a:lnTo>
                    <a:pt x="1285941" y="26970"/>
                  </a:lnTo>
                  <a:lnTo>
                    <a:pt x="1265286" y="47624"/>
                  </a:lnTo>
                  <a:close/>
                </a:path>
                <a:path w="2810510" h="47625">
                  <a:moveTo>
                    <a:pt x="1360541" y="47624"/>
                  </a:moveTo>
                  <a:lnTo>
                    <a:pt x="1354221" y="47624"/>
                  </a:lnTo>
                  <a:lnTo>
                    <a:pt x="1351183" y="47020"/>
                  </a:lnTo>
                  <a:lnTo>
                    <a:pt x="1333566" y="26970"/>
                  </a:lnTo>
                  <a:lnTo>
                    <a:pt x="1333566" y="20654"/>
                  </a:lnTo>
                  <a:lnTo>
                    <a:pt x="1354221" y="0"/>
                  </a:lnTo>
                  <a:lnTo>
                    <a:pt x="1360541" y="0"/>
                  </a:lnTo>
                  <a:lnTo>
                    <a:pt x="1381196" y="20654"/>
                  </a:lnTo>
                  <a:lnTo>
                    <a:pt x="1381196" y="26970"/>
                  </a:lnTo>
                  <a:lnTo>
                    <a:pt x="1360541" y="47624"/>
                  </a:lnTo>
                  <a:close/>
                </a:path>
                <a:path w="2810510" h="47625">
                  <a:moveTo>
                    <a:pt x="1455796" y="47624"/>
                  </a:moveTo>
                  <a:lnTo>
                    <a:pt x="1449476" y="47624"/>
                  </a:lnTo>
                  <a:lnTo>
                    <a:pt x="1446438" y="47020"/>
                  </a:lnTo>
                  <a:lnTo>
                    <a:pt x="1428821" y="26970"/>
                  </a:lnTo>
                  <a:lnTo>
                    <a:pt x="1428821" y="20654"/>
                  </a:lnTo>
                  <a:lnTo>
                    <a:pt x="1449476" y="0"/>
                  </a:lnTo>
                  <a:lnTo>
                    <a:pt x="1455796" y="0"/>
                  </a:lnTo>
                  <a:lnTo>
                    <a:pt x="1476450" y="20654"/>
                  </a:lnTo>
                  <a:lnTo>
                    <a:pt x="1476450" y="26970"/>
                  </a:lnTo>
                  <a:lnTo>
                    <a:pt x="1455796" y="47624"/>
                  </a:lnTo>
                  <a:close/>
                </a:path>
                <a:path w="2810510" h="47625">
                  <a:moveTo>
                    <a:pt x="1551050" y="47624"/>
                  </a:moveTo>
                  <a:lnTo>
                    <a:pt x="1544730" y="47624"/>
                  </a:lnTo>
                  <a:lnTo>
                    <a:pt x="1541693" y="47020"/>
                  </a:lnTo>
                  <a:lnTo>
                    <a:pt x="1524076" y="26970"/>
                  </a:lnTo>
                  <a:lnTo>
                    <a:pt x="1524076" y="20654"/>
                  </a:lnTo>
                  <a:lnTo>
                    <a:pt x="1544730" y="0"/>
                  </a:lnTo>
                  <a:lnTo>
                    <a:pt x="1551050" y="0"/>
                  </a:lnTo>
                  <a:lnTo>
                    <a:pt x="1571705" y="20654"/>
                  </a:lnTo>
                  <a:lnTo>
                    <a:pt x="1571705" y="26970"/>
                  </a:lnTo>
                  <a:lnTo>
                    <a:pt x="1551050" y="47624"/>
                  </a:lnTo>
                  <a:close/>
                </a:path>
                <a:path w="2810510" h="47625">
                  <a:moveTo>
                    <a:pt x="1646305" y="47624"/>
                  </a:moveTo>
                  <a:lnTo>
                    <a:pt x="1639985" y="47624"/>
                  </a:lnTo>
                  <a:lnTo>
                    <a:pt x="1636947" y="47020"/>
                  </a:lnTo>
                  <a:lnTo>
                    <a:pt x="1619330" y="26970"/>
                  </a:lnTo>
                  <a:lnTo>
                    <a:pt x="1619330" y="20654"/>
                  </a:lnTo>
                  <a:lnTo>
                    <a:pt x="1639985" y="0"/>
                  </a:lnTo>
                  <a:lnTo>
                    <a:pt x="1646305" y="0"/>
                  </a:lnTo>
                  <a:lnTo>
                    <a:pt x="1666960" y="20654"/>
                  </a:lnTo>
                  <a:lnTo>
                    <a:pt x="1666960" y="26970"/>
                  </a:lnTo>
                  <a:lnTo>
                    <a:pt x="1646305" y="47624"/>
                  </a:lnTo>
                  <a:close/>
                </a:path>
                <a:path w="2810510" h="47625">
                  <a:moveTo>
                    <a:pt x="1741560" y="47624"/>
                  </a:moveTo>
                  <a:lnTo>
                    <a:pt x="1735240" y="47624"/>
                  </a:lnTo>
                  <a:lnTo>
                    <a:pt x="1732202" y="47020"/>
                  </a:lnTo>
                  <a:lnTo>
                    <a:pt x="1714585" y="26970"/>
                  </a:lnTo>
                  <a:lnTo>
                    <a:pt x="1714585" y="20654"/>
                  </a:lnTo>
                  <a:lnTo>
                    <a:pt x="1735240" y="0"/>
                  </a:lnTo>
                  <a:lnTo>
                    <a:pt x="1741560" y="0"/>
                  </a:lnTo>
                  <a:lnTo>
                    <a:pt x="1762214" y="20654"/>
                  </a:lnTo>
                  <a:lnTo>
                    <a:pt x="1762214" y="26970"/>
                  </a:lnTo>
                  <a:lnTo>
                    <a:pt x="1741560" y="47624"/>
                  </a:lnTo>
                  <a:close/>
                </a:path>
                <a:path w="2810510" h="47625">
                  <a:moveTo>
                    <a:pt x="1836815" y="47624"/>
                  </a:moveTo>
                  <a:lnTo>
                    <a:pt x="1830495" y="47624"/>
                  </a:lnTo>
                  <a:lnTo>
                    <a:pt x="1827457" y="47020"/>
                  </a:lnTo>
                  <a:lnTo>
                    <a:pt x="1809840" y="26970"/>
                  </a:lnTo>
                  <a:lnTo>
                    <a:pt x="1809840" y="20654"/>
                  </a:lnTo>
                  <a:lnTo>
                    <a:pt x="1830495" y="0"/>
                  </a:lnTo>
                  <a:lnTo>
                    <a:pt x="1836815" y="0"/>
                  </a:lnTo>
                  <a:lnTo>
                    <a:pt x="1857469" y="20654"/>
                  </a:lnTo>
                  <a:lnTo>
                    <a:pt x="1857469" y="26970"/>
                  </a:lnTo>
                  <a:lnTo>
                    <a:pt x="1836815" y="47624"/>
                  </a:lnTo>
                  <a:close/>
                </a:path>
                <a:path w="2810510" h="47625">
                  <a:moveTo>
                    <a:pt x="1932069" y="47624"/>
                  </a:moveTo>
                  <a:lnTo>
                    <a:pt x="1925749" y="47624"/>
                  </a:lnTo>
                  <a:lnTo>
                    <a:pt x="1922711" y="47020"/>
                  </a:lnTo>
                  <a:lnTo>
                    <a:pt x="1905094" y="26970"/>
                  </a:lnTo>
                  <a:lnTo>
                    <a:pt x="1905094" y="20654"/>
                  </a:lnTo>
                  <a:lnTo>
                    <a:pt x="1925749" y="0"/>
                  </a:lnTo>
                  <a:lnTo>
                    <a:pt x="1932069" y="0"/>
                  </a:lnTo>
                  <a:lnTo>
                    <a:pt x="1952724" y="20654"/>
                  </a:lnTo>
                  <a:lnTo>
                    <a:pt x="1952724" y="26970"/>
                  </a:lnTo>
                  <a:lnTo>
                    <a:pt x="1932069" y="47624"/>
                  </a:lnTo>
                  <a:close/>
                </a:path>
                <a:path w="2810510" h="47625">
                  <a:moveTo>
                    <a:pt x="2027324" y="47624"/>
                  </a:moveTo>
                  <a:lnTo>
                    <a:pt x="2021004" y="47624"/>
                  </a:lnTo>
                  <a:lnTo>
                    <a:pt x="2017966" y="47020"/>
                  </a:lnTo>
                  <a:lnTo>
                    <a:pt x="2000349" y="26970"/>
                  </a:lnTo>
                  <a:lnTo>
                    <a:pt x="2000349" y="20654"/>
                  </a:lnTo>
                  <a:lnTo>
                    <a:pt x="2021004" y="0"/>
                  </a:lnTo>
                  <a:lnTo>
                    <a:pt x="2027324" y="0"/>
                  </a:lnTo>
                  <a:lnTo>
                    <a:pt x="2047979" y="20654"/>
                  </a:lnTo>
                  <a:lnTo>
                    <a:pt x="2047979" y="26970"/>
                  </a:lnTo>
                  <a:lnTo>
                    <a:pt x="2027324" y="47624"/>
                  </a:lnTo>
                  <a:close/>
                </a:path>
                <a:path w="2810510" h="47625">
                  <a:moveTo>
                    <a:pt x="2122579" y="47624"/>
                  </a:moveTo>
                  <a:lnTo>
                    <a:pt x="2116259" y="47624"/>
                  </a:lnTo>
                  <a:lnTo>
                    <a:pt x="2113221" y="47020"/>
                  </a:lnTo>
                  <a:lnTo>
                    <a:pt x="2095604" y="26970"/>
                  </a:lnTo>
                  <a:lnTo>
                    <a:pt x="2095604" y="20654"/>
                  </a:lnTo>
                  <a:lnTo>
                    <a:pt x="2116259" y="0"/>
                  </a:lnTo>
                  <a:lnTo>
                    <a:pt x="2122579" y="0"/>
                  </a:lnTo>
                  <a:lnTo>
                    <a:pt x="2143234" y="20654"/>
                  </a:lnTo>
                  <a:lnTo>
                    <a:pt x="2143234" y="26970"/>
                  </a:lnTo>
                  <a:lnTo>
                    <a:pt x="2122579" y="47624"/>
                  </a:lnTo>
                  <a:close/>
                </a:path>
                <a:path w="2810510" h="47625">
                  <a:moveTo>
                    <a:pt x="2217834" y="47624"/>
                  </a:moveTo>
                  <a:lnTo>
                    <a:pt x="2211513" y="47624"/>
                  </a:lnTo>
                  <a:lnTo>
                    <a:pt x="2208476" y="47020"/>
                  </a:lnTo>
                  <a:lnTo>
                    <a:pt x="2190859" y="26970"/>
                  </a:lnTo>
                  <a:lnTo>
                    <a:pt x="2190859" y="20654"/>
                  </a:lnTo>
                  <a:lnTo>
                    <a:pt x="2211513" y="0"/>
                  </a:lnTo>
                  <a:lnTo>
                    <a:pt x="2217834" y="0"/>
                  </a:lnTo>
                  <a:lnTo>
                    <a:pt x="2238488" y="20654"/>
                  </a:lnTo>
                  <a:lnTo>
                    <a:pt x="2238488" y="26970"/>
                  </a:lnTo>
                  <a:lnTo>
                    <a:pt x="2217834" y="47624"/>
                  </a:lnTo>
                  <a:close/>
                </a:path>
                <a:path w="2810510" h="47625">
                  <a:moveTo>
                    <a:pt x="2313089" y="47624"/>
                  </a:moveTo>
                  <a:lnTo>
                    <a:pt x="2306768" y="47624"/>
                  </a:lnTo>
                  <a:lnTo>
                    <a:pt x="2303731" y="47020"/>
                  </a:lnTo>
                  <a:lnTo>
                    <a:pt x="2286113" y="26970"/>
                  </a:lnTo>
                  <a:lnTo>
                    <a:pt x="2286113" y="20654"/>
                  </a:lnTo>
                  <a:lnTo>
                    <a:pt x="2306768" y="0"/>
                  </a:lnTo>
                  <a:lnTo>
                    <a:pt x="2313089" y="0"/>
                  </a:lnTo>
                  <a:lnTo>
                    <a:pt x="2333743" y="20654"/>
                  </a:lnTo>
                  <a:lnTo>
                    <a:pt x="2333743" y="26970"/>
                  </a:lnTo>
                  <a:lnTo>
                    <a:pt x="2313089" y="47624"/>
                  </a:lnTo>
                  <a:close/>
                </a:path>
                <a:path w="2810510" h="47625">
                  <a:moveTo>
                    <a:pt x="2408343" y="47624"/>
                  </a:moveTo>
                  <a:lnTo>
                    <a:pt x="2402023" y="47624"/>
                  </a:lnTo>
                  <a:lnTo>
                    <a:pt x="2398985" y="47020"/>
                  </a:lnTo>
                  <a:lnTo>
                    <a:pt x="2381368" y="26970"/>
                  </a:lnTo>
                  <a:lnTo>
                    <a:pt x="2381368" y="20654"/>
                  </a:lnTo>
                  <a:lnTo>
                    <a:pt x="2402023" y="0"/>
                  </a:lnTo>
                  <a:lnTo>
                    <a:pt x="2408343" y="0"/>
                  </a:lnTo>
                  <a:lnTo>
                    <a:pt x="2428998" y="20654"/>
                  </a:lnTo>
                  <a:lnTo>
                    <a:pt x="2428998" y="26970"/>
                  </a:lnTo>
                  <a:lnTo>
                    <a:pt x="2408343" y="47624"/>
                  </a:lnTo>
                  <a:close/>
                </a:path>
                <a:path w="2810510" h="47625">
                  <a:moveTo>
                    <a:pt x="2503598" y="47624"/>
                  </a:moveTo>
                  <a:lnTo>
                    <a:pt x="2497278" y="47624"/>
                  </a:lnTo>
                  <a:lnTo>
                    <a:pt x="2494240" y="47020"/>
                  </a:lnTo>
                  <a:lnTo>
                    <a:pt x="2476623" y="26970"/>
                  </a:lnTo>
                  <a:lnTo>
                    <a:pt x="2476623" y="20654"/>
                  </a:lnTo>
                  <a:lnTo>
                    <a:pt x="2497278" y="0"/>
                  </a:lnTo>
                  <a:lnTo>
                    <a:pt x="2503598" y="0"/>
                  </a:lnTo>
                  <a:lnTo>
                    <a:pt x="2524253" y="20654"/>
                  </a:lnTo>
                  <a:lnTo>
                    <a:pt x="2524253" y="26970"/>
                  </a:lnTo>
                  <a:lnTo>
                    <a:pt x="2503598" y="47624"/>
                  </a:lnTo>
                  <a:close/>
                </a:path>
                <a:path w="2810510" h="47625">
                  <a:moveTo>
                    <a:pt x="2598853" y="47624"/>
                  </a:moveTo>
                  <a:lnTo>
                    <a:pt x="2592532" y="47624"/>
                  </a:lnTo>
                  <a:lnTo>
                    <a:pt x="2589495" y="47020"/>
                  </a:lnTo>
                  <a:lnTo>
                    <a:pt x="2571878" y="26970"/>
                  </a:lnTo>
                  <a:lnTo>
                    <a:pt x="2571878" y="20654"/>
                  </a:lnTo>
                  <a:lnTo>
                    <a:pt x="2592532" y="0"/>
                  </a:lnTo>
                  <a:lnTo>
                    <a:pt x="2598853" y="0"/>
                  </a:lnTo>
                  <a:lnTo>
                    <a:pt x="2619507" y="20654"/>
                  </a:lnTo>
                  <a:lnTo>
                    <a:pt x="2619507" y="26970"/>
                  </a:lnTo>
                  <a:lnTo>
                    <a:pt x="2598853" y="47624"/>
                  </a:lnTo>
                  <a:close/>
                </a:path>
                <a:path w="2810510" h="47625">
                  <a:moveTo>
                    <a:pt x="2694107" y="47624"/>
                  </a:moveTo>
                  <a:lnTo>
                    <a:pt x="2687787" y="47624"/>
                  </a:lnTo>
                  <a:lnTo>
                    <a:pt x="2684750" y="47020"/>
                  </a:lnTo>
                  <a:lnTo>
                    <a:pt x="2667132" y="26970"/>
                  </a:lnTo>
                  <a:lnTo>
                    <a:pt x="2667132" y="20654"/>
                  </a:lnTo>
                  <a:lnTo>
                    <a:pt x="2687787" y="0"/>
                  </a:lnTo>
                  <a:lnTo>
                    <a:pt x="2694107" y="0"/>
                  </a:lnTo>
                  <a:lnTo>
                    <a:pt x="2714762" y="20654"/>
                  </a:lnTo>
                  <a:lnTo>
                    <a:pt x="2714762" y="26970"/>
                  </a:lnTo>
                  <a:lnTo>
                    <a:pt x="2694107" y="47624"/>
                  </a:lnTo>
                  <a:close/>
                </a:path>
                <a:path w="2810510" h="47625">
                  <a:moveTo>
                    <a:pt x="2789362" y="47624"/>
                  </a:moveTo>
                  <a:lnTo>
                    <a:pt x="2783042" y="47624"/>
                  </a:lnTo>
                  <a:lnTo>
                    <a:pt x="2780005" y="47020"/>
                  </a:lnTo>
                  <a:lnTo>
                    <a:pt x="2762387" y="26970"/>
                  </a:lnTo>
                  <a:lnTo>
                    <a:pt x="2762387" y="20654"/>
                  </a:lnTo>
                  <a:lnTo>
                    <a:pt x="2783042" y="0"/>
                  </a:lnTo>
                  <a:lnTo>
                    <a:pt x="2789362" y="0"/>
                  </a:lnTo>
                  <a:lnTo>
                    <a:pt x="2810017" y="20654"/>
                  </a:lnTo>
                  <a:lnTo>
                    <a:pt x="2810017" y="26970"/>
                  </a:lnTo>
                  <a:lnTo>
                    <a:pt x="2789362" y="47624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23891" y="6523626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h="142875">
                  <a:moveTo>
                    <a:pt x="0" y="0"/>
                  </a:moveTo>
                  <a:lnTo>
                    <a:pt x="0" y="142874"/>
                  </a:lnTo>
                </a:path>
              </a:pathLst>
            </a:custGeom>
            <a:ln w="47624">
              <a:solidFill>
                <a:srgbClr val="032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 marR="5080">
              <a:lnSpc>
                <a:spcPts val="5550"/>
              </a:lnSpc>
              <a:spcBef>
                <a:spcPts val="1260"/>
              </a:spcBef>
            </a:pPr>
            <a:r>
              <a:rPr spc="1930" dirty="0"/>
              <a:t>CHALLENGEs</a:t>
            </a:r>
            <a:r>
              <a:rPr spc="-130" dirty="0"/>
              <a:t> </a:t>
            </a:r>
            <a:r>
              <a:rPr spc="1764" dirty="0"/>
              <a:t>IN </a:t>
            </a:r>
            <a:r>
              <a:rPr spc="1875" dirty="0"/>
              <a:t>MONITORING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7593" y="4080149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7593" y="4556399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7593" y="5032649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7593" y="5508899"/>
            <a:ext cx="114300" cy="1142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79618" y="3288608"/>
            <a:ext cx="8515350" cy="24638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000" b="1" spc="140" dirty="0">
                <a:latin typeface="Trebuchet MS"/>
                <a:cs typeface="Trebuchet MS"/>
              </a:rPr>
              <a:t>What</a:t>
            </a:r>
            <a:r>
              <a:rPr sz="3000" b="1" spc="-190" dirty="0">
                <a:latin typeface="Trebuchet MS"/>
                <a:cs typeface="Trebuchet MS"/>
              </a:rPr>
              <a:t> </a:t>
            </a:r>
            <a:r>
              <a:rPr sz="3000" b="1" spc="140" dirty="0">
                <a:latin typeface="Trebuchet MS"/>
                <a:cs typeface="Trebuchet MS"/>
              </a:rPr>
              <a:t>We</a:t>
            </a:r>
            <a:r>
              <a:rPr sz="3000" b="1" spc="-190" dirty="0">
                <a:latin typeface="Trebuchet MS"/>
                <a:cs typeface="Trebuchet MS"/>
              </a:rPr>
              <a:t> </a:t>
            </a:r>
            <a:r>
              <a:rPr sz="3000" b="1" spc="-10" dirty="0">
                <a:latin typeface="Trebuchet MS"/>
                <a:cs typeface="Trebuchet MS"/>
              </a:rPr>
              <a:t>Faced:</a:t>
            </a:r>
            <a:endParaRPr sz="3000">
              <a:latin typeface="Trebuchet MS"/>
              <a:cs typeface="Trebuchet MS"/>
            </a:endParaRPr>
          </a:p>
          <a:p>
            <a:pPr marL="594995" marR="2053589">
              <a:lnSpc>
                <a:spcPct val="115700"/>
              </a:lnSpc>
              <a:spcBef>
                <a:spcPts val="15"/>
              </a:spcBef>
            </a:pPr>
            <a:r>
              <a:rPr sz="2700" spc="-60" dirty="0">
                <a:latin typeface="Lucida Sans Unicode"/>
                <a:cs typeface="Lucida Sans Unicode"/>
              </a:rPr>
              <a:t>Inconsistent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60" dirty="0">
                <a:latin typeface="Lucida Sans Unicode"/>
                <a:cs typeface="Lucida Sans Unicode"/>
              </a:rPr>
              <a:t>satellite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data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100" dirty="0">
                <a:latin typeface="Lucida Sans Unicode"/>
                <a:cs typeface="Lucida Sans Unicode"/>
              </a:rPr>
              <a:t>availability. </a:t>
            </a:r>
            <a:r>
              <a:rPr sz="2700" spc="-65" dirty="0">
                <a:latin typeface="Lucida Sans Unicode"/>
                <a:cs typeface="Lucida Sans Unicode"/>
              </a:rPr>
              <a:t>Cloud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25" dirty="0">
                <a:latin typeface="Lucida Sans Unicode"/>
                <a:cs typeface="Lucida Sans Unicode"/>
              </a:rPr>
              <a:t>cover</a:t>
            </a:r>
            <a:r>
              <a:rPr sz="2700" spc="-16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affected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10" dirty="0">
                <a:latin typeface="Lucida Sans Unicode"/>
                <a:cs typeface="Lucida Sans Unicode"/>
              </a:rPr>
              <a:t>image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quality.</a:t>
            </a:r>
            <a:endParaRPr sz="2700">
              <a:latin typeface="Lucida Sans Unicode"/>
              <a:cs typeface="Lucida Sans Unicode"/>
            </a:endParaRPr>
          </a:p>
          <a:p>
            <a:pPr marL="594995">
              <a:lnSpc>
                <a:spcPct val="100000"/>
              </a:lnSpc>
              <a:spcBef>
                <a:spcPts val="509"/>
              </a:spcBef>
            </a:pPr>
            <a:r>
              <a:rPr sz="2700" dirty="0">
                <a:latin typeface="Lucida Sans Unicode"/>
                <a:cs typeface="Lucida Sans Unicode"/>
              </a:rPr>
              <a:t>Some</a:t>
            </a:r>
            <a:r>
              <a:rPr sz="2700" spc="-19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cities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75" dirty="0">
                <a:latin typeface="Lucida Sans Unicode"/>
                <a:cs typeface="Lucida Sans Unicode"/>
              </a:rPr>
              <a:t>returned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-75" dirty="0">
                <a:latin typeface="Lucida Sans Unicode"/>
                <a:cs typeface="Lucida Sans Unicode"/>
              </a:rPr>
              <a:t>only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-50" dirty="0">
                <a:latin typeface="Lucida Sans Unicode"/>
                <a:cs typeface="Lucida Sans Unicode"/>
              </a:rPr>
              <a:t>one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data</a:t>
            </a:r>
            <a:r>
              <a:rPr sz="2700" spc="-16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point.</a:t>
            </a:r>
            <a:endParaRPr sz="2700">
              <a:latin typeface="Lucida Sans Unicode"/>
              <a:cs typeface="Lucida Sans Unicode"/>
            </a:endParaRPr>
          </a:p>
          <a:p>
            <a:pPr marL="594995">
              <a:lnSpc>
                <a:spcPct val="100000"/>
              </a:lnSpc>
              <a:spcBef>
                <a:spcPts val="509"/>
              </a:spcBef>
            </a:pPr>
            <a:r>
              <a:rPr sz="2700" spc="-110" dirty="0">
                <a:latin typeface="Lucida Sans Unicode"/>
                <a:cs typeface="Lucida Sans Unicode"/>
              </a:rPr>
              <a:t>Fixed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35" dirty="0">
                <a:latin typeface="Lucida Sans Unicode"/>
                <a:cs typeface="Lucida Sans Unicode"/>
              </a:rPr>
              <a:t>using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40" dirty="0">
                <a:latin typeface="Lucida Sans Unicode"/>
                <a:cs typeface="Lucida Sans Unicode"/>
              </a:rPr>
              <a:t>warnings,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data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85" dirty="0">
                <a:latin typeface="Lucida Sans Unicode"/>
                <a:cs typeface="Lucida Sans Unicode"/>
              </a:rPr>
              <a:t>checks,</a:t>
            </a:r>
            <a:r>
              <a:rPr sz="2700" spc="-120" dirty="0">
                <a:latin typeface="Lucida Sans Unicode"/>
                <a:cs typeface="Lucida Sans Unicode"/>
              </a:rPr>
              <a:t> </a:t>
            </a:r>
            <a:r>
              <a:rPr sz="2700" spc="-55" dirty="0">
                <a:latin typeface="Lucida Sans Unicode"/>
                <a:cs typeface="Lucida Sans Unicode"/>
              </a:rPr>
              <a:t>and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00" dirty="0">
                <a:latin typeface="Lucida Sans Unicode"/>
                <a:cs typeface="Lucida Sans Unicode"/>
              </a:rPr>
              <a:t>smoothing.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46600" y="9063100"/>
            <a:ext cx="278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10" dirty="0">
                <a:latin typeface="Lucida Sans Unicode"/>
                <a:cs typeface="Lucida Sans Unicode"/>
              </a:rPr>
              <a:t>10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80046" y="5478957"/>
            <a:ext cx="3335223" cy="387452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3450971" y="4121909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0" y="0"/>
                </a:moveTo>
                <a:lnTo>
                  <a:pt x="63844" y="0"/>
                </a:lnTo>
                <a:lnTo>
                  <a:pt x="63844" y="63500"/>
                </a:lnTo>
                <a:lnTo>
                  <a:pt x="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32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570624" y="4007609"/>
            <a:ext cx="56515" cy="50800"/>
          </a:xfrm>
          <a:custGeom>
            <a:avLst/>
            <a:gdLst/>
            <a:ahLst/>
            <a:cxnLst/>
            <a:rect l="l" t="t" r="r" b="b"/>
            <a:pathLst>
              <a:path w="56515" h="50800">
                <a:moveTo>
                  <a:pt x="0" y="0"/>
                </a:moveTo>
                <a:lnTo>
                  <a:pt x="55897" y="0"/>
                </a:lnTo>
                <a:lnTo>
                  <a:pt x="55897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032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2061843" y="819909"/>
            <a:ext cx="4971415" cy="4099560"/>
            <a:chOff x="12061843" y="819909"/>
            <a:chExt cx="4971415" cy="4099560"/>
          </a:xfrm>
        </p:grpSpPr>
        <p:sp>
          <p:nvSpPr>
            <p:cNvPr id="22" name="object 22"/>
            <p:cNvSpPr/>
            <p:nvPr/>
          </p:nvSpPr>
          <p:spPr>
            <a:xfrm>
              <a:off x="12644921" y="3829811"/>
              <a:ext cx="2601595" cy="457200"/>
            </a:xfrm>
            <a:custGeom>
              <a:avLst/>
              <a:gdLst/>
              <a:ahLst/>
              <a:cxnLst/>
              <a:rect l="l" t="t" r="r" b="b"/>
              <a:pathLst>
                <a:path w="2601594" h="457200">
                  <a:moveTo>
                    <a:pt x="343242" y="0"/>
                  </a:moveTo>
                  <a:lnTo>
                    <a:pt x="287337" y="0"/>
                  </a:lnTo>
                  <a:lnTo>
                    <a:pt x="287337" y="50800"/>
                  </a:lnTo>
                  <a:lnTo>
                    <a:pt x="343242" y="50800"/>
                  </a:lnTo>
                  <a:lnTo>
                    <a:pt x="343242" y="0"/>
                  </a:lnTo>
                  <a:close/>
                </a:path>
                <a:path w="2601594" h="457200">
                  <a:moveTo>
                    <a:pt x="462889" y="355600"/>
                  </a:moveTo>
                  <a:lnTo>
                    <a:pt x="406996" y="355600"/>
                  </a:lnTo>
                  <a:lnTo>
                    <a:pt x="406996" y="406400"/>
                  </a:lnTo>
                  <a:lnTo>
                    <a:pt x="462889" y="406400"/>
                  </a:lnTo>
                  <a:lnTo>
                    <a:pt x="462889" y="355600"/>
                  </a:lnTo>
                  <a:close/>
                </a:path>
                <a:path w="2601594" h="457200">
                  <a:moveTo>
                    <a:pt x="638441" y="292100"/>
                  </a:moveTo>
                  <a:lnTo>
                    <a:pt x="574598" y="292100"/>
                  </a:lnTo>
                  <a:lnTo>
                    <a:pt x="574598" y="355600"/>
                  </a:lnTo>
                  <a:lnTo>
                    <a:pt x="638441" y="355600"/>
                  </a:lnTo>
                  <a:lnTo>
                    <a:pt x="638441" y="292100"/>
                  </a:lnTo>
                  <a:close/>
                </a:path>
                <a:path w="2601594" h="457200">
                  <a:moveTo>
                    <a:pt x="638441" y="177800"/>
                  </a:moveTo>
                  <a:lnTo>
                    <a:pt x="574598" y="177800"/>
                  </a:lnTo>
                  <a:lnTo>
                    <a:pt x="574598" y="114300"/>
                  </a:lnTo>
                  <a:lnTo>
                    <a:pt x="518883" y="114300"/>
                  </a:lnTo>
                  <a:lnTo>
                    <a:pt x="518883" y="50800"/>
                  </a:lnTo>
                  <a:lnTo>
                    <a:pt x="518706" y="50800"/>
                  </a:lnTo>
                  <a:lnTo>
                    <a:pt x="518706" y="114300"/>
                  </a:lnTo>
                  <a:lnTo>
                    <a:pt x="518706" y="177800"/>
                  </a:lnTo>
                  <a:lnTo>
                    <a:pt x="462978" y="177800"/>
                  </a:lnTo>
                  <a:lnTo>
                    <a:pt x="462978" y="114300"/>
                  </a:lnTo>
                  <a:lnTo>
                    <a:pt x="518706" y="114300"/>
                  </a:lnTo>
                  <a:lnTo>
                    <a:pt x="518706" y="50800"/>
                  </a:lnTo>
                  <a:lnTo>
                    <a:pt x="462978" y="50800"/>
                  </a:lnTo>
                  <a:lnTo>
                    <a:pt x="462978" y="0"/>
                  </a:lnTo>
                  <a:lnTo>
                    <a:pt x="407085" y="0"/>
                  </a:lnTo>
                  <a:lnTo>
                    <a:pt x="407085" y="50800"/>
                  </a:lnTo>
                  <a:lnTo>
                    <a:pt x="343242" y="50800"/>
                  </a:lnTo>
                  <a:lnTo>
                    <a:pt x="343242" y="114300"/>
                  </a:lnTo>
                  <a:lnTo>
                    <a:pt x="407085" y="114300"/>
                  </a:lnTo>
                  <a:lnTo>
                    <a:pt x="407085" y="177800"/>
                  </a:lnTo>
                  <a:lnTo>
                    <a:pt x="462800" y="177800"/>
                  </a:lnTo>
                  <a:lnTo>
                    <a:pt x="462800" y="228600"/>
                  </a:lnTo>
                  <a:lnTo>
                    <a:pt x="407085" y="228600"/>
                  </a:lnTo>
                  <a:lnTo>
                    <a:pt x="407085" y="177800"/>
                  </a:lnTo>
                  <a:lnTo>
                    <a:pt x="343242" y="177800"/>
                  </a:lnTo>
                  <a:lnTo>
                    <a:pt x="343242" y="114300"/>
                  </a:lnTo>
                  <a:lnTo>
                    <a:pt x="287337" y="114300"/>
                  </a:lnTo>
                  <a:lnTo>
                    <a:pt x="287337" y="177800"/>
                  </a:lnTo>
                  <a:lnTo>
                    <a:pt x="231444" y="177800"/>
                  </a:lnTo>
                  <a:lnTo>
                    <a:pt x="231444" y="114300"/>
                  </a:lnTo>
                  <a:lnTo>
                    <a:pt x="287337" y="114300"/>
                  </a:lnTo>
                  <a:lnTo>
                    <a:pt x="287337" y="50800"/>
                  </a:lnTo>
                  <a:lnTo>
                    <a:pt x="175552" y="50800"/>
                  </a:lnTo>
                  <a:lnTo>
                    <a:pt x="175552" y="114300"/>
                  </a:lnTo>
                  <a:lnTo>
                    <a:pt x="175552" y="177800"/>
                  </a:lnTo>
                  <a:lnTo>
                    <a:pt x="111709" y="177800"/>
                  </a:lnTo>
                  <a:lnTo>
                    <a:pt x="111709" y="114300"/>
                  </a:lnTo>
                  <a:lnTo>
                    <a:pt x="175552" y="114300"/>
                  </a:lnTo>
                  <a:lnTo>
                    <a:pt x="175552" y="50800"/>
                  </a:lnTo>
                  <a:lnTo>
                    <a:pt x="0" y="50800"/>
                  </a:lnTo>
                  <a:lnTo>
                    <a:pt x="0" y="114300"/>
                  </a:lnTo>
                  <a:lnTo>
                    <a:pt x="55892" y="114300"/>
                  </a:lnTo>
                  <a:lnTo>
                    <a:pt x="55892" y="177800"/>
                  </a:lnTo>
                  <a:lnTo>
                    <a:pt x="55892" y="228600"/>
                  </a:lnTo>
                  <a:lnTo>
                    <a:pt x="175641" y="228600"/>
                  </a:lnTo>
                  <a:lnTo>
                    <a:pt x="175641" y="292100"/>
                  </a:lnTo>
                  <a:lnTo>
                    <a:pt x="175641" y="355600"/>
                  </a:lnTo>
                  <a:lnTo>
                    <a:pt x="287337" y="355600"/>
                  </a:lnTo>
                  <a:lnTo>
                    <a:pt x="287337" y="292100"/>
                  </a:lnTo>
                  <a:lnTo>
                    <a:pt x="231444" y="292100"/>
                  </a:lnTo>
                  <a:lnTo>
                    <a:pt x="231444" y="228600"/>
                  </a:lnTo>
                  <a:lnTo>
                    <a:pt x="287337" y="228600"/>
                  </a:lnTo>
                  <a:lnTo>
                    <a:pt x="287337" y="292100"/>
                  </a:lnTo>
                  <a:lnTo>
                    <a:pt x="343154" y="292100"/>
                  </a:lnTo>
                  <a:lnTo>
                    <a:pt x="343154" y="355600"/>
                  </a:lnTo>
                  <a:lnTo>
                    <a:pt x="287337" y="355600"/>
                  </a:lnTo>
                  <a:lnTo>
                    <a:pt x="287337" y="406400"/>
                  </a:lnTo>
                  <a:lnTo>
                    <a:pt x="343242" y="406400"/>
                  </a:lnTo>
                  <a:lnTo>
                    <a:pt x="343242" y="355600"/>
                  </a:lnTo>
                  <a:lnTo>
                    <a:pt x="406996" y="355600"/>
                  </a:lnTo>
                  <a:lnTo>
                    <a:pt x="406996" y="292100"/>
                  </a:lnTo>
                  <a:lnTo>
                    <a:pt x="343242" y="292100"/>
                  </a:lnTo>
                  <a:lnTo>
                    <a:pt x="343242" y="228600"/>
                  </a:lnTo>
                  <a:lnTo>
                    <a:pt x="406996" y="228600"/>
                  </a:lnTo>
                  <a:lnTo>
                    <a:pt x="406996" y="292100"/>
                  </a:lnTo>
                  <a:lnTo>
                    <a:pt x="462889" y="292100"/>
                  </a:lnTo>
                  <a:lnTo>
                    <a:pt x="462889" y="228600"/>
                  </a:lnTo>
                  <a:lnTo>
                    <a:pt x="518706" y="228600"/>
                  </a:lnTo>
                  <a:lnTo>
                    <a:pt x="518706" y="292100"/>
                  </a:lnTo>
                  <a:lnTo>
                    <a:pt x="462889" y="292100"/>
                  </a:lnTo>
                  <a:lnTo>
                    <a:pt x="462889" y="355600"/>
                  </a:lnTo>
                  <a:lnTo>
                    <a:pt x="518706" y="355600"/>
                  </a:lnTo>
                  <a:lnTo>
                    <a:pt x="518706" y="406400"/>
                  </a:lnTo>
                  <a:lnTo>
                    <a:pt x="462889" y="406400"/>
                  </a:lnTo>
                  <a:lnTo>
                    <a:pt x="462889" y="457200"/>
                  </a:lnTo>
                  <a:lnTo>
                    <a:pt x="518795" y="457200"/>
                  </a:lnTo>
                  <a:lnTo>
                    <a:pt x="518795" y="406400"/>
                  </a:lnTo>
                  <a:lnTo>
                    <a:pt x="574598" y="406400"/>
                  </a:lnTo>
                  <a:lnTo>
                    <a:pt x="574598" y="355600"/>
                  </a:lnTo>
                  <a:lnTo>
                    <a:pt x="518795" y="355600"/>
                  </a:lnTo>
                  <a:lnTo>
                    <a:pt x="518795" y="292100"/>
                  </a:lnTo>
                  <a:lnTo>
                    <a:pt x="574598" y="292100"/>
                  </a:lnTo>
                  <a:lnTo>
                    <a:pt x="574598" y="228600"/>
                  </a:lnTo>
                  <a:lnTo>
                    <a:pt x="638441" y="228600"/>
                  </a:lnTo>
                  <a:lnTo>
                    <a:pt x="638441" y="177800"/>
                  </a:lnTo>
                  <a:close/>
                </a:path>
                <a:path w="2601594" h="457200">
                  <a:moveTo>
                    <a:pt x="638441" y="50800"/>
                  </a:moveTo>
                  <a:lnTo>
                    <a:pt x="574776" y="50800"/>
                  </a:lnTo>
                  <a:lnTo>
                    <a:pt x="574776" y="0"/>
                  </a:lnTo>
                  <a:lnTo>
                    <a:pt x="518883" y="0"/>
                  </a:lnTo>
                  <a:lnTo>
                    <a:pt x="518883" y="50800"/>
                  </a:lnTo>
                  <a:lnTo>
                    <a:pt x="574598" y="50800"/>
                  </a:lnTo>
                  <a:lnTo>
                    <a:pt x="574598" y="114300"/>
                  </a:lnTo>
                  <a:lnTo>
                    <a:pt x="638441" y="114300"/>
                  </a:lnTo>
                  <a:lnTo>
                    <a:pt x="638441" y="50800"/>
                  </a:lnTo>
                  <a:close/>
                </a:path>
                <a:path w="2601594" h="457200">
                  <a:moveTo>
                    <a:pt x="750150" y="292100"/>
                  </a:moveTo>
                  <a:lnTo>
                    <a:pt x="694334" y="292100"/>
                  </a:lnTo>
                  <a:lnTo>
                    <a:pt x="694334" y="228600"/>
                  </a:lnTo>
                  <a:lnTo>
                    <a:pt x="638441" y="228600"/>
                  </a:lnTo>
                  <a:lnTo>
                    <a:pt x="638441" y="292100"/>
                  </a:lnTo>
                  <a:lnTo>
                    <a:pt x="694245" y="292100"/>
                  </a:lnTo>
                  <a:lnTo>
                    <a:pt x="694245" y="355600"/>
                  </a:lnTo>
                  <a:lnTo>
                    <a:pt x="750150" y="355600"/>
                  </a:lnTo>
                  <a:lnTo>
                    <a:pt x="750150" y="292100"/>
                  </a:lnTo>
                  <a:close/>
                </a:path>
                <a:path w="2601594" h="457200">
                  <a:moveTo>
                    <a:pt x="750150" y="50800"/>
                  </a:moveTo>
                  <a:lnTo>
                    <a:pt x="694334" y="50800"/>
                  </a:lnTo>
                  <a:lnTo>
                    <a:pt x="694334" y="0"/>
                  </a:lnTo>
                  <a:lnTo>
                    <a:pt x="638441" y="0"/>
                  </a:lnTo>
                  <a:lnTo>
                    <a:pt x="638441" y="50800"/>
                  </a:lnTo>
                  <a:lnTo>
                    <a:pt x="694245" y="50800"/>
                  </a:lnTo>
                  <a:lnTo>
                    <a:pt x="694245" y="114300"/>
                  </a:lnTo>
                  <a:lnTo>
                    <a:pt x="638441" y="114300"/>
                  </a:lnTo>
                  <a:lnTo>
                    <a:pt x="638441" y="177800"/>
                  </a:lnTo>
                  <a:lnTo>
                    <a:pt x="694334" y="177800"/>
                  </a:lnTo>
                  <a:lnTo>
                    <a:pt x="694334" y="114300"/>
                  </a:lnTo>
                  <a:lnTo>
                    <a:pt x="750150" y="114300"/>
                  </a:lnTo>
                  <a:lnTo>
                    <a:pt x="750150" y="50800"/>
                  </a:lnTo>
                  <a:close/>
                </a:path>
                <a:path w="2601594" h="457200">
                  <a:moveTo>
                    <a:pt x="806043" y="114300"/>
                  </a:moveTo>
                  <a:lnTo>
                    <a:pt x="750150" y="114300"/>
                  </a:lnTo>
                  <a:lnTo>
                    <a:pt x="750150" y="177800"/>
                  </a:lnTo>
                  <a:lnTo>
                    <a:pt x="694334" y="177800"/>
                  </a:lnTo>
                  <a:lnTo>
                    <a:pt x="694334" y="228600"/>
                  </a:lnTo>
                  <a:lnTo>
                    <a:pt x="750239" y="228600"/>
                  </a:lnTo>
                  <a:lnTo>
                    <a:pt x="750239" y="177800"/>
                  </a:lnTo>
                  <a:lnTo>
                    <a:pt x="806043" y="177800"/>
                  </a:lnTo>
                  <a:lnTo>
                    <a:pt x="806043" y="114300"/>
                  </a:lnTo>
                  <a:close/>
                </a:path>
                <a:path w="2601594" h="457200">
                  <a:moveTo>
                    <a:pt x="869886" y="177800"/>
                  </a:moveTo>
                  <a:lnTo>
                    <a:pt x="806043" y="177800"/>
                  </a:lnTo>
                  <a:lnTo>
                    <a:pt x="806043" y="228600"/>
                  </a:lnTo>
                  <a:lnTo>
                    <a:pt x="869886" y="228600"/>
                  </a:lnTo>
                  <a:lnTo>
                    <a:pt x="869886" y="177800"/>
                  </a:lnTo>
                  <a:close/>
                </a:path>
                <a:path w="2601594" h="457200">
                  <a:moveTo>
                    <a:pt x="869886" y="50800"/>
                  </a:moveTo>
                  <a:lnTo>
                    <a:pt x="806043" y="50800"/>
                  </a:lnTo>
                  <a:lnTo>
                    <a:pt x="806043" y="114300"/>
                  </a:lnTo>
                  <a:lnTo>
                    <a:pt x="869886" y="114300"/>
                  </a:lnTo>
                  <a:lnTo>
                    <a:pt x="869886" y="50800"/>
                  </a:lnTo>
                  <a:close/>
                </a:path>
                <a:path w="2601594" h="457200">
                  <a:moveTo>
                    <a:pt x="981595" y="50800"/>
                  </a:moveTo>
                  <a:lnTo>
                    <a:pt x="925791" y="50800"/>
                  </a:lnTo>
                  <a:lnTo>
                    <a:pt x="925791" y="0"/>
                  </a:lnTo>
                  <a:lnTo>
                    <a:pt x="869886" y="0"/>
                  </a:lnTo>
                  <a:lnTo>
                    <a:pt x="869886" y="50800"/>
                  </a:lnTo>
                  <a:lnTo>
                    <a:pt x="925703" y="50800"/>
                  </a:lnTo>
                  <a:lnTo>
                    <a:pt x="925703" y="114300"/>
                  </a:lnTo>
                  <a:lnTo>
                    <a:pt x="981595" y="114300"/>
                  </a:lnTo>
                  <a:lnTo>
                    <a:pt x="981595" y="50800"/>
                  </a:lnTo>
                  <a:close/>
                </a:path>
                <a:path w="2601594" h="457200">
                  <a:moveTo>
                    <a:pt x="2027034" y="292100"/>
                  </a:moveTo>
                  <a:lnTo>
                    <a:pt x="1963191" y="292100"/>
                  </a:lnTo>
                  <a:lnTo>
                    <a:pt x="1963191" y="355600"/>
                  </a:lnTo>
                  <a:lnTo>
                    <a:pt x="2027034" y="355600"/>
                  </a:lnTo>
                  <a:lnTo>
                    <a:pt x="2027034" y="292100"/>
                  </a:lnTo>
                  <a:close/>
                </a:path>
                <a:path w="2601594" h="457200">
                  <a:moveTo>
                    <a:pt x="2258301" y="177800"/>
                  </a:moveTo>
                  <a:lnTo>
                    <a:pt x="2194458" y="177800"/>
                  </a:lnTo>
                  <a:lnTo>
                    <a:pt x="2194547" y="114300"/>
                  </a:lnTo>
                  <a:lnTo>
                    <a:pt x="2138743" y="114300"/>
                  </a:lnTo>
                  <a:lnTo>
                    <a:pt x="2138743" y="50800"/>
                  </a:lnTo>
                  <a:lnTo>
                    <a:pt x="2138654" y="114300"/>
                  </a:lnTo>
                  <a:lnTo>
                    <a:pt x="2138654" y="177800"/>
                  </a:lnTo>
                  <a:lnTo>
                    <a:pt x="2082838" y="177800"/>
                  </a:lnTo>
                  <a:lnTo>
                    <a:pt x="2082838" y="114300"/>
                  </a:lnTo>
                  <a:lnTo>
                    <a:pt x="2138654" y="114300"/>
                  </a:lnTo>
                  <a:lnTo>
                    <a:pt x="2138654" y="50800"/>
                  </a:lnTo>
                  <a:lnTo>
                    <a:pt x="2082838" y="50800"/>
                  </a:lnTo>
                  <a:lnTo>
                    <a:pt x="2082838" y="0"/>
                  </a:lnTo>
                  <a:lnTo>
                    <a:pt x="2082749" y="177800"/>
                  </a:lnTo>
                  <a:lnTo>
                    <a:pt x="2082749" y="228600"/>
                  </a:lnTo>
                  <a:lnTo>
                    <a:pt x="2027567" y="228600"/>
                  </a:lnTo>
                  <a:lnTo>
                    <a:pt x="2027567" y="177800"/>
                  </a:lnTo>
                  <a:lnTo>
                    <a:pt x="2082749" y="177800"/>
                  </a:lnTo>
                  <a:lnTo>
                    <a:pt x="2082749" y="0"/>
                  </a:lnTo>
                  <a:lnTo>
                    <a:pt x="2026945" y="0"/>
                  </a:lnTo>
                  <a:lnTo>
                    <a:pt x="2026945" y="50800"/>
                  </a:lnTo>
                  <a:lnTo>
                    <a:pt x="2026945" y="114300"/>
                  </a:lnTo>
                  <a:lnTo>
                    <a:pt x="2026945" y="177800"/>
                  </a:lnTo>
                  <a:lnTo>
                    <a:pt x="1963724" y="177800"/>
                  </a:lnTo>
                  <a:lnTo>
                    <a:pt x="1963724" y="114300"/>
                  </a:lnTo>
                  <a:lnTo>
                    <a:pt x="2026945" y="114300"/>
                  </a:lnTo>
                  <a:lnTo>
                    <a:pt x="2026945" y="50800"/>
                  </a:lnTo>
                  <a:lnTo>
                    <a:pt x="1963724" y="50800"/>
                  </a:lnTo>
                  <a:lnTo>
                    <a:pt x="1963724" y="0"/>
                  </a:lnTo>
                  <a:lnTo>
                    <a:pt x="1907832" y="0"/>
                  </a:lnTo>
                  <a:lnTo>
                    <a:pt x="1907832" y="50800"/>
                  </a:lnTo>
                  <a:lnTo>
                    <a:pt x="1963102" y="50800"/>
                  </a:lnTo>
                  <a:lnTo>
                    <a:pt x="1963102" y="114300"/>
                  </a:lnTo>
                  <a:lnTo>
                    <a:pt x="1907832" y="114300"/>
                  </a:lnTo>
                  <a:lnTo>
                    <a:pt x="1907832" y="177800"/>
                  </a:lnTo>
                  <a:lnTo>
                    <a:pt x="1851926" y="177800"/>
                  </a:lnTo>
                  <a:lnTo>
                    <a:pt x="1851926" y="114300"/>
                  </a:lnTo>
                  <a:lnTo>
                    <a:pt x="1907832" y="114300"/>
                  </a:lnTo>
                  <a:lnTo>
                    <a:pt x="1907832" y="50800"/>
                  </a:lnTo>
                  <a:lnTo>
                    <a:pt x="1851926" y="50800"/>
                  </a:lnTo>
                  <a:lnTo>
                    <a:pt x="1851926" y="0"/>
                  </a:lnTo>
                  <a:lnTo>
                    <a:pt x="1795589" y="0"/>
                  </a:lnTo>
                  <a:lnTo>
                    <a:pt x="1795589" y="50800"/>
                  </a:lnTo>
                  <a:lnTo>
                    <a:pt x="1795589" y="114300"/>
                  </a:lnTo>
                  <a:lnTo>
                    <a:pt x="1795589" y="177800"/>
                  </a:lnTo>
                  <a:lnTo>
                    <a:pt x="1731746" y="177800"/>
                  </a:lnTo>
                  <a:lnTo>
                    <a:pt x="1731746" y="114300"/>
                  </a:lnTo>
                  <a:lnTo>
                    <a:pt x="1795589" y="114300"/>
                  </a:lnTo>
                  <a:lnTo>
                    <a:pt x="1795589" y="50800"/>
                  </a:lnTo>
                  <a:lnTo>
                    <a:pt x="1731746" y="50800"/>
                  </a:lnTo>
                  <a:lnTo>
                    <a:pt x="1731746" y="0"/>
                  </a:lnTo>
                  <a:lnTo>
                    <a:pt x="1564233" y="0"/>
                  </a:lnTo>
                  <a:lnTo>
                    <a:pt x="1564233" y="50800"/>
                  </a:lnTo>
                  <a:lnTo>
                    <a:pt x="1500390" y="50800"/>
                  </a:lnTo>
                  <a:lnTo>
                    <a:pt x="1500390" y="114300"/>
                  </a:lnTo>
                  <a:lnTo>
                    <a:pt x="1675930" y="114300"/>
                  </a:lnTo>
                  <a:lnTo>
                    <a:pt x="1675930" y="177800"/>
                  </a:lnTo>
                  <a:lnTo>
                    <a:pt x="1620037" y="177800"/>
                  </a:lnTo>
                  <a:lnTo>
                    <a:pt x="1620037" y="228600"/>
                  </a:lnTo>
                  <a:lnTo>
                    <a:pt x="1795589" y="228600"/>
                  </a:lnTo>
                  <a:lnTo>
                    <a:pt x="1795589" y="292100"/>
                  </a:lnTo>
                  <a:lnTo>
                    <a:pt x="1795589" y="355600"/>
                  </a:lnTo>
                  <a:lnTo>
                    <a:pt x="1907298" y="355600"/>
                  </a:lnTo>
                  <a:lnTo>
                    <a:pt x="1907298" y="292100"/>
                  </a:lnTo>
                  <a:lnTo>
                    <a:pt x="1851393" y="292100"/>
                  </a:lnTo>
                  <a:lnTo>
                    <a:pt x="1851393" y="228600"/>
                  </a:lnTo>
                  <a:lnTo>
                    <a:pt x="1907298" y="228600"/>
                  </a:lnTo>
                  <a:lnTo>
                    <a:pt x="1907298" y="292100"/>
                  </a:lnTo>
                  <a:lnTo>
                    <a:pt x="1963191" y="292100"/>
                  </a:lnTo>
                  <a:lnTo>
                    <a:pt x="1963191" y="228600"/>
                  </a:lnTo>
                  <a:lnTo>
                    <a:pt x="2027034" y="228600"/>
                  </a:lnTo>
                  <a:lnTo>
                    <a:pt x="2027034" y="292100"/>
                  </a:lnTo>
                  <a:lnTo>
                    <a:pt x="2082838" y="292100"/>
                  </a:lnTo>
                  <a:lnTo>
                    <a:pt x="2082838" y="355600"/>
                  </a:lnTo>
                  <a:lnTo>
                    <a:pt x="2027034" y="355600"/>
                  </a:lnTo>
                  <a:lnTo>
                    <a:pt x="2027034" y="406400"/>
                  </a:lnTo>
                  <a:lnTo>
                    <a:pt x="2082927" y="406400"/>
                  </a:lnTo>
                  <a:lnTo>
                    <a:pt x="2082927" y="355600"/>
                  </a:lnTo>
                  <a:lnTo>
                    <a:pt x="2138743" y="355600"/>
                  </a:lnTo>
                  <a:lnTo>
                    <a:pt x="2138743" y="292100"/>
                  </a:lnTo>
                  <a:lnTo>
                    <a:pt x="2082927" y="292100"/>
                  </a:lnTo>
                  <a:lnTo>
                    <a:pt x="2082927" y="228600"/>
                  </a:lnTo>
                  <a:lnTo>
                    <a:pt x="2258301" y="228600"/>
                  </a:lnTo>
                  <a:lnTo>
                    <a:pt x="2258301" y="177800"/>
                  </a:lnTo>
                  <a:close/>
                </a:path>
                <a:path w="2601594" h="457200">
                  <a:moveTo>
                    <a:pt x="2258390" y="292100"/>
                  </a:moveTo>
                  <a:lnTo>
                    <a:pt x="2194547" y="292100"/>
                  </a:lnTo>
                  <a:lnTo>
                    <a:pt x="2194547" y="355600"/>
                  </a:lnTo>
                  <a:lnTo>
                    <a:pt x="2138743" y="355600"/>
                  </a:lnTo>
                  <a:lnTo>
                    <a:pt x="2138743" y="406400"/>
                  </a:lnTo>
                  <a:lnTo>
                    <a:pt x="2194636" y="406400"/>
                  </a:lnTo>
                  <a:lnTo>
                    <a:pt x="2194636" y="355600"/>
                  </a:lnTo>
                  <a:lnTo>
                    <a:pt x="2258390" y="355600"/>
                  </a:lnTo>
                  <a:lnTo>
                    <a:pt x="2258390" y="292100"/>
                  </a:lnTo>
                  <a:close/>
                </a:path>
                <a:path w="2601594" h="457200">
                  <a:moveTo>
                    <a:pt x="2258390" y="50800"/>
                  </a:moveTo>
                  <a:lnTo>
                    <a:pt x="2194636" y="50800"/>
                  </a:lnTo>
                  <a:lnTo>
                    <a:pt x="2194636" y="0"/>
                  </a:lnTo>
                  <a:lnTo>
                    <a:pt x="2138743" y="0"/>
                  </a:lnTo>
                  <a:lnTo>
                    <a:pt x="2138743" y="50800"/>
                  </a:lnTo>
                  <a:lnTo>
                    <a:pt x="2194547" y="50800"/>
                  </a:lnTo>
                  <a:lnTo>
                    <a:pt x="2194547" y="114300"/>
                  </a:lnTo>
                  <a:lnTo>
                    <a:pt x="2258390" y="114300"/>
                  </a:lnTo>
                  <a:lnTo>
                    <a:pt x="2258390" y="50800"/>
                  </a:lnTo>
                  <a:close/>
                </a:path>
                <a:path w="2601594" h="457200">
                  <a:moveTo>
                    <a:pt x="2314295" y="228600"/>
                  </a:moveTo>
                  <a:lnTo>
                    <a:pt x="2258390" y="228600"/>
                  </a:lnTo>
                  <a:lnTo>
                    <a:pt x="2258390" y="292100"/>
                  </a:lnTo>
                  <a:lnTo>
                    <a:pt x="2314295" y="292100"/>
                  </a:lnTo>
                  <a:lnTo>
                    <a:pt x="2314295" y="228600"/>
                  </a:lnTo>
                  <a:close/>
                </a:path>
                <a:path w="2601594" h="457200">
                  <a:moveTo>
                    <a:pt x="2314295" y="114300"/>
                  </a:moveTo>
                  <a:lnTo>
                    <a:pt x="2258390" y="114300"/>
                  </a:lnTo>
                  <a:lnTo>
                    <a:pt x="2258390" y="177800"/>
                  </a:lnTo>
                  <a:lnTo>
                    <a:pt x="2314295" y="177800"/>
                  </a:lnTo>
                  <a:lnTo>
                    <a:pt x="2314295" y="114300"/>
                  </a:lnTo>
                  <a:close/>
                </a:path>
                <a:path w="2601594" h="457200">
                  <a:moveTo>
                    <a:pt x="2314295" y="0"/>
                  </a:moveTo>
                  <a:lnTo>
                    <a:pt x="2258390" y="0"/>
                  </a:lnTo>
                  <a:lnTo>
                    <a:pt x="2258390" y="50800"/>
                  </a:lnTo>
                  <a:lnTo>
                    <a:pt x="2314295" y="50800"/>
                  </a:lnTo>
                  <a:lnTo>
                    <a:pt x="2314295" y="0"/>
                  </a:lnTo>
                  <a:close/>
                </a:path>
                <a:path w="2601594" h="457200">
                  <a:moveTo>
                    <a:pt x="2370188" y="292100"/>
                  </a:moveTo>
                  <a:lnTo>
                    <a:pt x="2314295" y="292100"/>
                  </a:lnTo>
                  <a:lnTo>
                    <a:pt x="2314295" y="355600"/>
                  </a:lnTo>
                  <a:lnTo>
                    <a:pt x="2370188" y="355600"/>
                  </a:lnTo>
                  <a:lnTo>
                    <a:pt x="2370188" y="292100"/>
                  </a:lnTo>
                  <a:close/>
                </a:path>
                <a:path w="2601594" h="457200">
                  <a:moveTo>
                    <a:pt x="2370188" y="177800"/>
                  </a:moveTo>
                  <a:lnTo>
                    <a:pt x="2314295" y="177800"/>
                  </a:lnTo>
                  <a:lnTo>
                    <a:pt x="2314295" y="228600"/>
                  </a:lnTo>
                  <a:lnTo>
                    <a:pt x="2370188" y="228600"/>
                  </a:lnTo>
                  <a:lnTo>
                    <a:pt x="2370188" y="177800"/>
                  </a:lnTo>
                  <a:close/>
                </a:path>
                <a:path w="2601594" h="457200">
                  <a:moveTo>
                    <a:pt x="2370188" y="50800"/>
                  </a:moveTo>
                  <a:lnTo>
                    <a:pt x="2314295" y="50800"/>
                  </a:lnTo>
                  <a:lnTo>
                    <a:pt x="2314295" y="114300"/>
                  </a:lnTo>
                  <a:lnTo>
                    <a:pt x="2370188" y="114300"/>
                  </a:lnTo>
                  <a:lnTo>
                    <a:pt x="2370188" y="50800"/>
                  </a:lnTo>
                  <a:close/>
                </a:path>
                <a:path w="2601594" h="457200">
                  <a:moveTo>
                    <a:pt x="2489835" y="50800"/>
                  </a:moveTo>
                  <a:lnTo>
                    <a:pt x="2425992" y="50800"/>
                  </a:lnTo>
                  <a:lnTo>
                    <a:pt x="2425992" y="114300"/>
                  </a:lnTo>
                  <a:lnTo>
                    <a:pt x="2370188" y="114300"/>
                  </a:lnTo>
                  <a:lnTo>
                    <a:pt x="2370188" y="177800"/>
                  </a:lnTo>
                  <a:lnTo>
                    <a:pt x="2425992" y="177800"/>
                  </a:lnTo>
                  <a:lnTo>
                    <a:pt x="2425992" y="228600"/>
                  </a:lnTo>
                  <a:lnTo>
                    <a:pt x="2489835" y="228600"/>
                  </a:lnTo>
                  <a:lnTo>
                    <a:pt x="2489835" y="177800"/>
                  </a:lnTo>
                  <a:lnTo>
                    <a:pt x="2426081" y="177800"/>
                  </a:lnTo>
                  <a:lnTo>
                    <a:pt x="2426081" y="114300"/>
                  </a:lnTo>
                  <a:lnTo>
                    <a:pt x="2489835" y="114300"/>
                  </a:lnTo>
                  <a:lnTo>
                    <a:pt x="2489835" y="50800"/>
                  </a:lnTo>
                  <a:close/>
                </a:path>
                <a:path w="2601594" h="457200">
                  <a:moveTo>
                    <a:pt x="2601544" y="50800"/>
                  </a:moveTo>
                  <a:lnTo>
                    <a:pt x="2545740" y="50800"/>
                  </a:lnTo>
                  <a:lnTo>
                    <a:pt x="2545740" y="0"/>
                  </a:lnTo>
                  <a:lnTo>
                    <a:pt x="2489835" y="0"/>
                  </a:lnTo>
                  <a:lnTo>
                    <a:pt x="2489835" y="50800"/>
                  </a:lnTo>
                  <a:lnTo>
                    <a:pt x="2545651" y="50800"/>
                  </a:lnTo>
                  <a:lnTo>
                    <a:pt x="2545651" y="114300"/>
                  </a:lnTo>
                  <a:lnTo>
                    <a:pt x="2601544" y="114300"/>
                  </a:lnTo>
                  <a:lnTo>
                    <a:pt x="2601544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89028" y="3486911"/>
              <a:ext cx="2777490" cy="393700"/>
            </a:xfrm>
            <a:custGeom>
              <a:avLst/>
              <a:gdLst/>
              <a:ahLst/>
              <a:cxnLst/>
              <a:rect l="l" t="t" r="r" b="b"/>
              <a:pathLst>
                <a:path w="2777490" h="393700">
                  <a:moveTo>
                    <a:pt x="750227" y="228600"/>
                  </a:moveTo>
                  <a:lnTo>
                    <a:pt x="694334" y="228600"/>
                  </a:lnTo>
                  <a:lnTo>
                    <a:pt x="694334" y="292100"/>
                  </a:lnTo>
                  <a:lnTo>
                    <a:pt x="630669" y="292100"/>
                  </a:lnTo>
                  <a:lnTo>
                    <a:pt x="630669" y="228600"/>
                  </a:lnTo>
                  <a:lnTo>
                    <a:pt x="694334" y="228600"/>
                  </a:lnTo>
                  <a:lnTo>
                    <a:pt x="694334" y="165100"/>
                  </a:lnTo>
                  <a:lnTo>
                    <a:pt x="630491" y="165100"/>
                  </a:lnTo>
                  <a:lnTo>
                    <a:pt x="630491" y="228600"/>
                  </a:lnTo>
                  <a:lnTo>
                    <a:pt x="574776" y="228600"/>
                  </a:lnTo>
                  <a:lnTo>
                    <a:pt x="574776" y="292100"/>
                  </a:lnTo>
                  <a:lnTo>
                    <a:pt x="518871" y="292100"/>
                  </a:lnTo>
                  <a:lnTo>
                    <a:pt x="518871" y="228600"/>
                  </a:lnTo>
                  <a:lnTo>
                    <a:pt x="574776" y="228600"/>
                  </a:lnTo>
                  <a:lnTo>
                    <a:pt x="574776" y="165100"/>
                  </a:lnTo>
                  <a:lnTo>
                    <a:pt x="462889" y="165100"/>
                  </a:lnTo>
                  <a:lnTo>
                    <a:pt x="462889" y="228600"/>
                  </a:lnTo>
                  <a:lnTo>
                    <a:pt x="462889" y="292100"/>
                  </a:lnTo>
                  <a:lnTo>
                    <a:pt x="399046" y="292100"/>
                  </a:lnTo>
                  <a:lnTo>
                    <a:pt x="399046" y="228600"/>
                  </a:lnTo>
                  <a:lnTo>
                    <a:pt x="462889" y="228600"/>
                  </a:lnTo>
                  <a:lnTo>
                    <a:pt x="462889" y="165100"/>
                  </a:lnTo>
                  <a:lnTo>
                    <a:pt x="343230" y="165100"/>
                  </a:lnTo>
                  <a:lnTo>
                    <a:pt x="343230" y="228600"/>
                  </a:lnTo>
                  <a:lnTo>
                    <a:pt x="343230" y="292100"/>
                  </a:lnTo>
                  <a:lnTo>
                    <a:pt x="287337" y="292100"/>
                  </a:lnTo>
                  <a:lnTo>
                    <a:pt x="287337" y="228600"/>
                  </a:lnTo>
                  <a:lnTo>
                    <a:pt x="343230" y="228600"/>
                  </a:lnTo>
                  <a:lnTo>
                    <a:pt x="343230" y="165100"/>
                  </a:lnTo>
                  <a:lnTo>
                    <a:pt x="167601" y="165100"/>
                  </a:lnTo>
                  <a:lnTo>
                    <a:pt x="167601" y="114300"/>
                  </a:lnTo>
                  <a:lnTo>
                    <a:pt x="694512" y="114300"/>
                  </a:lnTo>
                  <a:lnTo>
                    <a:pt x="694512" y="50800"/>
                  </a:lnTo>
                  <a:lnTo>
                    <a:pt x="111785" y="50800"/>
                  </a:lnTo>
                  <a:lnTo>
                    <a:pt x="111785" y="228600"/>
                  </a:lnTo>
                  <a:lnTo>
                    <a:pt x="111785" y="292100"/>
                  </a:lnTo>
                  <a:lnTo>
                    <a:pt x="55892" y="292100"/>
                  </a:lnTo>
                  <a:lnTo>
                    <a:pt x="55892" y="228600"/>
                  </a:lnTo>
                  <a:lnTo>
                    <a:pt x="111785" y="228600"/>
                  </a:lnTo>
                  <a:lnTo>
                    <a:pt x="111785" y="50800"/>
                  </a:lnTo>
                  <a:lnTo>
                    <a:pt x="55892" y="50800"/>
                  </a:lnTo>
                  <a:lnTo>
                    <a:pt x="55892" y="0"/>
                  </a:lnTo>
                  <a:lnTo>
                    <a:pt x="0" y="0"/>
                  </a:lnTo>
                  <a:lnTo>
                    <a:pt x="0" y="393700"/>
                  </a:lnTo>
                  <a:lnTo>
                    <a:pt x="167601" y="393700"/>
                  </a:lnTo>
                  <a:lnTo>
                    <a:pt x="167601" y="342900"/>
                  </a:lnTo>
                  <a:lnTo>
                    <a:pt x="231444" y="342900"/>
                  </a:lnTo>
                  <a:lnTo>
                    <a:pt x="231444" y="393700"/>
                  </a:lnTo>
                  <a:lnTo>
                    <a:pt x="287337" y="393700"/>
                  </a:lnTo>
                  <a:lnTo>
                    <a:pt x="287337" y="342900"/>
                  </a:lnTo>
                  <a:lnTo>
                    <a:pt x="343230" y="342900"/>
                  </a:lnTo>
                  <a:lnTo>
                    <a:pt x="343230" y="393700"/>
                  </a:lnTo>
                  <a:lnTo>
                    <a:pt x="399135" y="393700"/>
                  </a:lnTo>
                  <a:lnTo>
                    <a:pt x="399135" y="342900"/>
                  </a:lnTo>
                  <a:lnTo>
                    <a:pt x="694512" y="342900"/>
                  </a:lnTo>
                  <a:lnTo>
                    <a:pt x="694512" y="292100"/>
                  </a:lnTo>
                  <a:lnTo>
                    <a:pt x="750227" y="292100"/>
                  </a:lnTo>
                  <a:lnTo>
                    <a:pt x="750227" y="228600"/>
                  </a:lnTo>
                  <a:close/>
                </a:path>
                <a:path w="2777490" h="393700">
                  <a:moveTo>
                    <a:pt x="861936" y="228600"/>
                  </a:moveTo>
                  <a:lnTo>
                    <a:pt x="806132" y="228600"/>
                  </a:lnTo>
                  <a:lnTo>
                    <a:pt x="806132" y="165100"/>
                  </a:lnTo>
                  <a:lnTo>
                    <a:pt x="750227" y="165100"/>
                  </a:lnTo>
                  <a:lnTo>
                    <a:pt x="750227" y="228600"/>
                  </a:lnTo>
                  <a:lnTo>
                    <a:pt x="806043" y="228600"/>
                  </a:lnTo>
                  <a:lnTo>
                    <a:pt x="806043" y="292100"/>
                  </a:lnTo>
                  <a:lnTo>
                    <a:pt x="750227" y="292100"/>
                  </a:lnTo>
                  <a:lnTo>
                    <a:pt x="750227" y="342900"/>
                  </a:lnTo>
                  <a:lnTo>
                    <a:pt x="806132" y="342900"/>
                  </a:lnTo>
                  <a:lnTo>
                    <a:pt x="806132" y="292100"/>
                  </a:lnTo>
                  <a:lnTo>
                    <a:pt x="861936" y="292100"/>
                  </a:lnTo>
                  <a:lnTo>
                    <a:pt x="861936" y="228600"/>
                  </a:lnTo>
                  <a:close/>
                </a:path>
                <a:path w="2777490" h="393700">
                  <a:moveTo>
                    <a:pt x="925779" y="292100"/>
                  </a:moveTo>
                  <a:lnTo>
                    <a:pt x="861936" y="292100"/>
                  </a:lnTo>
                  <a:lnTo>
                    <a:pt x="861936" y="342900"/>
                  </a:lnTo>
                  <a:lnTo>
                    <a:pt x="925779" y="342900"/>
                  </a:lnTo>
                  <a:lnTo>
                    <a:pt x="925779" y="292100"/>
                  </a:lnTo>
                  <a:close/>
                </a:path>
                <a:path w="2777490" h="393700">
                  <a:moveTo>
                    <a:pt x="925779" y="165100"/>
                  </a:moveTo>
                  <a:lnTo>
                    <a:pt x="861936" y="165100"/>
                  </a:lnTo>
                  <a:lnTo>
                    <a:pt x="861936" y="228600"/>
                  </a:lnTo>
                  <a:lnTo>
                    <a:pt x="925779" y="228600"/>
                  </a:lnTo>
                  <a:lnTo>
                    <a:pt x="925779" y="165100"/>
                  </a:lnTo>
                  <a:close/>
                </a:path>
                <a:path w="2777490" h="393700">
                  <a:moveTo>
                    <a:pt x="1037488" y="165100"/>
                  </a:moveTo>
                  <a:lnTo>
                    <a:pt x="981595" y="165100"/>
                  </a:lnTo>
                  <a:lnTo>
                    <a:pt x="981595" y="228600"/>
                  </a:lnTo>
                  <a:lnTo>
                    <a:pt x="925779" y="228600"/>
                  </a:lnTo>
                  <a:lnTo>
                    <a:pt x="925779" y="292100"/>
                  </a:lnTo>
                  <a:lnTo>
                    <a:pt x="981595" y="292100"/>
                  </a:lnTo>
                  <a:lnTo>
                    <a:pt x="981595" y="342900"/>
                  </a:lnTo>
                  <a:lnTo>
                    <a:pt x="1037488" y="342900"/>
                  </a:lnTo>
                  <a:lnTo>
                    <a:pt x="1037488" y="292100"/>
                  </a:lnTo>
                  <a:lnTo>
                    <a:pt x="981684" y="292100"/>
                  </a:lnTo>
                  <a:lnTo>
                    <a:pt x="981684" y="228600"/>
                  </a:lnTo>
                  <a:lnTo>
                    <a:pt x="1037488" y="228600"/>
                  </a:lnTo>
                  <a:lnTo>
                    <a:pt x="1037488" y="165100"/>
                  </a:lnTo>
                  <a:close/>
                </a:path>
                <a:path w="2777490" h="393700">
                  <a:moveTo>
                    <a:pt x="1157135" y="292100"/>
                  </a:moveTo>
                  <a:lnTo>
                    <a:pt x="1093381" y="292100"/>
                  </a:lnTo>
                  <a:lnTo>
                    <a:pt x="1093381" y="228600"/>
                  </a:lnTo>
                  <a:lnTo>
                    <a:pt x="1037488" y="228600"/>
                  </a:lnTo>
                  <a:lnTo>
                    <a:pt x="1037488" y="292100"/>
                  </a:lnTo>
                  <a:lnTo>
                    <a:pt x="1093292" y="292100"/>
                  </a:lnTo>
                  <a:lnTo>
                    <a:pt x="1093292" y="342900"/>
                  </a:lnTo>
                  <a:lnTo>
                    <a:pt x="1157135" y="342900"/>
                  </a:lnTo>
                  <a:lnTo>
                    <a:pt x="1157135" y="292100"/>
                  </a:lnTo>
                  <a:close/>
                </a:path>
                <a:path w="2777490" h="393700">
                  <a:moveTo>
                    <a:pt x="1157224" y="165100"/>
                  </a:moveTo>
                  <a:lnTo>
                    <a:pt x="1093381" y="165100"/>
                  </a:lnTo>
                  <a:lnTo>
                    <a:pt x="1093381" y="228600"/>
                  </a:lnTo>
                  <a:lnTo>
                    <a:pt x="1157224" y="228600"/>
                  </a:lnTo>
                  <a:lnTo>
                    <a:pt x="1157224" y="165100"/>
                  </a:lnTo>
                  <a:close/>
                </a:path>
                <a:path w="2777490" h="393700">
                  <a:moveTo>
                    <a:pt x="2083460" y="292100"/>
                  </a:moveTo>
                  <a:lnTo>
                    <a:pt x="2019617" y="292100"/>
                  </a:lnTo>
                  <a:lnTo>
                    <a:pt x="2019617" y="228600"/>
                  </a:lnTo>
                  <a:lnTo>
                    <a:pt x="1963724" y="228600"/>
                  </a:lnTo>
                  <a:lnTo>
                    <a:pt x="1963724" y="292100"/>
                  </a:lnTo>
                  <a:lnTo>
                    <a:pt x="1907819" y="292100"/>
                  </a:lnTo>
                  <a:lnTo>
                    <a:pt x="1907819" y="228600"/>
                  </a:lnTo>
                  <a:lnTo>
                    <a:pt x="1963724" y="228600"/>
                  </a:lnTo>
                  <a:lnTo>
                    <a:pt x="1963724" y="165100"/>
                  </a:lnTo>
                  <a:lnTo>
                    <a:pt x="1851482" y="165100"/>
                  </a:lnTo>
                  <a:lnTo>
                    <a:pt x="1851482" y="228600"/>
                  </a:lnTo>
                  <a:lnTo>
                    <a:pt x="1851482" y="292100"/>
                  </a:lnTo>
                  <a:lnTo>
                    <a:pt x="1787639" y="292100"/>
                  </a:lnTo>
                  <a:lnTo>
                    <a:pt x="1787639" y="228600"/>
                  </a:lnTo>
                  <a:lnTo>
                    <a:pt x="1851482" y="228600"/>
                  </a:lnTo>
                  <a:lnTo>
                    <a:pt x="1851482" y="165100"/>
                  </a:lnTo>
                  <a:lnTo>
                    <a:pt x="1731733" y="165100"/>
                  </a:lnTo>
                  <a:lnTo>
                    <a:pt x="1731733" y="228600"/>
                  </a:lnTo>
                  <a:lnTo>
                    <a:pt x="1731733" y="292100"/>
                  </a:lnTo>
                  <a:lnTo>
                    <a:pt x="1675841" y="292100"/>
                  </a:lnTo>
                  <a:lnTo>
                    <a:pt x="1675841" y="228600"/>
                  </a:lnTo>
                  <a:lnTo>
                    <a:pt x="1731733" y="228600"/>
                  </a:lnTo>
                  <a:lnTo>
                    <a:pt x="1731733" y="165100"/>
                  </a:lnTo>
                  <a:lnTo>
                    <a:pt x="1620037" y="165100"/>
                  </a:lnTo>
                  <a:lnTo>
                    <a:pt x="1620037" y="228600"/>
                  </a:lnTo>
                  <a:lnTo>
                    <a:pt x="1620037" y="292100"/>
                  </a:lnTo>
                  <a:lnTo>
                    <a:pt x="1556194" y="292100"/>
                  </a:lnTo>
                  <a:lnTo>
                    <a:pt x="1556194" y="228600"/>
                  </a:lnTo>
                  <a:lnTo>
                    <a:pt x="1620037" y="228600"/>
                  </a:lnTo>
                  <a:lnTo>
                    <a:pt x="1620037" y="165100"/>
                  </a:lnTo>
                  <a:lnTo>
                    <a:pt x="1444396" y="165100"/>
                  </a:lnTo>
                  <a:lnTo>
                    <a:pt x="1444396" y="114300"/>
                  </a:lnTo>
                  <a:lnTo>
                    <a:pt x="1388770" y="114300"/>
                  </a:lnTo>
                  <a:lnTo>
                    <a:pt x="1388770" y="165100"/>
                  </a:lnTo>
                  <a:lnTo>
                    <a:pt x="1388770" y="228600"/>
                  </a:lnTo>
                  <a:lnTo>
                    <a:pt x="1500466" y="228600"/>
                  </a:lnTo>
                  <a:lnTo>
                    <a:pt x="1500466" y="292100"/>
                  </a:lnTo>
                  <a:lnTo>
                    <a:pt x="1444574" y="292100"/>
                  </a:lnTo>
                  <a:lnTo>
                    <a:pt x="1444574" y="342900"/>
                  </a:lnTo>
                  <a:lnTo>
                    <a:pt x="2083460" y="342900"/>
                  </a:lnTo>
                  <a:lnTo>
                    <a:pt x="2083460" y="292100"/>
                  </a:lnTo>
                  <a:close/>
                </a:path>
                <a:path w="2777490" h="393700">
                  <a:moveTo>
                    <a:pt x="2370188" y="228600"/>
                  </a:moveTo>
                  <a:lnTo>
                    <a:pt x="2314283" y="228600"/>
                  </a:lnTo>
                  <a:lnTo>
                    <a:pt x="2314283" y="292100"/>
                  </a:lnTo>
                  <a:lnTo>
                    <a:pt x="2250529" y="292100"/>
                  </a:lnTo>
                  <a:lnTo>
                    <a:pt x="2250529" y="228600"/>
                  </a:lnTo>
                  <a:lnTo>
                    <a:pt x="2314283" y="228600"/>
                  </a:lnTo>
                  <a:lnTo>
                    <a:pt x="2314283" y="165100"/>
                  </a:lnTo>
                  <a:lnTo>
                    <a:pt x="2250440" y="165100"/>
                  </a:lnTo>
                  <a:lnTo>
                    <a:pt x="2250440" y="228600"/>
                  </a:lnTo>
                  <a:lnTo>
                    <a:pt x="2195258" y="228600"/>
                  </a:lnTo>
                  <a:lnTo>
                    <a:pt x="2195258" y="165100"/>
                  </a:lnTo>
                  <a:lnTo>
                    <a:pt x="2194636" y="165100"/>
                  </a:lnTo>
                  <a:lnTo>
                    <a:pt x="2194636" y="228600"/>
                  </a:lnTo>
                  <a:lnTo>
                    <a:pt x="2194636" y="292100"/>
                  </a:lnTo>
                  <a:lnTo>
                    <a:pt x="2139365" y="292100"/>
                  </a:lnTo>
                  <a:lnTo>
                    <a:pt x="2139365" y="228600"/>
                  </a:lnTo>
                  <a:lnTo>
                    <a:pt x="2194636" y="228600"/>
                  </a:lnTo>
                  <a:lnTo>
                    <a:pt x="2194636" y="165100"/>
                  </a:lnTo>
                  <a:lnTo>
                    <a:pt x="2019617" y="165100"/>
                  </a:lnTo>
                  <a:lnTo>
                    <a:pt x="2019617" y="228600"/>
                  </a:lnTo>
                  <a:lnTo>
                    <a:pt x="2083460" y="228600"/>
                  </a:lnTo>
                  <a:lnTo>
                    <a:pt x="2083460" y="292100"/>
                  </a:lnTo>
                  <a:lnTo>
                    <a:pt x="2138730" y="292100"/>
                  </a:lnTo>
                  <a:lnTo>
                    <a:pt x="2138730" y="342900"/>
                  </a:lnTo>
                  <a:lnTo>
                    <a:pt x="2314371" y="342900"/>
                  </a:lnTo>
                  <a:lnTo>
                    <a:pt x="2314371" y="292100"/>
                  </a:lnTo>
                  <a:lnTo>
                    <a:pt x="2370188" y="292100"/>
                  </a:lnTo>
                  <a:lnTo>
                    <a:pt x="2370188" y="228600"/>
                  </a:lnTo>
                  <a:close/>
                </a:path>
                <a:path w="2777490" h="393700">
                  <a:moveTo>
                    <a:pt x="2426081" y="292100"/>
                  </a:moveTo>
                  <a:lnTo>
                    <a:pt x="2370188" y="292100"/>
                  </a:lnTo>
                  <a:lnTo>
                    <a:pt x="2370188" y="342900"/>
                  </a:lnTo>
                  <a:lnTo>
                    <a:pt x="2426081" y="342900"/>
                  </a:lnTo>
                  <a:lnTo>
                    <a:pt x="2426081" y="292100"/>
                  </a:lnTo>
                  <a:close/>
                </a:path>
                <a:path w="2777490" h="393700">
                  <a:moveTo>
                    <a:pt x="2426081" y="165100"/>
                  </a:moveTo>
                  <a:lnTo>
                    <a:pt x="2370188" y="165100"/>
                  </a:lnTo>
                  <a:lnTo>
                    <a:pt x="2370188" y="228600"/>
                  </a:lnTo>
                  <a:lnTo>
                    <a:pt x="2426081" y="228600"/>
                  </a:lnTo>
                  <a:lnTo>
                    <a:pt x="2426081" y="165100"/>
                  </a:lnTo>
                  <a:close/>
                </a:path>
                <a:path w="2777490" h="393700">
                  <a:moveTo>
                    <a:pt x="2545727" y="165100"/>
                  </a:moveTo>
                  <a:lnTo>
                    <a:pt x="2481884" y="165100"/>
                  </a:lnTo>
                  <a:lnTo>
                    <a:pt x="2481884" y="228600"/>
                  </a:lnTo>
                  <a:lnTo>
                    <a:pt x="2426081" y="228600"/>
                  </a:lnTo>
                  <a:lnTo>
                    <a:pt x="2426081" y="292100"/>
                  </a:lnTo>
                  <a:lnTo>
                    <a:pt x="2481884" y="292100"/>
                  </a:lnTo>
                  <a:lnTo>
                    <a:pt x="2481884" y="342900"/>
                  </a:lnTo>
                  <a:lnTo>
                    <a:pt x="2545727" y="342900"/>
                  </a:lnTo>
                  <a:lnTo>
                    <a:pt x="2545727" y="292100"/>
                  </a:lnTo>
                  <a:lnTo>
                    <a:pt x="2481973" y="292100"/>
                  </a:lnTo>
                  <a:lnTo>
                    <a:pt x="2481973" y="228600"/>
                  </a:lnTo>
                  <a:lnTo>
                    <a:pt x="2545727" y="228600"/>
                  </a:lnTo>
                  <a:lnTo>
                    <a:pt x="2545727" y="165100"/>
                  </a:lnTo>
                  <a:close/>
                </a:path>
                <a:path w="2777490" h="393700">
                  <a:moveTo>
                    <a:pt x="2657437" y="292100"/>
                  </a:moveTo>
                  <a:lnTo>
                    <a:pt x="2601544" y="292100"/>
                  </a:lnTo>
                  <a:lnTo>
                    <a:pt x="2601544" y="342900"/>
                  </a:lnTo>
                  <a:lnTo>
                    <a:pt x="2657437" y="342900"/>
                  </a:lnTo>
                  <a:lnTo>
                    <a:pt x="2657437" y="292100"/>
                  </a:lnTo>
                  <a:close/>
                </a:path>
                <a:path w="2777490" h="393700">
                  <a:moveTo>
                    <a:pt x="2657437" y="165100"/>
                  </a:moveTo>
                  <a:lnTo>
                    <a:pt x="2601544" y="165100"/>
                  </a:lnTo>
                  <a:lnTo>
                    <a:pt x="2601544" y="228600"/>
                  </a:lnTo>
                  <a:lnTo>
                    <a:pt x="2657437" y="228600"/>
                  </a:lnTo>
                  <a:lnTo>
                    <a:pt x="2657437" y="165100"/>
                  </a:lnTo>
                  <a:close/>
                </a:path>
                <a:path w="2777490" h="393700">
                  <a:moveTo>
                    <a:pt x="2777185" y="165100"/>
                  </a:moveTo>
                  <a:lnTo>
                    <a:pt x="2713342" y="165100"/>
                  </a:lnTo>
                  <a:lnTo>
                    <a:pt x="2713342" y="228600"/>
                  </a:lnTo>
                  <a:lnTo>
                    <a:pt x="2777185" y="228600"/>
                  </a:lnTo>
                  <a:lnTo>
                    <a:pt x="2777185" y="1651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440515" y="3626609"/>
              <a:ext cx="750570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0" y="0"/>
                  </a:moveTo>
                  <a:lnTo>
                    <a:pt x="750149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46163" y="3601211"/>
              <a:ext cx="630555" cy="50800"/>
            </a:xfrm>
            <a:custGeom>
              <a:avLst/>
              <a:gdLst/>
              <a:ahLst/>
              <a:cxnLst/>
              <a:rect l="l" t="t" r="r" b="b"/>
              <a:pathLst>
                <a:path w="630555" h="50800">
                  <a:moveTo>
                    <a:pt x="55905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5905" y="50800"/>
                  </a:lnTo>
                  <a:lnTo>
                    <a:pt x="55905" y="0"/>
                  </a:lnTo>
                  <a:close/>
                </a:path>
                <a:path w="630555" h="50800">
                  <a:moveTo>
                    <a:pt x="399059" y="0"/>
                  </a:moveTo>
                  <a:lnTo>
                    <a:pt x="343154" y="0"/>
                  </a:lnTo>
                  <a:lnTo>
                    <a:pt x="343154" y="50800"/>
                  </a:lnTo>
                  <a:lnTo>
                    <a:pt x="399059" y="50800"/>
                  </a:lnTo>
                  <a:lnTo>
                    <a:pt x="399059" y="0"/>
                  </a:lnTo>
                  <a:close/>
                </a:path>
                <a:path w="630555" h="50800">
                  <a:moveTo>
                    <a:pt x="630504" y="0"/>
                  </a:moveTo>
                  <a:lnTo>
                    <a:pt x="462902" y="0"/>
                  </a:lnTo>
                  <a:lnTo>
                    <a:pt x="462902" y="50800"/>
                  </a:lnTo>
                  <a:lnTo>
                    <a:pt x="630504" y="50800"/>
                  </a:lnTo>
                  <a:lnTo>
                    <a:pt x="630504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51922" y="3626609"/>
              <a:ext cx="518795" cy="0"/>
            </a:xfrm>
            <a:custGeom>
              <a:avLst/>
              <a:gdLst/>
              <a:ahLst/>
              <a:cxnLst/>
              <a:rect l="l" t="t" r="r" b="b"/>
              <a:pathLst>
                <a:path w="518794">
                  <a:moveTo>
                    <a:pt x="0" y="0"/>
                  </a:moveTo>
                  <a:lnTo>
                    <a:pt x="51879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820473" y="3537711"/>
              <a:ext cx="2546350" cy="114300"/>
            </a:xfrm>
            <a:custGeom>
              <a:avLst/>
              <a:gdLst/>
              <a:ahLst/>
              <a:cxnLst/>
              <a:rect l="l" t="t" r="r" b="b"/>
              <a:pathLst>
                <a:path w="2546350" h="114300">
                  <a:moveTo>
                    <a:pt x="167601" y="63500"/>
                  </a:moveTo>
                  <a:lnTo>
                    <a:pt x="0" y="63500"/>
                  </a:lnTo>
                  <a:lnTo>
                    <a:pt x="0" y="114300"/>
                  </a:lnTo>
                  <a:lnTo>
                    <a:pt x="167601" y="114300"/>
                  </a:lnTo>
                  <a:lnTo>
                    <a:pt x="167601" y="63500"/>
                  </a:lnTo>
                  <a:close/>
                </a:path>
                <a:path w="2546350" h="114300">
                  <a:moveTo>
                    <a:pt x="694334" y="0"/>
                  </a:moveTo>
                  <a:lnTo>
                    <a:pt x="518693" y="0"/>
                  </a:lnTo>
                  <a:lnTo>
                    <a:pt x="518693" y="63500"/>
                  </a:lnTo>
                  <a:lnTo>
                    <a:pt x="694334" y="63500"/>
                  </a:lnTo>
                  <a:lnTo>
                    <a:pt x="694334" y="0"/>
                  </a:lnTo>
                  <a:close/>
                </a:path>
                <a:path w="2546350" h="114300">
                  <a:moveTo>
                    <a:pt x="806043" y="0"/>
                  </a:moveTo>
                  <a:lnTo>
                    <a:pt x="750150" y="0"/>
                  </a:lnTo>
                  <a:lnTo>
                    <a:pt x="750150" y="63500"/>
                  </a:lnTo>
                  <a:lnTo>
                    <a:pt x="806043" y="63500"/>
                  </a:lnTo>
                  <a:lnTo>
                    <a:pt x="806043" y="0"/>
                  </a:lnTo>
                  <a:close/>
                </a:path>
                <a:path w="2546350" h="114300">
                  <a:moveTo>
                    <a:pt x="925779" y="0"/>
                  </a:moveTo>
                  <a:lnTo>
                    <a:pt x="861936" y="0"/>
                  </a:lnTo>
                  <a:lnTo>
                    <a:pt x="861936" y="63500"/>
                  </a:lnTo>
                  <a:lnTo>
                    <a:pt x="925779" y="63500"/>
                  </a:lnTo>
                  <a:lnTo>
                    <a:pt x="925779" y="0"/>
                  </a:lnTo>
                  <a:close/>
                </a:path>
                <a:path w="2546350" h="114300">
                  <a:moveTo>
                    <a:pt x="2083562" y="0"/>
                  </a:moveTo>
                  <a:lnTo>
                    <a:pt x="981773" y="0"/>
                  </a:lnTo>
                  <a:lnTo>
                    <a:pt x="981773" y="63500"/>
                  </a:lnTo>
                  <a:lnTo>
                    <a:pt x="2083562" y="63500"/>
                  </a:lnTo>
                  <a:lnTo>
                    <a:pt x="2083562" y="0"/>
                  </a:lnTo>
                  <a:close/>
                </a:path>
                <a:path w="2546350" h="114300">
                  <a:moveTo>
                    <a:pt x="2194636" y="0"/>
                  </a:moveTo>
                  <a:lnTo>
                    <a:pt x="2138743" y="0"/>
                  </a:lnTo>
                  <a:lnTo>
                    <a:pt x="2138743" y="63500"/>
                  </a:lnTo>
                  <a:lnTo>
                    <a:pt x="2194636" y="63500"/>
                  </a:lnTo>
                  <a:lnTo>
                    <a:pt x="2194636" y="0"/>
                  </a:lnTo>
                  <a:close/>
                </a:path>
                <a:path w="2546350" h="114300">
                  <a:moveTo>
                    <a:pt x="2314283" y="0"/>
                  </a:moveTo>
                  <a:lnTo>
                    <a:pt x="2250440" y="0"/>
                  </a:lnTo>
                  <a:lnTo>
                    <a:pt x="2250440" y="63500"/>
                  </a:lnTo>
                  <a:lnTo>
                    <a:pt x="2314283" y="63500"/>
                  </a:lnTo>
                  <a:lnTo>
                    <a:pt x="2314283" y="0"/>
                  </a:lnTo>
                  <a:close/>
                </a:path>
                <a:path w="2546350" h="114300">
                  <a:moveTo>
                    <a:pt x="2426081" y="0"/>
                  </a:moveTo>
                  <a:lnTo>
                    <a:pt x="2370188" y="0"/>
                  </a:lnTo>
                  <a:lnTo>
                    <a:pt x="2370188" y="63500"/>
                  </a:lnTo>
                  <a:lnTo>
                    <a:pt x="2426081" y="63500"/>
                  </a:lnTo>
                  <a:lnTo>
                    <a:pt x="2426081" y="0"/>
                  </a:lnTo>
                  <a:close/>
                </a:path>
                <a:path w="2546350" h="114300">
                  <a:moveTo>
                    <a:pt x="2545740" y="0"/>
                  </a:moveTo>
                  <a:lnTo>
                    <a:pt x="2481897" y="0"/>
                  </a:lnTo>
                  <a:lnTo>
                    <a:pt x="2481897" y="63500"/>
                  </a:lnTo>
                  <a:lnTo>
                    <a:pt x="2545740" y="63500"/>
                  </a:lnTo>
                  <a:lnTo>
                    <a:pt x="2545740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932270" y="3512309"/>
              <a:ext cx="2370455" cy="0"/>
            </a:xfrm>
            <a:custGeom>
              <a:avLst/>
              <a:gdLst/>
              <a:ahLst/>
              <a:cxnLst/>
              <a:rect l="l" t="t" r="r" b="b"/>
              <a:pathLst>
                <a:path w="2370455">
                  <a:moveTo>
                    <a:pt x="0" y="0"/>
                  </a:moveTo>
                  <a:lnTo>
                    <a:pt x="2370100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644921" y="3423411"/>
              <a:ext cx="2721610" cy="114300"/>
            </a:xfrm>
            <a:custGeom>
              <a:avLst/>
              <a:gdLst/>
              <a:ahLst/>
              <a:cxnLst/>
              <a:rect l="l" t="t" r="r" b="b"/>
              <a:pathLst>
                <a:path w="2721609" h="114300">
                  <a:moveTo>
                    <a:pt x="55892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55892" y="63500"/>
                  </a:lnTo>
                  <a:lnTo>
                    <a:pt x="55892" y="0"/>
                  </a:lnTo>
                  <a:close/>
                </a:path>
                <a:path w="2721609" h="114300">
                  <a:moveTo>
                    <a:pt x="518883" y="0"/>
                  </a:moveTo>
                  <a:lnTo>
                    <a:pt x="111798" y="0"/>
                  </a:lnTo>
                  <a:lnTo>
                    <a:pt x="111798" y="63500"/>
                  </a:lnTo>
                  <a:lnTo>
                    <a:pt x="55892" y="63500"/>
                  </a:lnTo>
                  <a:lnTo>
                    <a:pt x="55892" y="114300"/>
                  </a:lnTo>
                  <a:lnTo>
                    <a:pt x="231444" y="114300"/>
                  </a:lnTo>
                  <a:lnTo>
                    <a:pt x="231444" y="63500"/>
                  </a:lnTo>
                  <a:lnTo>
                    <a:pt x="518883" y="63500"/>
                  </a:lnTo>
                  <a:lnTo>
                    <a:pt x="518883" y="0"/>
                  </a:lnTo>
                  <a:close/>
                </a:path>
                <a:path w="2721609" h="114300">
                  <a:moveTo>
                    <a:pt x="750239" y="0"/>
                  </a:moveTo>
                  <a:lnTo>
                    <a:pt x="574598" y="0"/>
                  </a:lnTo>
                  <a:lnTo>
                    <a:pt x="574598" y="63500"/>
                  </a:lnTo>
                  <a:lnTo>
                    <a:pt x="750239" y="63500"/>
                  </a:lnTo>
                  <a:lnTo>
                    <a:pt x="750239" y="0"/>
                  </a:lnTo>
                  <a:close/>
                </a:path>
                <a:path w="2721609" h="114300">
                  <a:moveTo>
                    <a:pt x="869886" y="0"/>
                  </a:moveTo>
                  <a:lnTo>
                    <a:pt x="806043" y="0"/>
                  </a:lnTo>
                  <a:lnTo>
                    <a:pt x="806043" y="63500"/>
                  </a:lnTo>
                  <a:lnTo>
                    <a:pt x="869886" y="63500"/>
                  </a:lnTo>
                  <a:lnTo>
                    <a:pt x="869886" y="0"/>
                  </a:lnTo>
                  <a:close/>
                </a:path>
                <a:path w="2721609" h="114300">
                  <a:moveTo>
                    <a:pt x="981595" y="0"/>
                  </a:moveTo>
                  <a:lnTo>
                    <a:pt x="925703" y="0"/>
                  </a:lnTo>
                  <a:lnTo>
                    <a:pt x="925703" y="63500"/>
                  </a:lnTo>
                  <a:lnTo>
                    <a:pt x="981595" y="63500"/>
                  </a:lnTo>
                  <a:lnTo>
                    <a:pt x="981595" y="0"/>
                  </a:lnTo>
                  <a:close/>
                </a:path>
                <a:path w="2721609" h="114300">
                  <a:moveTo>
                    <a:pt x="2139365" y="0"/>
                  </a:moveTo>
                  <a:lnTo>
                    <a:pt x="1037577" y="0"/>
                  </a:lnTo>
                  <a:lnTo>
                    <a:pt x="1037577" y="63500"/>
                  </a:lnTo>
                  <a:lnTo>
                    <a:pt x="2139365" y="63500"/>
                  </a:lnTo>
                  <a:lnTo>
                    <a:pt x="2139365" y="0"/>
                  </a:lnTo>
                  <a:close/>
                </a:path>
                <a:path w="2721609" h="114300">
                  <a:moveTo>
                    <a:pt x="2370188" y="0"/>
                  </a:moveTo>
                  <a:lnTo>
                    <a:pt x="2194547" y="0"/>
                  </a:lnTo>
                  <a:lnTo>
                    <a:pt x="2194547" y="63500"/>
                  </a:lnTo>
                  <a:lnTo>
                    <a:pt x="2370188" y="63500"/>
                  </a:lnTo>
                  <a:lnTo>
                    <a:pt x="2370188" y="0"/>
                  </a:lnTo>
                  <a:close/>
                </a:path>
                <a:path w="2721609" h="114300">
                  <a:moveTo>
                    <a:pt x="2489835" y="0"/>
                  </a:moveTo>
                  <a:lnTo>
                    <a:pt x="2425992" y="0"/>
                  </a:lnTo>
                  <a:lnTo>
                    <a:pt x="2425992" y="63500"/>
                  </a:lnTo>
                  <a:lnTo>
                    <a:pt x="2489835" y="63500"/>
                  </a:lnTo>
                  <a:lnTo>
                    <a:pt x="2489835" y="0"/>
                  </a:lnTo>
                  <a:close/>
                </a:path>
                <a:path w="2721609" h="114300">
                  <a:moveTo>
                    <a:pt x="2601544" y="0"/>
                  </a:moveTo>
                  <a:lnTo>
                    <a:pt x="2545651" y="0"/>
                  </a:lnTo>
                  <a:lnTo>
                    <a:pt x="2545651" y="63500"/>
                  </a:lnTo>
                  <a:lnTo>
                    <a:pt x="2601544" y="63500"/>
                  </a:lnTo>
                  <a:lnTo>
                    <a:pt x="2601544" y="0"/>
                  </a:lnTo>
                  <a:close/>
                </a:path>
                <a:path w="2721609" h="114300">
                  <a:moveTo>
                    <a:pt x="2721292" y="0"/>
                  </a:moveTo>
                  <a:lnTo>
                    <a:pt x="2657449" y="0"/>
                  </a:lnTo>
                  <a:lnTo>
                    <a:pt x="2657449" y="63500"/>
                  </a:lnTo>
                  <a:lnTo>
                    <a:pt x="2721292" y="63500"/>
                  </a:lnTo>
                  <a:lnTo>
                    <a:pt x="2721292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209068" y="3398009"/>
              <a:ext cx="981710" cy="0"/>
            </a:xfrm>
            <a:custGeom>
              <a:avLst/>
              <a:gdLst/>
              <a:ahLst/>
              <a:cxnLst/>
              <a:rect l="l" t="t" r="r" b="b"/>
              <a:pathLst>
                <a:path w="981709">
                  <a:moveTo>
                    <a:pt x="0" y="0"/>
                  </a:moveTo>
                  <a:lnTo>
                    <a:pt x="981596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977621" y="3372609"/>
              <a:ext cx="167640" cy="50800"/>
            </a:xfrm>
            <a:custGeom>
              <a:avLst/>
              <a:gdLst/>
              <a:ahLst/>
              <a:cxnLst/>
              <a:rect l="l" t="t" r="r" b="b"/>
              <a:pathLst>
                <a:path w="167640" h="50800">
                  <a:moveTo>
                    <a:pt x="0" y="0"/>
                  </a:moveTo>
                  <a:lnTo>
                    <a:pt x="167602" y="0"/>
                  </a:lnTo>
                  <a:lnTo>
                    <a:pt x="167602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283369" y="3398009"/>
              <a:ext cx="630555" cy="0"/>
            </a:xfrm>
            <a:custGeom>
              <a:avLst/>
              <a:gdLst/>
              <a:ahLst/>
              <a:cxnLst/>
              <a:rect l="l" t="t" r="r" b="b"/>
              <a:pathLst>
                <a:path w="630555">
                  <a:moveTo>
                    <a:pt x="0" y="0"/>
                  </a:moveTo>
                  <a:lnTo>
                    <a:pt x="630407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413476" y="3309111"/>
              <a:ext cx="2833370" cy="114300"/>
            </a:xfrm>
            <a:custGeom>
              <a:avLst/>
              <a:gdLst/>
              <a:ahLst/>
              <a:cxnLst/>
              <a:rect l="l" t="t" r="r" b="b"/>
              <a:pathLst>
                <a:path w="2833369" h="114300">
                  <a:moveTo>
                    <a:pt x="55892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55892" y="63500"/>
                  </a:lnTo>
                  <a:lnTo>
                    <a:pt x="55892" y="0"/>
                  </a:lnTo>
                  <a:close/>
                </a:path>
                <a:path w="2833369" h="114300">
                  <a:moveTo>
                    <a:pt x="111785" y="63500"/>
                  </a:moveTo>
                  <a:lnTo>
                    <a:pt x="55892" y="63500"/>
                  </a:lnTo>
                  <a:lnTo>
                    <a:pt x="55892" y="114300"/>
                  </a:lnTo>
                  <a:lnTo>
                    <a:pt x="111785" y="114300"/>
                  </a:lnTo>
                  <a:lnTo>
                    <a:pt x="111785" y="63500"/>
                  </a:lnTo>
                  <a:close/>
                </a:path>
                <a:path w="2833369" h="114300">
                  <a:moveTo>
                    <a:pt x="175641" y="0"/>
                  </a:moveTo>
                  <a:lnTo>
                    <a:pt x="111785" y="0"/>
                  </a:lnTo>
                  <a:lnTo>
                    <a:pt x="111785" y="63500"/>
                  </a:lnTo>
                  <a:lnTo>
                    <a:pt x="175641" y="63500"/>
                  </a:lnTo>
                  <a:lnTo>
                    <a:pt x="175641" y="0"/>
                  </a:lnTo>
                  <a:close/>
                </a:path>
                <a:path w="2833369" h="114300">
                  <a:moveTo>
                    <a:pt x="287337" y="0"/>
                  </a:moveTo>
                  <a:lnTo>
                    <a:pt x="231444" y="0"/>
                  </a:lnTo>
                  <a:lnTo>
                    <a:pt x="231444" y="63500"/>
                  </a:lnTo>
                  <a:lnTo>
                    <a:pt x="175641" y="63500"/>
                  </a:lnTo>
                  <a:lnTo>
                    <a:pt x="175641" y="114300"/>
                  </a:lnTo>
                  <a:lnTo>
                    <a:pt x="231533" y="114300"/>
                  </a:lnTo>
                  <a:lnTo>
                    <a:pt x="231533" y="63500"/>
                  </a:lnTo>
                  <a:lnTo>
                    <a:pt x="287337" y="63500"/>
                  </a:lnTo>
                  <a:lnTo>
                    <a:pt x="287337" y="0"/>
                  </a:lnTo>
                  <a:close/>
                </a:path>
                <a:path w="2833369" h="114300">
                  <a:moveTo>
                    <a:pt x="406996" y="0"/>
                  </a:moveTo>
                  <a:lnTo>
                    <a:pt x="343154" y="0"/>
                  </a:lnTo>
                  <a:lnTo>
                    <a:pt x="343154" y="63500"/>
                  </a:lnTo>
                  <a:lnTo>
                    <a:pt x="406996" y="63500"/>
                  </a:lnTo>
                  <a:lnTo>
                    <a:pt x="406996" y="0"/>
                  </a:lnTo>
                  <a:close/>
                </a:path>
                <a:path w="2833369" h="114300">
                  <a:moveTo>
                    <a:pt x="518782" y="0"/>
                  </a:moveTo>
                  <a:lnTo>
                    <a:pt x="462889" y="0"/>
                  </a:lnTo>
                  <a:lnTo>
                    <a:pt x="462889" y="63500"/>
                  </a:lnTo>
                  <a:lnTo>
                    <a:pt x="407085" y="63500"/>
                  </a:lnTo>
                  <a:lnTo>
                    <a:pt x="407085" y="114300"/>
                  </a:lnTo>
                  <a:lnTo>
                    <a:pt x="462978" y="114300"/>
                  </a:lnTo>
                  <a:lnTo>
                    <a:pt x="462978" y="63500"/>
                  </a:lnTo>
                  <a:lnTo>
                    <a:pt x="518782" y="63500"/>
                  </a:lnTo>
                  <a:lnTo>
                    <a:pt x="518782" y="0"/>
                  </a:lnTo>
                  <a:close/>
                </a:path>
                <a:path w="2833369" h="114300">
                  <a:moveTo>
                    <a:pt x="638441" y="0"/>
                  </a:moveTo>
                  <a:lnTo>
                    <a:pt x="574598" y="0"/>
                  </a:lnTo>
                  <a:lnTo>
                    <a:pt x="574598" y="63500"/>
                  </a:lnTo>
                  <a:lnTo>
                    <a:pt x="638441" y="63500"/>
                  </a:lnTo>
                  <a:lnTo>
                    <a:pt x="638441" y="0"/>
                  </a:lnTo>
                  <a:close/>
                </a:path>
                <a:path w="2833369" h="114300">
                  <a:moveTo>
                    <a:pt x="869886" y="0"/>
                  </a:moveTo>
                  <a:lnTo>
                    <a:pt x="806043" y="0"/>
                  </a:lnTo>
                  <a:lnTo>
                    <a:pt x="806043" y="63500"/>
                  </a:lnTo>
                  <a:lnTo>
                    <a:pt x="750328" y="63500"/>
                  </a:lnTo>
                  <a:lnTo>
                    <a:pt x="750328" y="0"/>
                  </a:lnTo>
                  <a:lnTo>
                    <a:pt x="694423" y="0"/>
                  </a:lnTo>
                  <a:lnTo>
                    <a:pt x="694423" y="63500"/>
                  </a:lnTo>
                  <a:lnTo>
                    <a:pt x="638530" y="63500"/>
                  </a:lnTo>
                  <a:lnTo>
                    <a:pt x="638530" y="114300"/>
                  </a:lnTo>
                  <a:lnTo>
                    <a:pt x="806221" y="114300"/>
                  </a:lnTo>
                  <a:lnTo>
                    <a:pt x="806221" y="63500"/>
                  </a:lnTo>
                  <a:lnTo>
                    <a:pt x="869886" y="63500"/>
                  </a:lnTo>
                  <a:lnTo>
                    <a:pt x="869886" y="0"/>
                  </a:lnTo>
                  <a:close/>
                </a:path>
                <a:path w="2833369" h="114300">
                  <a:moveTo>
                    <a:pt x="1101420" y="0"/>
                  </a:moveTo>
                  <a:lnTo>
                    <a:pt x="925868" y="0"/>
                  </a:lnTo>
                  <a:lnTo>
                    <a:pt x="925779" y="63500"/>
                  </a:lnTo>
                  <a:lnTo>
                    <a:pt x="1101420" y="63500"/>
                  </a:lnTo>
                  <a:lnTo>
                    <a:pt x="1101420" y="0"/>
                  </a:lnTo>
                  <a:close/>
                </a:path>
                <a:path w="2833369" h="114300">
                  <a:moveTo>
                    <a:pt x="2490559" y="0"/>
                  </a:moveTo>
                  <a:lnTo>
                    <a:pt x="1157236" y="0"/>
                  </a:lnTo>
                  <a:lnTo>
                    <a:pt x="1157236" y="63500"/>
                  </a:lnTo>
                  <a:lnTo>
                    <a:pt x="2490559" y="63500"/>
                  </a:lnTo>
                  <a:lnTo>
                    <a:pt x="2490559" y="0"/>
                  </a:lnTo>
                  <a:close/>
                </a:path>
                <a:path w="2833369" h="114300">
                  <a:moveTo>
                    <a:pt x="2721279" y="0"/>
                  </a:moveTo>
                  <a:lnTo>
                    <a:pt x="2545651" y="0"/>
                  </a:lnTo>
                  <a:lnTo>
                    <a:pt x="2545651" y="63500"/>
                  </a:lnTo>
                  <a:lnTo>
                    <a:pt x="2721279" y="63500"/>
                  </a:lnTo>
                  <a:lnTo>
                    <a:pt x="2721279" y="0"/>
                  </a:lnTo>
                  <a:close/>
                </a:path>
                <a:path w="2833369" h="114300">
                  <a:moveTo>
                    <a:pt x="2832989" y="0"/>
                  </a:moveTo>
                  <a:lnTo>
                    <a:pt x="2777096" y="0"/>
                  </a:lnTo>
                  <a:lnTo>
                    <a:pt x="2777096" y="63500"/>
                  </a:lnTo>
                  <a:lnTo>
                    <a:pt x="2832989" y="63500"/>
                  </a:lnTo>
                  <a:lnTo>
                    <a:pt x="2832989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14816" y="3283709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5848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32258" y="3258311"/>
              <a:ext cx="287655" cy="50800"/>
            </a:xfrm>
            <a:custGeom>
              <a:avLst/>
              <a:gdLst/>
              <a:ahLst/>
              <a:cxnLst/>
              <a:rect l="l" t="t" r="r" b="b"/>
              <a:pathLst>
                <a:path w="287655" h="50800">
                  <a:moveTo>
                    <a:pt x="55905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5905" y="50800"/>
                  </a:lnTo>
                  <a:lnTo>
                    <a:pt x="55905" y="0"/>
                  </a:lnTo>
                  <a:close/>
                </a:path>
                <a:path w="287655" h="50800">
                  <a:moveTo>
                    <a:pt x="287261" y="0"/>
                  </a:moveTo>
                  <a:lnTo>
                    <a:pt x="231368" y="0"/>
                  </a:lnTo>
                  <a:lnTo>
                    <a:pt x="231368" y="50800"/>
                  </a:lnTo>
                  <a:lnTo>
                    <a:pt x="287261" y="50800"/>
                  </a:lnTo>
                  <a:lnTo>
                    <a:pt x="287261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357135" y="3283709"/>
              <a:ext cx="519430" cy="0"/>
            </a:xfrm>
            <a:custGeom>
              <a:avLst/>
              <a:gdLst/>
              <a:ahLst/>
              <a:cxnLst/>
              <a:rect l="l" t="t" r="r" b="b"/>
              <a:pathLst>
                <a:path w="519429">
                  <a:moveTo>
                    <a:pt x="0" y="0"/>
                  </a:moveTo>
                  <a:lnTo>
                    <a:pt x="519237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125681" y="3029711"/>
              <a:ext cx="3121025" cy="228600"/>
            </a:xfrm>
            <a:custGeom>
              <a:avLst/>
              <a:gdLst/>
              <a:ahLst/>
              <a:cxnLst/>
              <a:rect l="l" t="t" r="r" b="b"/>
              <a:pathLst>
                <a:path w="3121025" h="228600">
                  <a:moveTo>
                    <a:pt x="462978" y="50800"/>
                  </a:moveTo>
                  <a:lnTo>
                    <a:pt x="231978" y="50800"/>
                  </a:lnTo>
                  <a:lnTo>
                    <a:pt x="231978" y="101600"/>
                  </a:lnTo>
                  <a:lnTo>
                    <a:pt x="231978" y="165100"/>
                  </a:lnTo>
                  <a:lnTo>
                    <a:pt x="168135" y="165100"/>
                  </a:lnTo>
                  <a:lnTo>
                    <a:pt x="168135" y="101600"/>
                  </a:lnTo>
                  <a:lnTo>
                    <a:pt x="231978" y="101600"/>
                  </a:lnTo>
                  <a:lnTo>
                    <a:pt x="231978" y="50800"/>
                  </a:lnTo>
                  <a:lnTo>
                    <a:pt x="56438" y="50800"/>
                  </a:lnTo>
                  <a:lnTo>
                    <a:pt x="56438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0" y="101600"/>
                  </a:lnTo>
                  <a:lnTo>
                    <a:pt x="55892" y="101600"/>
                  </a:lnTo>
                  <a:lnTo>
                    <a:pt x="55892" y="165100"/>
                  </a:lnTo>
                  <a:lnTo>
                    <a:pt x="55892" y="228600"/>
                  </a:lnTo>
                  <a:lnTo>
                    <a:pt x="343242" y="228600"/>
                  </a:lnTo>
                  <a:lnTo>
                    <a:pt x="343242" y="165100"/>
                  </a:lnTo>
                  <a:lnTo>
                    <a:pt x="287350" y="165100"/>
                  </a:lnTo>
                  <a:lnTo>
                    <a:pt x="287350" y="101600"/>
                  </a:lnTo>
                  <a:lnTo>
                    <a:pt x="343242" y="101600"/>
                  </a:lnTo>
                  <a:lnTo>
                    <a:pt x="343242" y="165100"/>
                  </a:lnTo>
                  <a:lnTo>
                    <a:pt x="399135" y="165100"/>
                  </a:lnTo>
                  <a:lnTo>
                    <a:pt x="399135" y="101600"/>
                  </a:lnTo>
                  <a:lnTo>
                    <a:pt x="462978" y="101600"/>
                  </a:lnTo>
                  <a:lnTo>
                    <a:pt x="462978" y="50800"/>
                  </a:lnTo>
                  <a:close/>
                </a:path>
                <a:path w="3121025" h="228600">
                  <a:moveTo>
                    <a:pt x="519239" y="101600"/>
                  </a:moveTo>
                  <a:lnTo>
                    <a:pt x="463346" y="101600"/>
                  </a:lnTo>
                  <a:lnTo>
                    <a:pt x="463346" y="165100"/>
                  </a:lnTo>
                  <a:lnTo>
                    <a:pt x="399580" y="165100"/>
                  </a:lnTo>
                  <a:lnTo>
                    <a:pt x="399580" y="228600"/>
                  </a:lnTo>
                  <a:lnTo>
                    <a:pt x="463435" y="228600"/>
                  </a:lnTo>
                  <a:lnTo>
                    <a:pt x="463435" y="165100"/>
                  </a:lnTo>
                  <a:lnTo>
                    <a:pt x="519239" y="165100"/>
                  </a:lnTo>
                  <a:lnTo>
                    <a:pt x="519239" y="101600"/>
                  </a:lnTo>
                  <a:close/>
                </a:path>
                <a:path w="3121025" h="228600">
                  <a:moveTo>
                    <a:pt x="575132" y="165100"/>
                  </a:moveTo>
                  <a:lnTo>
                    <a:pt x="519239" y="165100"/>
                  </a:lnTo>
                  <a:lnTo>
                    <a:pt x="519239" y="228600"/>
                  </a:lnTo>
                  <a:lnTo>
                    <a:pt x="575132" y="228600"/>
                  </a:lnTo>
                  <a:lnTo>
                    <a:pt x="575132" y="165100"/>
                  </a:lnTo>
                  <a:close/>
                </a:path>
                <a:path w="3121025" h="228600">
                  <a:moveTo>
                    <a:pt x="750684" y="101600"/>
                  </a:moveTo>
                  <a:lnTo>
                    <a:pt x="694880" y="101600"/>
                  </a:lnTo>
                  <a:lnTo>
                    <a:pt x="694880" y="50800"/>
                  </a:lnTo>
                  <a:lnTo>
                    <a:pt x="519239" y="50800"/>
                  </a:lnTo>
                  <a:lnTo>
                    <a:pt x="519239" y="101600"/>
                  </a:lnTo>
                  <a:lnTo>
                    <a:pt x="575132" y="101600"/>
                  </a:lnTo>
                  <a:lnTo>
                    <a:pt x="575132" y="165100"/>
                  </a:lnTo>
                  <a:lnTo>
                    <a:pt x="630948" y="165100"/>
                  </a:lnTo>
                  <a:lnTo>
                    <a:pt x="630948" y="228600"/>
                  </a:lnTo>
                  <a:lnTo>
                    <a:pt x="694791" y="228600"/>
                  </a:lnTo>
                  <a:lnTo>
                    <a:pt x="694791" y="165100"/>
                  </a:lnTo>
                  <a:lnTo>
                    <a:pt x="631037" y="165100"/>
                  </a:lnTo>
                  <a:lnTo>
                    <a:pt x="631037" y="101600"/>
                  </a:lnTo>
                  <a:lnTo>
                    <a:pt x="694791" y="101600"/>
                  </a:lnTo>
                  <a:lnTo>
                    <a:pt x="694791" y="165100"/>
                  </a:lnTo>
                  <a:lnTo>
                    <a:pt x="750684" y="165100"/>
                  </a:lnTo>
                  <a:lnTo>
                    <a:pt x="750684" y="101600"/>
                  </a:lnTo>
                  <a:close/>
                </a:path>
                <a:path w="3121025" h="228600">
                  <a:moveTo>
                    <a:pt x="806577" y="165100"/>
                  </a:moveTo>
                  <a:lnTo>
                    <a:pt x="750684" y="165100"/>
                  </a:lnTo>
                  <a:lnTo>
                    <a:pt x="750684" y="228600"/>
                  </a:lnTo>
                  <a:lnTo>
                    <a:pt x="806577" y="228600"/>
                  </a:lnTo>
                  <a:lnTo>
                    <a:pt x="806577" y="165100"/>
                  </a:lnTo>
                  <a:close/>
                </a:path>
                <a:path w="3121025" h="228600">
                  <a:moveTo>
                    <a:pt x="806577" y="50800"/>
                  </a:moveTo>
                  <a:lnTo>
                    <a:pt x="750684" y="50800"/>
                  </a:lnTo>
                  <a:lnTo>
                    <a:pt x="750684" y="101600"/>
                  </a:lnTo>
                  <a:lnTo>
                    <a:pt x="806577" y="101600"/>
                  </a:lnTo>
                  <a:lnTo>
                    <a:pt x="806577" y="50800"/>
                  </a:lnTo>
                  <a:close/>
                </a:path>
                <a:path w="3121025" h="228600">
                  <a:moveTo>
                    <a:pt x="926236" y="165100"/>
                  </a:moveTo>
                  <a:lnTo>
                    <a:pt x="862393" y="165100"/>
                  </a:lnTo>
                  <a:lnTo>
                    <a:pt x="862393" y="228600"/>
                  </a:lnTo>
                  <a:lnTo>
                    <a:pt x="926236" y="228600"/>
                  </a:lnTo>
                  <a:lnTo>
                    <a:pt x="926236" y="165100"/>
                  </a:lnTo>
                  <a:close/>
                </a:path>
                <a:path w="3121025" h="228600">
                  <a:moveTo>
                    <a:pt x="926236" y="50800"/>
                  </a:moveTo>
                  <a:lnTo>
                    <a:pt x="862393" y="50800"/>
                  </a:lnTo>
                  <a:lnTo>
                    <a:pt x="862393" y="101600"/>
                  </a:lnTo>
                  <a:lnTo>
                    <a:pt x="926236" y="101600"/>
                  </a:lnTo>
                  <a:lnTo>
                    <a:pt x="926236" y="50800"/>
                  </a:lnTo>
                  <a:close/>
                </a:path>
                <a:path w="3121025" h="228600">
                  <a:moveTo>
                    <a:pt x="982129" y="101600"/>
                  </a:moveTo>
                  <a:lnTo>
                    <a:pt x="926236" y="101600"/>
                  </a:lnTo>
                  <a:lnTo>
                    <a:pt x="926236" y="165100"/>
                  </a:lnTo>
                  <a:lnTo>
                    <a:pt x="982129" y="165100"/>
                  </a:lnTo>
                  <a:lnTo>
                    <a:pt x="982129" y="101600"/>
                  </a:lnTo>
                  <a:close/>
                </a:path>
                <a:path w="3121025" h="228600">
                  <a:moveTo>
                    <a:pt x="1038034" y="165100"/>
                  </a:moveTo>
                  <a:lnTo>
                    <a:pt x="982129" y="165100"/>
                  </a:lnTo>
                  <a:lnTo>
                    <a:pt x="982129" y="228600"/>
                  </a:lnTo>
                  <a:lnTo>
                    <a:pt x="1038034" y="228600"/>
                  </a:lnTo>
                  <a:lnTo>
                    <a:pt x="1038034" y="165100"/>
                  </a:lnTo>
                  <a:close/>
                </a:path>
                <a:path w="3121025" h="228600">
                  <a:moveTo>
                    <a:pt x="1038034" y="50800"/>
                  </a:moveTo>
                  <a:lnTo>
                    <a:pt x="982129" y="50800"/>
                  </a:lnTo>
                  <a:lnTo>
                    <a:pt x="982129" y="101600"/>
                  </a:lnTo>
                  <a:lnTo>
                    <a:pt x="1038034" y="101600"/>
                  </a:lnTo>
                  <a:lnTo>
                    <a:pt x="1038034" y="50800"/>
                  </a:lnTo>
                  <a:close/>
                </a:path>
                <a:path w="3121025" h="228600">
                  <a:moveTo>
                    <a:pt x="1157681" y="165100"/>
                  </a:moveTo>
                  <a:lnTo>
                    <a:pt x="1093838" y="165100"/>
                  </a:lnTo>
                  <a:lnTo>
                    <a:pt x="1093838" y="228600"/>
                  </a:lnTo>
                  <a:lnTo>
                    <a:pt x="1157681" y="228600"/>
                  </a:lnTo>
                  <a:lnTo>
                    <a:pt x="1157681" y="165100"/>
                  </a:lnTo>
                  <a:close/>
                </a:path>
                <a:path w="3121025" h="228600">
                  <a:moveTo>
                    <a:pt x="1157681" y="50800"/>
                  </a:moveTo>
                  <a:lnTo>
                    <a:pt x="1093838" y="50800"/>
                  </a:lnTo>
                  <a:lnTo>
                    <a:pt x="1093838" y="101600"/>
                  </a:lnTo>
                  <a:lnTo>
                    <a:pt x="1157681" y="101600"/>
                  </a:lnTo>
                  <a:lnTo>
                    <a:pt x="1157681" y="50800"/>
                  </a:lnTo>
                  <a:close/>
                </a:path>
                <a:path w="3121025" h="228600">
                  <a:moveTo>
                    <a:pt x="1269390" y="165100"/>
                  </a:moveTo>
                  <a:lnTo>
                    <a:pt x="1213573" y="165100"/>
                  </a:lnTo>
                  <a:lnTo>
                    <a:pt x="1213573" y="101600"/>
                  </a:lnTo>
                  <a:lnTo>
                    <a:pt x="1157681" y="101600"/>
                  </a:lnTo>
                  <a:lnTo>
                    <a:pt x="1157681" y="165100"/>
                  </a:lnTo>
                  <a:lnTo>
                    <a:pt x="1213485" y="165100"/>
                  </a:lnTo>
                  <a:lnTo>
                    <a:pt x="1213485" y="228600"/>
                  </a:lnTo>
                  <a:lnTo>
                    <a:pt x="1269390" y="228600"/>
                  </a:lnTo>
                  <a:lnTo>
                    <a:pt x="1269390" y="165100"/>
                  </a:lnTo>
                  <a:close/>
                </a:path>
                <a:path w="3121025" h="228600">
                  <a:moveTo>
                    <a:pt x="1269479" y="50800"/>
                  </a:moveTo>
                  <a:lnTo>
                    <a:pt x="1213573" y="50800"/>
                  </a:lnTo>
                  <a:lnTo>
                    <a:pt x="1213573" y="101600"/>
                  </a:lnTo>
                  <a:lnTo>
                    <a:pt x="1269479" y="101600"/>
                  </a:lnTo>
                  <a:lnTo>
                    <a:pt x="1269479" y="50800"/>
                  </a:lnTo>
                  <a:close/>
                </a:path>
                <a:path w="3121025" h="228600">
                  <a:moveTo>
                    <a:pt x="1389126" y="165100"/>
                  </a:moveTo>
                  <a:lnTo>
                    <a:pt x="1325283" y="165100"/>
                  </a:lnTo>
                  <a:lnTo>
                    <a:pt x="1325283" y="228600"/>
                  </a:lnTo>
                  <a:lnTo>
                    <a:pt x="1389126" y="228600"/>
                  </a:lnTo>
                  <a:lnTo>
                    <a:pt x="1389126" y="165100"/>
                  </a:lnTo>
                  <a:close/>
                </a:path>
                <a:path w="3121025" h="228600">
                  <a:moveTo>
                    <a:pt x="1389126" y="50800"/>
                  </a:moveTo>
                  <a:lnTo>
                    <a:pt x="1325283" y="50800"/>
                  </a:lnTo>
                  <a:lnTo>
                    <a:pt x="1325283" y="101600"/>
                  </a:lnTo>
                  <a:lnTo>
                    <a:pt x="1389126" y="101600"/>
                  </a:lnTo>
                  <a:lnTo>
                    <a:pt x="1389126" y="50800"/>
                  </a:lnTo>
                  <a:close/>
                </a:path>
                <a:path w="3121025" h="228600">
                  <a:moveTo>
                    <a:pt x="1500835" y="50800"/>
                  </a:moveTo>
                  <a:lnTo>
                    <a:pt x="1444942" y="50800"/>
                  </a:lnTo>
                  <a:lnTo>
                    <a:pt x="1444942" y="101600"/>
                  </a:lnTo>
                  <a:lnTo>
                    <a:pt x="1389126" y="101600"/>
                  </a:lnTo>
                  <a:lnTo>
                    <a:pt x="1389126" y="165100"/>
                  </a:lnTo>
                  <a:lnTo>
                    <a:pt x="1444942" y="165100"/>
                  </a:lnTo>
                  <a:lnTo>
                    <a:pt x="1444942" y="228600"/>
                  </a:lnTo>
                  <a:lnTo>
                    <a:pt x="1500835" y="228600"/>
                  </a:lnTo>
                  <a:lnTo>
                    <a:pt x="1500835" y="165100"/>
                  </a:lnTo>
                  <a:lnTo>
                    <a:pt x="1445031" y="165100"/>
                  </a:lnTo>
                  <a:lnTo>
                    <a:pt x="1445031" y="101600"/>
                  </a:lnTo>
                  <a:lnTo>
                    <a:pt x="1500835" y="101600"/>
                  </a:lnTo>
                  <a:lnTo>
                    <a:pt x="1500835" y="50800"/>
                  </a:lnTo>
                  <a:close/>
                </a:path>
                <a:path w="3121025" h="228600">
                  <a:moveTo>
                    <a:pt x="1556727" y="101600"/>
                  </a:moveTo>
                  <a:lnTo>
                    <a:pt x="1500835" y="101600"/>
                  </a:lnTo>
                  <a:lnTo>
                    <a:pt x="1500835" y="165100"/>
                  </a:lnTo>
                  <a:lnTo>
                    <a:pt x="1556727" y="165100"/>
                  </a:lnTo>
                  <a:lnTo>
                    <a:pt x="1556727" y="101600"/>
                  </a:lnTo>
                  <a:close/>
                </a:path>
                <a:path w="3121025" h="228600">
                  <a:moveTo>
                    <a:pt x="2889427" y="165100"/>
                  </a:moveTo>
                  <a:lnTo>
                    <a:pt x="2833535" y="165100"/>
                  </a:lnTo>
                  <a:lnTo>
                    <a:pt x="2833535" y="101600"/>
                  </a:lnTo>
                  <a:lnTo>
                    <a:pt x="2778353" y="101600"/>
                  </a:lnTo>
                  <a:lnTo>
                    <a:pt x="2778353" y="50800"/>
                  </a:lnTo>
                  <a:lnTo>
                    <a:pt x="2777629" y="50800"/>
                  </a:lnTo>
                  <a:lnTo>
                    <a:pt x="2777629" y="101600"/>
                  </a:lnTo>
                  <a:lnTo>
                    <a:pt x="2777629" y="165100"/>
                  </a:lnTo>
                  <a:lnTo>
                    <a:pt x="2714498" y="165100"/>
                  </a:lnTo>
                  <a:lnTo>
                    <a:pt x="2714498" y="101600"/>
                  </a:lnTo>
                  <a:lnTo>
                    <a:pt x="2777629" y="101600"/>
                  </a:lnTo>
                  <a:lnTo>
                    <a:pt x="2777629" y="50800"/>
                  </a:lnTo>
                  <a:lnTo>
                    <a:pt x="2546273" y="50800"/>
                  </a:lnTo>
                  <a:lnTo>
                    <a:pt x="2546273" y="101600"/>
                  </a:lnTo>
                  <a:lnTo>
                    <a:pt x="2546273" y="165100"/>
                  </a:lnTo>
                  <a:lnTo>
                    <a:pt x="2482431" y="165100"/>
                  </a:lnTo>
                  <a:lnTo>
                    <a:pt x="2482431" y="101600"/>
                  </a:lnTo>
                  <a:lnTo>
                    <a:pt x="2546273" y="101600"/>
                  </a:lnTo>
                  <a:lnTo>
                    <a:pt x="2546273" y="50800"/>
                  </a:lnTo>
                  <a:lnTo>
                    <a:pt x="2426538" y="50800"/>
                  </a:lnTo>
                  <a:lnTo>
                    <a:pt x="2426538" y="101600"/>
                  </a:lnTo>
                  <a:lnTo>
                    <a:pt x="2426538" y="165100"/>
                  </a:lnTo>
                  <a:lnTo>
                    <a:pt x="2370632" y="165100"/>
                  </a:lnTo>
                  <a:lnTo>
                    <a:pt x="2370632" y="101600"/>
                  </a:lnTo>
                  <a:lnTo>
                    <a:pt x="2426538" y="101600"/>
                  </a:lnTo>
                  <a:lnTo>
                    <a:pt x="2426538" y="50800"/>
                  </a:lnTo>
                  <a:lnTo>
                    <a:pt x="2083384" y="50800"/>
                  </a:lnTo>
                  <a:lnTo>
                    <a:pt x="2083384" y="101600"/>
                  </a:lnTo>
                  <a:lnTo>
                    <a:pt x="2083384" y="165100"/>
                  </a:lnTo>
                  <a:lnTo>
                    <a:pt x="2019541" y="165100"/>
                  </a:lnTo>
                  <a:lnTo>
                    <a:pt x="2019541" y="101600"/>
                  </a:lnTo>
                  <a:lnTo>
                    <a:pt x="2083384" y="101600"/>
                  </a:lnTo>
                  <a:lnTo>
                    <a:pt x="2083384" y="50800"/>
                  </a:lnTo>
                  <a:lnTo>
                    <a:pt x="1963635" y="50800"/>
                  </a:lnTo>
                  <a:lnTo>
                    <a:pt x="1963635" y="101600"/>
                  </a:lnTo>
                  <a:lnTo>
                    <a:pt x="1963635" y="165100"/>
                  </a:lnTo>
                  <a:lnTo>
                    <a:pt x="1907743" y="165100"/>
                  </a:lnTo>
                  <a:lnTo>
                    <a:pt x="1907743" y="101600"/>
                  </a:lnTo>
                  <a:lnTo>
                    <a:pt x="1963635" y="101600"/>
                  </a:lnTo>
                  <a:lnTo>
                    <a:pt x="1963635" y="50800"/>
                  </a:lnTo>
                  <a:lnTo>
                    <a:pt x="1851939" y="50800"/>
                  </a:lnTo>
                  <a:lnTo>
                    <a:pt x="1851939" y="101600"/>
                  </a:lnTo>
                  <a:lnTo>
                    <a:pt x="1851939" y="165100"/>
                  </a:lnTo>
                  <a:lnTo>
                    <a:pt x="1788083" y="165100"/>
                  </a:lnTo>
                  <a:lnTo>
                    <a:pt x="1788083" y="101600"/>
                  </a:lnTo>
                  <a:lnTo>
                    <a:pt x="1851939" y="101600"/>
                  </a:lnTo>
                  <a:lnTo>
                    <a:pt x="1851939" y="50800"/>
                  </a:lnTo>
                  <a:lnTo>
                    <a:pt x="1556816" y="50800"/>
                  </a:lnTo>
                  <a:lnTo>
                    <a:pt x="1556816" y="101600"/>
                  </a:lnTo>
                  <a:lnTo>
                    <a:pt x="1620659" y="101600"/>
                  </a:lnTo>
                  <a:lnTo>
                    <a:pt x="1620659" y="165100"/>
                  </a:lnTo>
                  <a:lnTo>
                    <a:pt x="1556816" y="165100"/>
                  </a:lnTo>
                  <a:lnTo>
                    <a:pt x="1556816" y="228600"/>
                  </a:lnTo>
                  <a:lnTo>
                    <a:pt x="2195080" y="228600"/>
                  </a:lnTo>
                  <a:lnTo>
                    <a:pt x="2195080" y="165100"/>
                  </a:lnTo>
                  <a:lnTo>
                    <a:pt x="2139188" y="165100"/>
                  </a:lnTo>
                  <a:lnTo>
                    <a:pt x="2139188" y="101600"/>
                  </a:lnTo>
                  <a:lnTo>
                    <a:pt x="2195080" y="101600"/>
                  </a:lnTo>
                  <a:lnTo>
                    <a:pt x="2195080" y="165100"/>
                  </a:lnTo>
                  <a:lnTo>
                    <a:pt x="2250986" y="165100"/>
                  </a:lnTo>
                  <a:lnTo>
                    <a:pt x="2250986" y="101600"/>
                  </a:lnTo>
                  <a:lnTo>
                    <a:pt x="2314829" y="101600"/>
                  </a:lnTo>
                  <a:lnTo>
                    <a:pt x="2314829" y="165100"/>
                  </a:lnTo>
                  <a:lnTo>
                    <a:pt x="2250986" y="165100"/>
                  </a:lnTo>
                  <a:lnTo>
                    <a:pt x="2250986" y="228600"/>
                  </a:lnTo>
                  <a:lnTo>
                    <a:pt x="2658605" y="228600"/>
                  </a:lnTo>
                  <a:lnTo>
                    <a:pt x="2658605" y="165100"/>
                  </a:lnTo>
                  <a:lnTo>
                    <a:pt x="2602712" y="165100"/>
                  </a:lnTo>
                  <a:lnTo>
                    <a:pt x="2602712" y="101600"/>
                  </a:lnTo>
                  <a:lnTo>
                    <a:pt x="2658605" y="101600"/>
                  </a:lnTo>
                  <a:lnTo>
                    <a:pt x="2658605" y="165100"/>
                  </a:lnTo>
                  <a:lnTo>
                    <a:pt x="2713786" y="165100"/>
                  </a:lnTo>
                  <a:lnTo>
                    <a:pt x="2713786" y="228600"/>
                  </a:lnTo>
                  <a:lnTo>
                    <a:pt x="2889427" y="228600"/>
                  </a:lnTo>
                  <a:lnTo>
                    <a:pt x="2889427" y="165100"/>
                  </a:lnTo>
                  <a:close/>
                </a:path>
                <a:path w="3121025" h="228600">
                  <a:moveTo>
                    <a:pt x="3120783" y="165100"/>
                  </a:moveTo>
                  <a:lnTo>
                    <a:pt x="3064980" y="165100"/>
                  </a:lnTo>
                  <a:lnTo>
                    <a:pt x="3064980" y="101600"/>
                  </a:lnTo>
                  <a:lnTo>
                    <a:pt x="3009163" y="101600"/>
                  </a:lnTo>
                  <a:lnTo>
                    <a:pt x="3009163" y="50800"/>
                  </a:lnTo>
                  <a:lnTo>
                    <a:pt x="2945320" y="50800"/>
                  </a:lnTo>
                  <a:lnTo>
                    <a:pt x="2945320" y="0"/>
                  </a:lnTo>
                  <a:lnTo>
                    <a:pt x="2889427" y="0"/>
                  </a:lnTo>
                  <a:lnTo>
                    <a:pt x="2889427" y="50800"/>
                  </a:lnTo>
                  <a:lnTo>
                    <a:pt x="2833535" y="50800"/>
                  </a:lnTo>
                  <a:lnTo>
                    <a:pt x="2833535" y="101600"/>
                  </a:lnTo>
                  <a:lnTo>
                    <a:pt x="2889427" y="101600"/>
                  </a:lnTo>
                  <a:lnTo>
                    <a:pt x="2889427" y="165100"/>
                  </a:lnTo>
                  <a:lnTo>
                    <a:pt x="2945231" y="165100"/>
                  </a:lnTo>
                  <a:lnTo>
                    <a:pt x="2945231" y="228600"/>
                  </a:lnTo>
                  <a:lnTo>
                    <a:pt x="3009074" y="228600"/>
                  </a:lnTo>
                  <a:lnTo>
                    <a:pt x="3009074" y="165100"/>
                  </a:lnTo>
                  <a:lnTo>
                    <a:pt x="2945320" y="165100"/>
                  </a:lnTo>
                  <a:lnTo>
                    <a:pt x="2945320" y="101600"/>
                  </a:lnTo>
                  <a:lnTo>
                    <a:pt x="3009074" y="101600"/>
                  </a:lnTo>
                  <a:lnTo>
                    <a:pt x="3009074" y="165100"/>
                  </a:lnTo>
                  <a:lnTo>
                    <a:pt x="3064891" y="165100"/>
                  </a:lnTo>
                  <a:lnTo>
                    <a:pt x="3064891" y="228600"/>
                  </a:lnTo>
                  <a:lnTo>
                    <a:pt x="3120783" y="228600"/>
                  </a:lnTo>
                  <a:lnTo>
                    <a:pt x="3120783" y="1651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626521" y="3055109"/>
              <a:ext cx="1332865" cy="0"/>
            </a:xfrm>
            <a:custGeom>
              <a:avLst/>
              <a:gdLst/>
              <a:ahLst/>
              <a:cxnLst/>
              <a:rect l="l" t="t" r="r" b="b"/>
              <a:pathLst>
                <a:path w="1332865">
                  <a:moveTo>
                    <a:pt x="0" y="0"/>
                  </a:moveTo>
                  <a:lnTo>
                    <a:pt x="1332695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163627" y="3029711"/>
              <a:ext cx="287655" cy="50800"/>
            </a:xfrm>
            <a:custGeom>
              <a:avLst/>
              <a:gdLst/>
              <a:ahLst/>
              <a:cxnLst/>
              <a:rect l="l" t="t" r="r" b="b"/>
              <a:pathLst>
                <a:path w="287655" h="50800">
                  <a:moveTo>
                    <a:pt x="55892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5892" y="50800"/>
                  </a:lnTo>
                  <a:lnTo>
                    <a:pt x="55892" y="0"/>
                  </a:lnTo>
                  <a:close/>
                </a:path>
                <a:path w="287655" h="50800">
                  <a:moveTo>
                    <a:pt x="287337" y="0"/>
                  </a:moveTo>
                  <a:lnTo>
                    <a:pt x="231444" y="0"/>
                  </a:lnTo>
                  <a:lnTo>
                    <a:pt x="231444" y="50800"/>
                  </a:lnTo>
                  <a:lnTo>
                    <a:pt x="287337" y="50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238018" y="3055109"/>
              <a:ext cx="869950" cy="0"/>
            </a:xfrm>
            <a:custGeom>
              <a:avLst/>
              <a:gdLst/>
              <a:ahLst/>
              <a:cxnLst/>
              <a:rect l="l" t="t" r="r" b="b"/>
              <a:pathLst>
                <a:path w="869950">
                  <a:moveTo>
                    <a:pt x="0" y="0"/>
                  </a:moveTo>
                  <a:lnTo>
                    <a:pt x="86980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061838" y="2788411"/>
              <a:ext cx="2953385" cy="241300"/>
            </a:xfrm>
            <a:custGeom>
              <a:avLst/>
              <a:gdLst/>
              <a:ahLst/>
              <a:cxnLst/>
              <a:rect l="l" t="t" r="r" b="b"/>
              <a:pathLst>
                <a:path w="2953384" h="241300">
                  <a:moveTo>
                    <a:pt x="526821" y="63500"/>
                  </a:moveTo>
                  <a:lnTo>
                    <a:pt x="462978" y="63500"/>
                  </a:lnTo>
                  <a:lnTo>
                    <a:pt x="462978" y="0"/>
                  </a:lnTo>
                  <a:lnTo>
                    <a:pt x="407530" y="0"/>
                  </a:lnTo>
                  <a:lnTo>
                    <a:pt x="407530" y="63500"/>
                  </a:lnTo>
                  <a:lnTo>
                    <a:pt x="351637" y="63500"/>
                  </a:lnTo>
                  <a:lnTo>
                    <a:pt x="351637" y="0"/>
                  </a:lnTo>
                  <a:lnTo>
                    <a:pt x="295821" y="0"/>
                  </a:lnTo>
                  <a:lnTo>
                    <a:pt x="295821" y="63500"/>
                  </a:lnTo>
                  <a:lnTo>
                    <a:pt x="295821" y="114300"/>
                  </a:lnTo>
                  <a:lnTo>
                    <a:pt x="295821" y="177800"/>
                  </a:lnTo>
                  <a:lnTo>
                    <a:pt x="231978" y="177800"/>
                  </a:lnTo>
                  <a:lnTo>
                    <a:pt x="231978" y="114300"/>
                  </a:lnTo>
                  <a:lnTo>
                    <a:pt x="295821" y="114300"/>
                  </a:lnTo>
                  <a:lnTo>
                    <a:pt x="295821" y="63500"/>
                  </a:lnTo>
                  <a:lnTo>
                    <a:pt x="231978" y="63500"/>
                  </a:lnTo>
                  <a:lnTo>
                    <a:pt x="231978" y="0"/>
                  </a:lnTo>
                  <a:lnTo>
                    <a:pt x="176174" y="0"/>
                  </a:lnTo>
                  <a:lnTo>
                    <a:pt x="176174" y="63500"/>
                  </a:lnTo>
                  <a:lnTo>
                    <a:pt x="533" y="63500"/>
                  </a:lnTo>
                  <a:lnTo>
                    <a:pt x="533" y="114300"/>
                  </a:lnTo>
                  <a:lnTo>
                    <a:pt x="64376" y="114300"/>
                  </a:lnTo>
                  <a:lnTo>
                    <a:pt x="64376" y="177800"/>
                  </a:lnTo>
                  <a:lnTo>
                    <a:pt x="0" y="177800"/>
                  </a:lnTo>
                  <a:lnTo>
                    <a:pt x="0" y="241300"/>
                  </a:lnTo>
                  <a:lnTo>
                    <a:pt x="407085" y="241300"/>
                  </a:lnTo>
                  <a:lnTo>
                    <a:pt x="407085" y="177800"/>
                  </a:lnTo>
                  <a:lnTo>
                    <a:pt x="351193" y="177800"/>
                  </a:lnTo>
                  <a:lnTo>
                    <a:pt x="351193" y="114300"/>
                  </a:lnTo>
                  <a:lnTo>
                    <a:pt x="407085" y="114300"/>
                  </a:lnTo>
                  <a:lnTo>
                    <a:pt x="407085" y="177800"/>
                  </a:lnTo>
                  <a:lnTo>
                    <a:pt x="462978" y="177800"/>
                  </a:lnTo>
                  <a:lnTo>
                    <a:pt x="462978" y="114300"/>
                  </a:lnTo>
                  <a:lnTo>
                    <a:pt x="526821" y="114300"/>
                  </a:lnTo>
                  <a:lnTo>
                    <a:pt x="526821" y="63500"/>
                  </a:lnTo>
                  <a:close/>
                </a:path>
                <a:path w="2953384" h="241300">
                  <a:moveTo>
                    <a:pt x="582726" y="0"/>
                  </a:moveTo>
                  <a:lnTo>
                    <a:pt x="526821" y="0"/>
                  </a:lnTo>
                  <a:lnTo>
                    <a:pt x="526821" y="63500"/>
                  </a:lnTo>
                  <a:lnTo>
                    <a:pt x="582726" y="63500"/>
                  </a:lnTo>
                  <a:lnTo>
                    <a:pt x="582726" y="0"/>
                  </a:lnTo>
                  <a:close/>
                </a:path>
                <a:path w="2953384" h="241300">
                  <a:moveTo>
                    <a:pt x="638975" y="177800"/>
                  </a:moveTo>
                  <a:lnTo>
                    <a:pt x="583082" y="177800"/>
                  </a:lnTo>
                  <a:lnTo>
                    <a:pt x="583082" y="114300"/>
                  </a:lnTo>
                  <a:lnTo>
                    <a:pt x="527189" y="114300"/>
                  </a:lnTo>
                  <a:lnTo>
                    <a:pt x="527189" y="177800"/>
                  </a:lnTo>
                  <a:lnTo>
                    <a:pt x="463334" y="177800"/>
                  </a:lnTo>
                  <a:lnTo>
                    <a:pt x="463334" y="241300"/>
                  </a:lnTo>
                  <a:lnTo>
                    <a:pt x="638975" y="241300"/>
                  </a:lnTo>
                  <a:lnTo>
                    <a:pt x="638975" y="177800"/>
                  </a:lnTo>
                  <a:close/>
                </a:path>
                <a:path w="2953384" h="241300">
                  <a:moveTo>
                    <a:pt x="814527" y="0"/>
                  </a:moveTo>
                  <a:lnTo>
                    <a:pt x="758634" y="0"/>
                  </a:lnTo>
                  <a:lnTo>
                    <a:pt x="758634" y="63500"/>
                  </a:lnTo>
                  <a:lnTo>
                    <a:pt x="694880" y="63500"/>
                  </a:lnTo>
                  <a:lnTo>
                    <a:pt x="694880" y="0"/>
                  </a:lnTo>
                  <a:lnTo>
                    <a:pt x="638975" y="0"/>
                  </a:lnTo>
                  <a:lnTo>
                    <a:pt x="638975" y="63500"/>
                  </a:lnTo>
                  <a:lnTo>
                    <a:pt x="583082" y="63500"/>
                  </a:lnTo>
                  <a:lnTo>
                    <a:pt x="583082" y="114300"/>
                  </a:lnTo>
                  <a:lnTo>
                    <a:pt x="638975" y="114300"/>
                  </a:lnTo>
                  <a:lnTo>
                    <a:pt x="638975" y="177800"/>
                  </a:lnTo>
                  <a:lnTo>
                    <a:pt x="694791" y="177800"/>
                  </a:lnTo>
                  <a:lnTo>
                    <a:pt x="694791" y="241300"/>
                  </a:lnTo>
                  <a:lnTo>
                    <a:pt x="758634" y="241300"/>
                  </a:lnTo>
                  <a:lnTo>
                    <a:pt x="758634" y="177800"/>
                  </a:lnTo>
                  <a:lnTo>
                    <a:pt x="694880" y="177800"/>
                  </a:lnTo>
                  <a:lnTo>
                    <a:pt x="694880" y="114300"/>
                  </a:lnTo>
                  <a:lnTo>
                    <a:pt x="758634" y="114300"/>
                  </a:lnTo>
                  <a:lnTo>
                    <a:pt x="758634" y="177800"/>
                  </a:lnTo>
                  <a:lnTo>
                    <a:pt x="814527" y="177800"/>
                  </a:lnTo>
                  <a:lnTo>
                    <a:pt x="814527" y="114300"/>
                  </a:lnTo>
                  <a:lnTo>
                    <a:pt x="758723" y="114300"/>
                  </a:lnTo>
                  <a:lnTo>
                    <a:pt x="758723" y="63500"/>
                  </a:lnTo>
                  <a:lnTo>
                    <a:pt x="814527" y="63500"/>
                  </a:lnTo>
                  <a:lnTo>
                    <a:pt x="814527" y="0"/>
                  </a:lnTo>
                  <a:close/>
                </a:path>
                <a:path w="2953384" h="241300">
                  <a:moveTo>
                    <a:pt x="926236" y="0"/>
                  </a:moveTo>
                  <a:lnTo>
                    <a:pt x="870331" y="0"/>
                  </a:lnTo>
                  <a:lnTo>
                    <a:pt x="870331" y="63500"/>
                  </a:lnTo>
                  <a:lnTo>
                    <a:pt x="814527" y="63500"/>
                  </a:lnTo>
                  <a:lnTo>
                    <a:pt x="814527" y="114300"/>
                  </a:lnTo>
                  <a:lnTo>
                    <a:pt x="870331" y="114300"/>
                  </a:lnTo>
                  <a:lnTo>
                    <a:pt x="870331" y="177800"/>
                  </a:lnTo>
                  <a:lnTo>
                    <a:pt x="814527" y="177800"/>
                  </a:lnTo>
                  <a:lnTo>
                    <a:pt x="814527" y="241300"/>
                  </a:lnTo>
                  <a:lnTo>
                    <a:pt x="870419" y="241300"/>
                  </a:lnTo>
                  <a:lnTo>
                    <a:pt x="870419" y="177800"/>
                  </a:lnTo>
                  <a:lnTo>
                    <a:pt x="926236" y="177800"/>
                  </a:lnTo>
                  <a:lnTo>
                    <a:pt x="926236" y="114300"/>
                  </a:lnTo>
                  <a:lnTo>
                    <a:pt x="870419" y="114300"/>
                  </a:lnTo>
                  <a:lnTo>
                    <a:pt x="870419" y="63500"/>
                  </a:lnTo>
                  <a:lnTo>
                    <a:pt x="926236" y="63500"/>
                  </a:lnTo>
                  <a:lnTo>
                    <a:pt x="926236" y="0"/>
                  </a:lnTo>
                  <a:close/>
                </a:path>
                <a:path w="2953384" h="241300">
                  <a:moveTo>
                    <a:pt x="990079" y="177800"/>
                  </a:moveTo>
                  <a:lnTo>
                    <a:pt x="926236" y="177800"/>
                  </a:lnTo>
                  <a:lnTo>
                    <a:pt x="926236" y="241300"/>
                  </a:lnTo>
                  <a:lnTo>
                    <a:pt x="990079" y="241300"/>
                  </a:lnTo>
                  <a:lnTo>
                    <a:pt x="990079" y="177800"/>
                  </a:lnTo>
                  <a:close/>
                </a:path>
                <a:path w="2953384" h="241300">
                  <a:moveTo>
                    <a:pt x="990079" y="63500"/>
                  </a:moveTo>
                  <a:lnTo>
                    <a:pt x="926236" y="63500"/>
                  </a:lnTo>
                  <a:lnTo>
                    <a:pt x="926236" y="114300"/>
                  </a:lnTo>
                  <a:lnTo>
                    <a:pt x="990079" y="114300"/>
                  </a:lnTo>
                  <a:lnTo>
                    <a:pt x="990079" y="63500"/>
                  </a:lnTo>
                  <a:close/>
                </a:path>
                <a:path w="2953384" h="241300">
                  <a:moveTo>
                    <a:pt x="1101788" y="63500"/>
                  </a:moveTo>
                  <a:lnTo>
                    <a:pt x="1045972" y="63500"/>
                  </a:lnTo>
                  <a:lnTo>
                    <a:pt x="1045972" y="0"/>
                  </a:lnTo>
                  <a:lnTo>
                    <a:pt x="990079" y="0"/>
                  </a:lnTo>
                  <a:lnTo>
                    <a:pt x="990079" y="63500"/>
                  </a:lnTo>
                  <a:lnTo>
                    <a:pt x="1045883" y="63500"/>
                  </a:lnTo>
                  <a:lnTo>
                    <a:pt x="1045883" y="114300"/>
                  </a:lnTo>
                  <a:lnTo>
                    <a:pt x="990079" y="114300"/>
                  </a:lnTo>
                  <a:lnTo>
                    <a:pt x="990079" y="177800"/>
                  </a:lnTo>
                  <a:lnTo>
                    <a:pt x="1045972" y="177800"/>
                  </a:lnTo>
                  <a:lnTo>
                    <a:pt x="1045972" y="114300"/>
                  </a:lnTo>
                  <a:lnTo>
                    <a:pt x="1101788" y="114300"/>
                  </a:lnTo>
                  <a:lnTo>
                    <a:pt x="1101788" y="63500"/>
                  </a:lnTo>
                  <a:close/>
                </a:path>
                <a:path w="2953384" h="241300">
                  <a:moveTo>
                    <a:pt x="1101877" y="177800"/>
                  </a:moveTo>
                  <a:lnTo>
                    <a:pt x="1045972" y="177800"/>
                  </a:lnTo>
                  <a:lnTo>
                    <a:pt x="1045972" y="241300"/>
                  </a:lnTo>
                  <a:lnTo>
                    <a:pt x="1101877" y="241300"/>
                  </a:lnTo>
                  <a:lnTo>
                    <a:pt x="1101877" y="177800"/>
                  </a:lnTo>
                  <a:close/>
                </a:path>
                <a:path w="2953384" h="241300">
                  <a:moveTo>
                    <a:pt x="1157681" y="0"/>
                  </a:moveTo>
                  <a:lnTo>
                    <a:pt x="1101788" y="0"/>
                  </a:lnTo>
                  <a:lnTo>
                    <a:pt x="1101788" y="63500"/>
                  </a:lnTo>
                  <a:lnTo>
                    <a:pt x="1157681" y="63500"/>
                  </a:lnTo>
                  <a:lnTo>
                    <a:pt x="1157681" y="0"/>
                  </a:lnTo>
                  <a:close/>
                </a:path>
                <a:path w="2953384" h="241300">
                  <a:moveTo>
                    <a:pt x="1221524" y="177800"/>
                  </a:moveTo>
                  <a:lnTo>
                    <a:pt x="1157681" y="177800"/>
                  </a:lnTo>
                  <a:lnTo>
                    <a:pt x="1157681" y="241300"/>
                  </a:lnTo>
                  <a:lnTo>
                    <a:pt x="1221524" y="241300"/>
                  </a:lnTo>
                  <a:lnTo>
                    <a:pt x="1221524" y="177800"/>
                  </a:lnTo>
                  <a:close/>
                </a:path>
                <a:path w="2953384" h="241300">
                  <a:moveTo>
                    <a:pt x="1221524" y="63500"/>
                  </a:moveTo>
                  <a:lnTo>
                    <a:pt x="1157681" y="63500"/>
                  </a:lnTo>
                  <a:lnTo>
                    <a:pt x="1157681" y="114300"/>
                  </a:lnTo>
                  <a:lnTo>
                    <a:pt x="1221524" y="114300"/>
                  </a:lnTo>
                  <a:lnTo>
                    <a:pt x="1221524" y="63500"/>
                  </a:lnTo>
                  <a:close/>
                </a:path>
                <a:path w="2953384" h="241300">
                  <a:moveTo>
                    <a:pt x="1333233" y="177800"/>
                  </a:moveTo>
                  <a:lnTo>
                    <a:pt x="1277416" y="177800"/>
                  </a:lnTo>
                  <a:lnTo>
                    <a:pt x="1277416" y="114300"/>
                  </a:lnTo>
                  <a:lnTo>
                    <a:pt x="1221524" y="114300"/>
                  </a:lnTo>
                  <a:lnTo>
                    <a:pt x="1221524" y="177800"/>
                  </a:lnTo>
                  <a:lnTo>
                    <a:pt x="1277327" y="177800"/>
                  </a:lnTo>
                  <a:lnTo>
                    <a:pt x="1277327" y="241300"/>
                  </a:lnTo>
                  <a:lnTo>
                    <a:pt x="1333233" y="241300"/>
                  </a:lnTo>
                  <a:lnTo>
                    <a:pt x="1333233" y="177800"/>
                  </a:lnTo>
                  <a:close/>
                </a:path>
                <a:path w="2953384" h="241300">
                  <a:moveTo>
                    <a:pt x="1389126" y="0"/>
                  </a:moveTo>
                  <a:lnTo>
                    <a:pt x="1333233" y="0"/>
                  </a:lnTo>
                  <a:lnTo>
                    <a:pt x="1333233" y="63500"/>
                  </a:lnTo>
                  <a:lnTo>
                    <a:pt x="1277416" y="63500"/>
                  </a:lnTo>
                  <a:lnTo>
                    <a:pt x="1277416" y="114300"/>
                  </a:lnTo>
                  <a:lnTo>
                    <a:pt x="1333322" y="114300"/>
                  </a:lnTo>
                  <a:lnTo>
                    <a:pt x="1333322" y="63500"/>
                  </a:lnTo>
                  <a:lnTo>
                    <a:pt x="1389126" y="63500"/>
                  </a:lnTo>
                  <a:lnTo>
                    <a:pt x="1389126" y="0"/>
                  </a:lnTo>
                  <a:close/>
                </a:path>
                <a:path w="2953384" h="241300">
                  <a:moveTo>
                    <a:pt x="1452968" y="177800"/>
                  </a:moveTo>
                  <a:lnTo>
                    <a:pt x="1389126" y="177800"/>
                  </a:lnTo>
                  <a:lnTo>
                    <a:pt x="1389126" y="241300"/>
                  </a:lnTo>
                  <a:lnTo>
                    <a:pt x="1452968" y="241300"/>
                  </a:lnTo>
                  <a:lnTo>
                    <a:pt x="1452968" y="177800"/>
                  </a:lnTo>
                  <a:close/>
                </a:path>
                <a:path w="2953384" h="241300">
                  <a:moveTo>
                    <a:pt x="1452968" y="63500"/>
                  </a:moveTo>
                  <a:lnTo>
                    <a:pt x="1389126" y="63500"/>
                  </a:lnTo>
                  <a:lnTo>
                    <a:pt x="1389126" y="114300"/>
                  </a:lnTo>
                  <a:lnTo>
                    <a:pt x="1452968" y="114300"/>
                  </a:lnTo>
                  <a:lnTo>
                    <a:pt x="1452968" y="63500"/>
                  </a:lnTo>
                  <a:close/>
                </a:path>
                <a:path w="2953384" h="241300">
                  <a:moveTo>
                    <a:pt x="1564678" y="63500"/>
                  </a:moveTo>
                  <a:lnTo>
                    <a:pt x="1508874" y="63500"/>
                  </a:lnTo>
                  <a:lnTo>
                    <a:pt x="1508874" y="0"/>
                  </a:lnTo>
                  <a:lnTo>
                    <a:pt x="1452968" y="0"/>
                  </a:lnTo>
                  <a:lnTo>
                    <a:pt x="1452968" y="63500"/>
                  </a:lnTo>
                  <a:lnTo>
                    <a:pt x="1508785" y="63500"/>
                  </a:lnTo>
                  <a:lnTo>
                    <a:pt x="1508785" y="114300"/>
                  </a:lnTo>
                  <a:lnTo>
                    <a:pt x="1452968" y="114300"/>
                  </a:lnTo>
                  <a:lnTo>
                    <a:pt x="1452968" y="177800"/>
                  </a:lnTo>
                  <a:lnTo>
                    <a:pt x="1508785" y="177800"/>
                  </a:lnTo>
                  <a:lnTo>
                    <a:pt x="1508785" y="241300"/>
                  </a:lnTo>
                  <a:lnTo>
                    <a:pt x="1564678" y="241300"/>
                  </a:lnTo>
                  <a:lnTo>
                    <a:pt x="1564678" y="177800"/>
                  </a:lnTo>
                  <a:lnTo>
                    <a:pt x="1508874" y="177800"/>
                  </a:lnTo>
                  <a:lnTo>
                    <a:pt x="1508874" y="114300"/>
                  </a:lnTo>
                  <a:lnTo>
                    <a:pt x="1564678" y="114300"/>
                  </a:lnTo>
                  <a:lnTo>
                    <a:pt x="1564678" y="63500"/>
                  </a:lnTo>
                  <a:close/>
                </a:path>
                <a:path w="2953384" h="241300">
                  <a:moveTo>
                    <a:pt x="1620570" y="0"/>
                  </a:moveTo>
                  <a:lnTo>
                    <a:pt x="1564678" y="0"/>
                  </a:lnTo>
                  <a:lnTo>
                    <a:pt x="1564678" y="63500"/>
                  </a:lnTo>
                  <a:lnTo>
                    <a:pt x="1620570" y="63500"/>
                  </a:lnTo>
                  <a:lnTo>
                    <a:pt x="1620570" y="0"/>
                  </a:lnTo>
                  <a:close/>
                </a:path>
                <a:path w="2953384" h="241300">
                  <a:moveTo>
                    <a:pt x="1740230" y="0"/>
                  </a:moveTo>
                  <a:lnTo>
                    <a:pt x="1684324" y="0"/>
                  </a:lnTo>
                  <a:lnTo>
                    <a:pt x="1684324" y="63500"/>
                  </a:lnTo>
                  <a:lnTo>
                    <a:pt x="1620570" y="63500"/>
                  </a:lnTo>
                  <a:lnTo>
                    <a:pt x="1620570" y="114300"/>
                  </a:lnTo>
                  <a:lnTo>
                    <a:pt x="1684413" y="114300"/>
                  </a:lnTo>
                  <a:lnTo>
                    <a:pt x="1684413" y="63500"/>
                  </a:lnTo>
                  <a:lnTo>
                    <a:pt x="1740230" y="63500"/>
                  </a:lnTo>
                  <a:lnTo>
                    <a:pt x="1740230" y="0"/>
                  </a:lnTo>
                  <a:close/>
                </a:path>
                <a:path w="2953384" h="241300">
                  <a:moveTo>
                    <a:pt x="2665920" y="0"/>
                  </a:moveTo>
                  <a:lnTo>
                    <a:pt x="2610027" y="0"/>
                  </a:lnTo>
                  <a:lnTo>
                    <a:pt x="2610027" y="63500"/>
                  </a:lnTo>
                  <a:lnTo>
                    <a:pt x="2546807" y="63500"/>
                  </a:lnTo>
                  <a:lnTo>
                    <a:pt x="2546807" y="0"/>
                  </a:lnTo>
                  <a:lnTo>
                    <a:pt x="2490914" y="0"/>
                  </a:lnTo>
                  <a:lnTo>
                    <a:pt x="2490914" y="63500"/>
                  </a:lnTo>
                  <a:lnTo>
                    <a:pt x="2435009" y="63500"/>
                  </a:lnTo>
                  <a:lnTo>
                    <a:pt x="2435009" y="0"/>
                  </a:lnTo>
                  <a:lnTo>
                    <a:pt x="2379116" y="0"/>
                  </a:lnTo>
                  <a:lnTo>
                    <a:pt x="2379116" y="63500"/>
                  </a:lnTo>
                  <a:lnTo>
                    <a:pt x="2378672" y="63500"/>
                  </a:lnTo>
                  <a:lnTo>
                    <a:pt x="2378672" y="114300"/>
                  </a:lnTo>
                  <a:lnTo>
                    <a:pt x="2378672" y="177800"/>
                  </a:lnTo>
                  <a:lnTo>
                    <a:pt x="2314829" y="177800"/>
                  </a:lnTo>
                  <a:lnTo>
                    <a:pt x="2314829" y="114300"/>
                  </a:lnTo>
                  <a:lnTo>
                    <a:pt x="2378672" y="114300"/>
                  </a:lnTo>
                  <a:lnTo>
                    <a:pt x="2378672" y="63500"/>
                  </a:lnTo>
                  <a:lnTo>
                    <a:pt x="2315273" y="63500"/>
                  </a:lnTo>
                  <a:lnTo>
                    <a:pt x="2315273" y="0"/>
                  </a:lnTo>
                  <a:lnTo>
                    <a:pt x="2259380" y="0"/>
                  </a:lnTo>
                  <a:lnTo>
                    <a:pt x="2259380" y="63500"/>
                  </a:lnTo>
                  <a:lnTo>
                    <a:pt x="2259012" y="63500"/>
                  </a:lnTo>
                  <a:lnTo>
                    <a:pt x="2259012" y="114300"/>
                  </a:lnTo>
                  <a:lnTo>
                    <a:pt x="2259012" y="177800"/>
                  </a:lnTo>
                  <a:lnTo>
                    <a:pt x="2203119" y="177800"/>
                  </a:lnTo>
                  <a:lnTo>
                    <a:pt x="2203119" y="114300"/>
                  </a:lnTo>
                  <a:lnTo>
                    <a:pt x="2259012" y="114300"/>
                  </a:lnTo>
                  <a:lnTo>
                    <a:pt x="2259012" y="63500"/>
                  </a:lnTo>
                  <a:lnTo>
                    <a:pt x="2203475" y="63500"/>
                  </a:lnTo>
                  <a:lnTo>
                    <a:pt x="2203475" y="0"/>
                  </a:lnTo>
                  <a:lnTo>
                    <a:pt x="2147227" y="0"/>
                  </a:lnTo>
                  <a:lnTo>
                    <a:pt x="2147227" y="63500"/>
                  </a:lnTo>
                  <a:lnTo>
                    <a:pt x="2147227" y="114300"/>
                  </a:lnTo>
                  <a:lnTo>
                    <a:pt x="2147227" y="177800"/>
                  </a:lnTo>
                  <a:lnTo>
                    <a:pt x="2083384" y="177800"/>
                  </a:lnTo>
                  <a:lnTo>
                    <a:pt x="2083384" y="114300"/>
                  </a:lnTo>
                  <a:lnTo>
                    <a:pt x="2147227" y="114300"/>
                  </a:lnTo>
                  <a:lnTo>
                    <a:pt x="2147227" y="63500"/>
                  </a:lnTo>
                  <a:lnTo>
                    <a:pt x="2083384" y="63500"/>
                  </a:lnTo>
                  <a:lnTo>
                    <a:pt x="2083384" y="0"/>
                  </a:lnTo>
                  <a:lnTo>
                    <a:pt x="2027478" y="0"/>
                  </a:lnTo>
                  <a:lnTo>
                    <a:pt x="2027478" y="63500"/>
                  </a:lnTo>
                  <a:lnTo>
                    <a:pt x="2027478" y="114300"/>
                  </a:lnTo>
                  <a:lnTo>
                    <a:pt x="2027478" y="177800"/>
                  </a:lnTo>
                  <a:lnTo>
                    <a:pt x="1971586" y="177800"/>
                  </a:lnTo>
                  <a:lnTo>
                    <a:pt x="1971586" y="114300"/>
                  </a:lnTo>
                  <a:lnTo>
                    <a:pt x="2027478" y="114300"/>
                  </a:lnTo>
                  <a:lnTo>
                    <a:pt x="2027478" y="63500"/>
                  </a:lnTo>
                  <a:lnTo>
                    <a:pt x="1971586" y="63500"/>
                  </a:lnTo>
                  <a:lnTo>
                    <a:pt x="1971586" y="0"/>
                  </a:lnTo>
                  <a:lnTo>
                    <a:pt x="1916049" y="0"/>
                  </a:lnTo>
                  <a:lnTo>
                    <a:pt x="1916049" y="63500"/>
                  </a:lnTo>
                  <a:lnTo>
                    <a:pt x="1915782" y="63500"/>
                  </a:lnTo>
                  <a:lnTo>
                    <a:pt x="1915782" y="114300"/>
                  </a:lnTo>
                  <a:lnTo>
                    <a:pt x="1915782" y="177800"/>
                  </a:lnTo>
                  <a:lnTo>
                    <a:pt x="1851926" y="177800"/>
                  </a:lnTo>
                  <a:lnTo>
                    <a:pt x="1851926" y="114300"/>
                  </a:lnTo>
                  <a:lnTo>
                    <a:pt x="1915782" y="114300"/>
                  </a:lnTo>
                  <a:lnTo>
                    <a:pt x="1915782" y="63500"/>
                  </a:lnTo>
                  <a:lnTo>
                    <a:pt x="1852206" y="63500"/>
                  </a:lnTo>
                  <a:lnTo>
                    <a:pt x="1852206" y="0"/>
                  </a:lnTo>
                  <a:lnTo>
                    <a:pt x="1796300" y="0"/>
                  </a:lnTo>
                  <a:lnTo>
                    <a:pt x="1796300" y="63500"/>
                  </a:lnTo>
                  <a:lnTo>
                    <a:pt x="1740408" y="63500"/>
                  </a:lnTo>
                  <a:lnTo>
                    <a:pt x="1740408" y="114300"/>
                  </a:lnTo>
                  <a:lnTo>
                    <a:pt x="1796300" y="114300"/>
                  </a:lnTo>
                  <a:lnTo>
                    <a:pt x="1796300" y="177800"/>
                  </a:lnTo>
                  <a:lnTo>
                    <a:pt x="1740408" y="177800"/>
                  </a:lnTo>
                  <a:lnTo>
                    <a:pt x="1740408" y="114300"/>
                  </a:lnTo>
                  <a:lnTo>
                    <a:pt x="1684502" y="114300"/>
                  </a:lnTo>
                  <a:lnTo>
                    <a:pt x="1684502" y="177800"/>
                  </a:lnTo>
                  <a:lnTo>
                    <a:pt x="1620659" y="177800"/>
                  </a:lnTo>
                  <a:lnTo>
                    <a:pt x="1620659" y="241300"/>
                  </a:lnTo>
                  <a:lnTo>
                    <a:pt x="2490914" y="241300"/>
                  </a:lnTo>
                  <a:lnTo>
                    <a:pt x="2490914" y="177800"/>
                  </a:lnTo>
                  <a:lnTo>
                    <a:pt x="2435009" y="177800"/>
                  </a:lnTo>
                  <a:lnTo>
                    <a:pt x="2435009" y="114300"/>
                  </a:lnTo>
                  <a:lnTo>
                    <a:pt x="2490914" y="114300"/>
                  </a:lnTo>
                  <a:lnTo>
                    <a:pt x="2490914" y="177800"/>
                  </a:lnTo>
                  <a:lnTo>
                    <a:pt x="2546807" y="177800"/>
                  </a:lnTo>
                  <a:lnTo>
                    <a:pt x="2546807" y="114300"/>
                  </a:lnTo>
                  <a:lnTo>
                    <a:pt x="2610650" y="114300"/>
                  </a:lnTo>
                  <a:lnTo>
                    <a:pt x="2610650" y="63500"/>
                  </a:lnTo>
                  <a:lnTo>
                    <a:pt x="2665920" y="63500"/>
                  </a:lnTo>
                  <a:lnTo>
                    <a:pt x="2665920" y="0"/>
                  </a:lnTo>
                  <a:close/>
                </a:path>
                <a:path w="2953384" h="241300">
                  <a:moveTo>
                    <a:pt x="2777629" y="0"/>
                  </a:moveTo>
                  <a:lnTo>
                    <a:pt x="2721737" y="0"/>
                  </a:lnTo>
                  <a:lnTo>
                    <a:pt x="2721737" y="63500"/>
                  </a:lnTo>
                  <a:lnTo>
                    <a:pt x="2721737" y="114300"/>
                  </a:lnTo>
                  <a:lnTo>
                    <a:pt x="2721737" y="177800"/>
                  </a:lnTo>
                  <a:lnTo>
                    <a:pt x="2666555" y="177800"/>
                  </a:lnTo>
                  <a:lnTo>
                    <a:pt x="2666555" y="114300"/>
                  </a:lnTo>
                  <a:lnTo>
                    <a:pt x="2721737" y="114300"/>
                  </a:lnTo>
                  <a:lnTo>
                    <a:pt x="2721737" y="63500"/>
                  </a:lnTo>
                  <a:lnTo>
                    <a:pt x="2665920" y="63500"/>
                  </a:lnTo>
                  <a:lnTo>
                    <a:pt x="2665920" y="114300"/>
                  </a:lnTo>
                  <a:lnTo>
                    <a:pt x="2610650" y="114300"/>
                  </a:lnTo>
                  <a:lnTo>
                    <a:pt x="2610650" y="177800"/>
                  </a:lnTo>
                  <a:lnTo>
                    <a:pt x="2546807" y="177800"/>
                  </a:lnTo>
                  <a:lnTo>
                    <a:pt x="2546807" y="241300"/>
                  </a:lnTo>
                  <a:lnTo>
                    <a:pt x="2722448" y="241300"/>
                  </a:lnTo>
                  <a:lnTo>
                    <a:pt x="2722448" y="177800"/>
                  </a:lnTo>
                  <a:lnTo>
                    <a:pt x="2777629" y="177800"/>
                  </a:lnTo>
                  <a:lnTo>
                    <a:pt x="2777629" y="114300"/>
                  </a:lnTo>
                  <a:lnTo>
                    <a:pt x="2721826" y="114300"/>
                  </a:lnTo>
                  <a:lnTo>
                    <a:pt x="2721826" y="63500"/>
                  </a:lnTo>
                  <a:lnTo>
                    <a:pt x="2777629" y="63500"/>
                  </a:lnTo>
                  <a:lnTo>
                    <a:pt x="2777629" y="0"/>
                  </a:lnTo>
                  <a:close/>
                </a:path>
                <a:path w="2953384" h="241300">
                  <a:moveTo>
                    <a:pt x="2841472" y="177800"/>
                  </a:moveTo>
                  <a:lnTo>
                    <a:pt x="2777629" y="177800"/>
                  </a:lnTo>
                  <a:lnTo>
                    <a:pt x="2777629" y="241300"/>
                  </a:lnTo>
                  <a:lnTo>
                    <a:pt x="2841472" y="241300"/>
                  </a:lnTo>
                  <a:lnTo>
                    <a:pt x="2841472" y="177800"/>
                  </a:lnTo>
                  <a:close/>
                </a:path>
                <a:path w="2953384" h="241300">
                  <a:moveTo>
                    <a:pt x="2841472" y="63500"/>
                  </a:moveTo>
                  <a:lnTo>
                    <a:pt x="2777629" y="63500"/>
                  </a:lnTo>
                  <a:lnTo>
                    <a:pt x="2777629" y="114300"/>
                  </a:lnTo>
                  <a:lnTo>
                    <a:pt x="2841472" y="114300"/>
                  </a:lnTo>
                  <a:lnTo>
                    <a:pt x="2841472" y="63500"/>
                  </a:lnTo>
                  <a:close/>
                </a:path>
                <a:path w="2953384" h="241300">
                  <a:moveTo>
                    <a:pt x="2897378" y="114300"/>
                  </a:moveTo>
                  <a:lnTo>
                    <a:pt x="2841472" y="114300"/>
                  </a:lnTo>
                  <a:lnTo>
                    <a:pt x="2841472" y="177800"/>
                  </a:lnTo>
                  <a:lnTo>
                    <a:pt x="2897378" y="177800"/>
                  </a:lnTo>
                  <a:lnTo>
                    <a:pt x="2897378" y="114300"/>
                  </a:lnTo>
                  <a:close/>
                </a:path>
                <a:path w="2953384" h="241300">
                  <a:moveTo>
                    <a:pt x="2953270" y="177800"/>
                  </a:moveTo>
                  <a:lnTo>
                    <a:pt x="2897378" y="177800"/>
                  </a:lnTo>
                  <a:lnTo>
                    <a:pt x="2897378" y="241300"/>
                  </a:lnTo>
                  <a:lnTo>
                    <a:pt x="2953270" y="241300"/>
                  </a:lnTo>
                  <a:lnTo>
                    <a:pt x="2953270" y="177800"/>
                  </a:lnTo>
                  <a:close/>
                </a:path>
                <a:path w="2953384" h="241300">
                  <a:moveTo>
                    <a:pt x="2953270" y="63500"/>
                  </a:moveTo>
                  <a:lnTo>
                    <a:pt x="2897378" y="63500"/>
                  </a:lnTo>
                  <a:lnTo>
                    <a:pt x="2897378" y="114300"/>
                  </a:lnTo>
                  <a:lnTo>
                    <a:pt x="2953270" y="114300"/>
                  </a:lnTo>
                  <a:lnTo>
                    <a:pt x="2953270" y="635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062372" y="2724911"/>
              <a:ext cx="3072765" cy="127000"/>
            </a:xfrm>
            <a:custGeom>
              <a:avLst/>
              <a:gdLst/>
              <a:ahLst/>
              <a:cxnLst/>
              <a:rect l="l" t="t" r="r" b="b"/>
              <a:pathLst>
                <a:path w="3072765" h="127000">
                  <a:moveTo>
                    <a:pt x="638086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63842" y="63500"/>
                  </a:lnTo>
                  <a:lnTo>
                    <a:pt x="63842" y="127000"/>
                  </a:lnTo>
                  <a:lnTo>
                    <a:pt x="119748" y="127000"/>
                  </a:lnTo>
                  <a:lnTo>
                    <a:pt x="119748" y="63500"/>
                  </a:lnTo>
                  <a:lnTo>
                    <a:pt x="175641" y="63500"/>
                  </a:lnTo>
                  <a:lnTo>
                    <a:pt x="175641" y="127000"/>
                  </a:lnTo>
                  <a:lnTo>
                    <a:pt x="231444" y="127000"/>
                  </a:lnTo>
                  <a:lnTo>
                    <a:pt x="231444" y="63500"/>
                  </a:lnTo>
                  <a:lnTo>
                    <a:pt x="638086" y="63500"/>
                  </a:lnTo>
                  <a:lnTo>
                    <a:pt x="638086" y="0"/>
                  </a:lnTo>
                  <a:close/>
                </a:path>
                <a:path w="3072765" h="127000">
                  <a:moveTo>
                    <a:pt x="758101" y="0"/>
                  </a:moveTo>
                  <a:lnTo>
                    <a:pt x="694258" y="0"/>
                  </a:lnTo>
                  <a:lnTo>
                    <a:pt x="694258" y="63500"/>
                  </a:lnTo>
                  <a:lnTo>
                    <a:pt x="758101" y="63500"/>
                  </a:lnTo>
                  <a:lnTo>
                    <a:pt x="758101" y="0"/>
                  </a:lnTo>
                  <a:close/>
                </a:path>
                <a:path w="3072765" h="127000">
                  <a:moveTo>
                    <a:pt x="869886" y="0"/>
                  </a:moveTo>
                  <a:lnTo>
                    <a:pt x="813993" y="0"/>
                  </a:lnTo>
                  <a:lnTo>
                    <a:pt x="813993" y="63500"/>
                  </a:lnTo>
                  <a:lnTo>
                    <a:pt x="869886" y="63500"/>
                  </a:lnTo>
                  <a:lnTo>
                    <a:pt x="869886" y="0"/>
                  </a:lnTo>
                  <a:close/>
                </a:path>
                <a:path w="3072765" h="127000">
                  <a:moveTo>
                    <a:pt x="989545" y="0"/>
                  </a:moveTo>
                  <a:lnTo>
                    <a:pt x="925703" y="0"/>
                  </a:lnTo>
                  <a:lnTo>
                    <a:pt x="925703" y="63500"/>
                  </a:lnTo>
                  <a:lnTo>
                    <a:pt x="989545" y="63500"/>
                  </a:lnTo>
                  <a:lnTo>
                    <a:pt x="989545" y="0"/>
                  </a:lnTo>
                  <a:close/>
                </a:path>
                <a:path w="3072765" h="127000">
                  <a:moveTo>
                    <a:pt x="1101255" y="0"/>
                  </a:moveTo>
                  <a:lnTo>
                    <a:pt x="1045349" y="0"/>
                  </a:lnTo>
                  <a:lnTo>
                    <a:pt x="1045349" y="63500"/>
                  </a:lnTo>
                  <a:lnTo>
                    <a:pt x="1101255" y="63500"/>
                  </a:lnTo>
                  <a:lnTo>
                    <a:pt x="1101255" y="0"/>
                  </a:lnTo>
                  <a:close/>
                </a:path>
                <a:path w="3072765" h="127000">
                  <a:moveTo>
                    <a:pt x="1220990" y="0"/>
                  </a:moveTo>
                  <a:lnTo>
                    <a:pt x="1157147" y="0"/>
                  </a:lnTo>
                  <a:lnTo>
                    <a:pt x="1157147" y="63500"/>
                  </a:lnTo>
                  <a:lnTo>
                    <a:pt x="1220990" y="63500"/>
                  </a:lnTo>
                  <a:lnTo>
                    <a:pt x="1220990" y="0"/>
                  </a:lnTo>
                  <a:close/>
                </a:path>
                <a:path w="3072765" h="127000">
                  <a:moveTo>
                    <a:pt x="1332699" y="0"/>
                  </a:moveTo>
                  <a:lnTo>
                    <a:pt x="1276794" y="0"/>
                  </a:lnTo>
                  <a:lnTo>
                    <a:pt x="1276794" y="63500"/>
                  </a:lnTo>
                  <a:lnTo>
                    <a:pt x="1332699" y="63500"/>
                  </a:lnTo>
                  <a:lnTo>
                    <a:pt x="1332699" y="0"/>
                  </a:lnTo>
                  <a:close/>
                </a:path>
                <a:path w="3072765" h="127000">
                  <a:moveTo>
                    <a:pt x="1452435" y="0"/>
                  </a:moveTo>
                  <a:lnTo>
                    <a:pt x="1388592" y="0"/>
                  </a:lnTo>
                  <a:lnTo>
                    <a:pt x="1388592" y="63500"/>
                  </a:lnTo>
                  <a:lnTo>
                    <a:pt x="1452435" y="63500"/>
                  </a:lnTo>
                  <a:lnTo>
                    <a:pt x="1452435" y="0"/>
                  </a:lnTo>
                  <a:close/>
                </a:path>
                <a:path w="3072765" h="127000">
                  <a:moveTo>
                    <a:pt x="1564144" y="0"/>
                  </a:moveTo>
                  <a:lnTo>
                    <a:pt x="1508252" y="0"/>
                  </a:lnTo>
                  <a:lnTo>
                    <a:pt x="1508252" y="63500"/>
                  </a:lnTo>
                  <a:lnTo>
                    <a:pt x="1564144" y="63500"/>
                  </a:lnTo>
                  <a:lnTo>
                    <a:pt x="1564144" y="0"/>
                  </a:lnTo>
                  <a:close/>
                </a:path>
                <a:path w="3072765" h="127000">
                  <a:moveTo>
                    <a:pt x="1683880" y="0"/>
                  </a:moveTo>
                  <a:lnTo>
                    <a:pt x="1620037" y="0"/>
                  </a:lnTo>
                  <a:lnTo>
                    <a:pt x="1620037" y="63500"/>
                  </a:lnTo>
                  <a:lnTo>
                    <a:pt x="1683880" y="63500"/>
                  </a:lnTo>
                  <a:lnTo>
                    <a:pt x="1683880" y="0"/>
                  </a:lnTo>
                  <a:close/>
                </a:path>
                <a:path w="3072765" h="127000">
                  <a:moveTo>
                    <a:pt x="1795589" y="0"/>
                  </a:moveTo>
                  <a:lnTo>
                    <a:pt x="1739696" y="0"/>
                  </a:lnTo>
                  <a:lnTo>
                    <a:pt x="1739696" y="63500"/>
                  </a:lnTo>
                  <a:lnTo>
                    <a:pt x="1795589" y="63500"/>
                  </a:lnTo>
                  <a:lnTo>
                    <a:pt x="1795589" y="0"/>
                  </a:lnTo>
                  <a:close/>
                </a:path>
                <a:path w="3072765" h="127000">
                  <a:moveTo>
                    <a:pt x="2258847" y="0"/>
                  </a:moveTo>
                  <a:lnTo>
                    <a:pt x="1851672" y="0"/>
                  </a:lnTo>
                  <a:lnTo>
                    <a:pt x="1851672" y="63500"/>
                  </a:lnTo>
                  <a:lnTo>
                    <a:pt x="2258847" y="63500"/>
                  </a:lnTo>
                  <a:lnTo>
                    <a:pt x="2258847" y="0"/>
                  </a:lnTo>
                  <a:close/>
                </a:path>
                <a:path w="3072765" h="127000">
                  <a:moveTo>
                    <a:pt x="2490381" y="0"/>
                  </a:moveTo>
                  <a:lnTo>
                    <a:pt x="2314740" y="0"/>
                  </a:lnTo>
                  <a:lnTo>
                    <a:pt x="2314740" y="63500"/>
                  </a:lnTo>
                  <a:lnTo>
                    <a:pt x="2490381" y="63500"/>
                  </a:lnTo>
                  <a:lnTo>
                    <a:pt x="2490381" y="0"/>
                  </a:lnTo>
                  <a:close/>
                </a:path>
                <a:path w="3072765" h="127000">
                  <a:moveTo>
                    <a:pt x="2609583" y="0"/>
                  </a:moveTo>
                  <a:lnTo>
                    <a:pt x="2545740" y="0"/>
                  </a:lnTo>
                  <a:lnTo>
                    <a:pt x="2545740" y="63500"/>
                  </a:lnTo>
                  <a:lnTo>
                    <a:pt x="2609583" y="63500"/>
                  </a:lnTo>
                  <a:lnTo>
                    <a:pt x="2609583" y="0"/>
                  </a:lnTo>
                  <a:close/>
                </a:path>
                <a:path w="3072765" h="127000">
                  <a:moveTo>
                    <a:pt x="2721292" y="0"/>
                  </a:moveTo>
                  <a:lnTo>
                    <a:pt x="2665387" y="0"/>
                  </a:lnTo>
                  <a:lnTo>
                    <a:pt x="2665387" y="63500"/>
                  </a:lnTo>
                  <a:lnTo>
                    <a:pt x="2721292" y="63500"/>
                  </a:lnTo>
                  <a:lnTo>
                    <a:pt x="2721292" y="0"/>
                  </a:lnTo>
                  <a:close/>
                </a:path>
                <a:path w="3072765" h="127000">
                  <a:moveTo>
                    <a:pt x="2840939" y="0"/>
                  </a:moveTo>
                  <a:lnTo>
                    <a:pt x="2777096" y="0"/>
                  </a:lnTo>
                  <a:lnTo>
                    <a:pt x="2777096" y="63500"/>
                  </a:lnTo>
                  <a:lnTo>
                    <a:pt x="2840939" y="63500"/>
                  </a:lnTo>
                  <a:lnTo>
                    <a:pt x="2840939" y="0"/>
                  </a:lnTo>
                  <a:close/>
                </a:path>
                <a:path w="3072765" h="127000">
                  <a:moveTo>
                    <a:pt x="2952737" y="0"/>
                  </a:moveTo>
                  <a:lnTo>
                    <a:pt x="2896844" y="0"/>
                  </a:lnTo>
                  <a:lnTo>
                    <a:pt x="2896844" y="63500"/>
                  </a:lnTo>
                  <a:lnTo>
                    <a:pt x="2952737" y="63500"/>
                  </a:lnTo>
                  <a:lnTo>
                    <a:pt x="2952737" y="0"/>
                  </a:lnTo>
                  <a:close/>
                </a:path>
                <a:path w="3072765" h="127000">
                  <a:moveTo>
                    <a:pt x="3072384" y="0"/>
                  </a:moveTo>
                  <a:lnTo>
                    <a:pt x="3008541" y="0"/>
                  </a:lnTo>
                  <a:lnTo>
                    <a:pt x="3008541" y="63500"/>
                  </a:lnTo>
                  <a:lnTo>
                    <a:pt x="3072384" y="63500"/>
                  </a:lnTo>
                  <a:lnTo>
                    <a:pt x="3072384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589117" y="2699509"/>
              <a:ext cx="2139315" cy="0"/>
            </a:xfrm>
            <a:custGeom>
              <a:avLst/>
              <a:gdLst/>
              <a:ahLst/>
              <a:cxnLst/>
              <a:rect l="l" t="t" r="r" b="b"/>
              <a:pathLst>
                <a:path w="2139315">
                  <a:moveTo>
                    <a:pt x="925699" y="0"/>
                  </a:moveTo>
                  <a:lnTo>
                    <a:pt x="2138742" y="0"/>
                  </a:lnTo>
                </a:path>
                <a:path w="2139315">
                  <a:moveTo>
                    <a:pt x="0" y="0"/>
                  </a:moveTo>
                  <a:lnTo>
                    <a:pt x="750149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126214" y="2559811"/>
              <a:ext cx="3008630" cy="165100"/>
            </a:xfrm>
            <a:custGeom>
              <a:avLst/>
              <a:gdLst/>
              <a:ahLst/>
              <a:cxnLst/>
              <a:rect l="l" t="t" r="r" b="b"/>
              <a:pathLst>
                <a:path w="3008630" h="165100">
                  <a:moveTo>
                    <a:pt x="693991" y="63500"/>
                  </a:moveTo>
                  <a:lnTo>
                    <a:pt x="630148" y="63500"/>
                  </a:lnTo>
                  <a:lnTo>
                    <a:pt x="630148" y="0"/>
                  </a:lnTo>
                  <a:lnTo>
                    <a:pt x="574243" y="0"/>
                  </a:lnTo>
                  <a:lnTo>
                    <a:pt x="574243" y="63500"/>
                  </a:lnTo>
                  <a:lnTo>
                    <a:pt x="518350" y="63500"/>
                  </a:lnTo>
                  <a:lnTo>
                    <a:pt x="518350" y="0"/>
                  </a:lnTo>
                  <a:lnTo>
                    <a:pt x="462902" y="0"/>
                  </a:lnTo>
                  <a:lnTo>
                    <a:pt x="462902" y="63500"/>
                  </a:lnTo>
                  <a:lnTo>
                    <a:pt x="399046" y="63500"/>
                  </a:lnTo>
                  <a:lnTo>
                    <a:pt x="399046" y="0"/>
                  </a:lnTo>
                  <a:lnTo>
                    <a:pt x="343154" y="0"/>
                  </a:lnTo>
                  <a:lnTo>
                    <a:pt x="343154" y="63500"/>
                  </a:lnTo>
                  <a:lnTo>
                    <a:pt x="287261" y="63500"/>
                  </a:lnTo>
                  <a:lnTo>
                    <a:pt x="287261" y="0"/>
                  </a:lnTo>
                  <a:lnTo>
                    <a:pt x="231444" y="0"/>
                  </a:lnTo>
                  <a:lnTo>
                    <a:pt x="231444" y="63500"/>
                  </a:lnTo>
                  <a:lnTo>
                    <a:pt x="167601" y="63500"/>
                  </a:lnTo>
                  <a:lnTo>
                    <a:pt x="167601" y="0"/>
                  </a:lnTo>
                  <a:lnTo>
                    <a:pt x="111798" y="0"/>
                  </a:lnTo>
                  <a:lnTo>
                    <a:pt x="111798" y="63500"/>
                  </a:lnTo>
                  <a:lnTo>
                    <a:pt x="55905" y="63500"/>
                  </a:lnTo>
                  <a:lnTo>
                    <a:pt x="55905" y="0"/>
                  </a:lnTo>
                  <a:lnTo>
                    <a:pt x="0" y="0"/>
                  </a:lnTo>
                  <a:lnTo>
                    <a:pt x="0" y="63500"/>
                  </a:lnTo>
                  <a:lnTo>
                    <a:pt x="0" y="114300"/>
                  </a:lnTo>
                  <a:lnTo>
                    <a:pt x="0" y="165100"/>
                  </a:lnTo>
                  <a:lnTo>
                    <a:pt x="167601" y="165100"/>
                  </a:lnTo>
                  <a:lnTo>
                    <a:pt x="167601" y="114300"/>
                  </a:lnTo>
                  <a:lnTo>
                    <a:pt x="231444" y="114300"/>
                  </a:lnTo>
                  <a:lnTo>
                    <a:pt x="231444" y="165100"/>
                  </a:lnTo>
                  <a:lnTo>
                    <a:pt x="399046" y="165100"/>
                  </a:lnTo>
                  <a:lnTo>
                    <a:pt x="399046" y="114300"/>
                  </a:lnTo>
                  <a:lnTo>
                    <a:pt x="693991" y="114300"/>
                  </a:lnTo>
                  <a:lnTo>
                    <a:pt x="693991" y="63500"/>
                  </a:lnTo>
                  <a:close/>
                </a:path>
                <a:path w="3008630" h="165100">
                  <a:moveTo>
                    <a:pt x="750150" y="0"/>
                  </a:moveTo>
                  <a:lnTo>
                    <a:pt x="694258" y="0"/>
                  </a:lnTo>
                  <a:lnTo>
                    <a:pt x="694258" y="63500"/>
                  </a:lnTo>
                  <a:lnTo>
                    <a:pt x="750150" y="63500"/>
                  </a:lnTo>
                  <a:lnTo>
                    <a:pt x="750150" y="0"/>
                  </a:lnTo>
                  <a:close/>
                </a:path>
                <a:path w="3008630" h="165100">
                  <a:moveTo>
                    <a:pt x="1037412" y="63500"/>
                  </a:moveTo>
                  <a:lnTo>
                    <a:pt x="981595" y="63500"/>
                  </a:lnTo>
                  <a:lnTo>
                    <a:pt x="981595" y="0"/>
                  </a:lnTo>
                  <a:lnTo>
                    <a:pt x="925703" y="0"/>
                  </a:lnTo>
                  <a:lnTo>
                    <a:pt x="925703" y="63500"/>
                  </a:lnTo>
                  <a:lnTo>
                    <a:pt x="861949" y="63500"/>
                  </a:lnTo>
                  <a:lnTo>
                    <a:pt x="861949" y="0"/>
                  </a:lnTo>
                  <a:lnTo>
                    <a:pt x="806043" y="0"/>
                  </a:lnTo>
                  <a:lnTo>
                    <a:pt x="806043" y="63500"/>
                  </a:lnTo>
                  <a:lnTo>
                    <a:pt x="750150" y="63500"/>
                  </a:lnTo>
                  <a:lnTo>
                    <a:pt x="750150" y="114300"/>
                  </a:lnTo>
                  <a:lnTo>
                    <a:pt x="925791" y="114300"/>
                  </a:lnTo>
                  <a:lnTo>
                    <a:pt x="925791" y="63500"/>
                  </a:lnTo>
                  <a:lnTo>
                    <a:pt x="981506" y="63500"/>
                  </a:lnTo>
                  <a:lnTo>
                    <a:pt x="981506" y="114300"/>
                  </a:lnTo>
                  <a:lnTo>
                    <a:pt x="1037412" y="114300"/>
                  </a:lnTo>
                  <a:lnTo>
                    <a:pt x="1037412" y="63500"/>
                  </a:lnTo>
                  <a:close/>
                </a:path>
                <a:path w="3008630" h="165100">
                  <a:moveTo>
                    <a:pt x="1093304" y="0"/>
                  </a:moveTo>
                  <a:lnTo>
                    <a:pt x="1037412" y="0"/>
                  </a:lnTo>
                  <a:lnTo>
                    <a:pt x="1037412" y="63500"/>
                  </a:lnTo>
                  <a:lnTo>
                    <a:pt x="1093304" y="63500"/>
                  </a:lnTo>
                  <a:lnTo>
                    <a:pt x="1093304" y="0"/>
                  </a:lnTo>
                  <a:close/>
                </a:path>
                <a:path w="3008630" h="165100">
                  <a:moveTo>
                    <a:pt x="1157147" y="63500"/>
                  </a:moveTo>
                  <a:lnTo>
                    <a:pt x="1093304" y="63500"/>
                  </a:lnTo>
                  <a:lnTo>
                    <a:pt x="1093304" y="114300"/>
                  </a:lnTo>
                  <a:lnTo>
                    <a:pt x="1157147" y="114300"/>
                  </a:lnTo>
                  <a:lnTo>
                    <a:pt x="1157147" y="63500"/>
                  </a:lnTo>
                  <a:close/>
                </a:path>
                <a:path w="3008630" h="165100">
                  <a:moveTo>
                    <a:pt x="1268857" y="63500"/>
                  </a:moveTo>
                  <a:lnTo>
                    <a:pt x="1213040" y="63500"/>
                  </a:lnTo>
                  <a:lnTo>
                    <a:pt x="1213040" y="0"/>
                  </a:lnTo>
                  <a:lnTo>
                    <a:pt x="1157147" y="0"/>
                  </a:lnTo>
                  <a:lnTo>
                    <a:pt x="1157147" y="63500"/>
                  </a:lnTo>
                  <a:lnTo>
                    <a:pt x="1212951" y="63500"/>
                  </a:lnTo>
                  <a:lnTo>
                    <a:pt x="1212951" y="114300"/>
                  </a:lnTo>
                  <a:lnTo>
                    <a:pt x="1268857" y="114300"/>
                  </a:lnTo>
                  <a:lnTo>
                    <a:pt x="1268857" y="63500"/>
                  </a:lnTo>
                  <a:close/>
                </a:path>
                <a:path w="3008630" h="165100">
                  <a:moveTo>
                    <a:pt x="1324749" y="0"/>
                  </a:moveTo>
                  <a:lnTo>
                    <a:pt x="1268857" y="0"/>
                  </a:lnTo>
                  <a:lnTo>
                    <a:pt x="1268857" y="63500"/>
                  </a:lnTo>
                  <a:lnTo>
                    <a:pt x="1324749" y="63500"/>
                  </a:lnTo>
                  <a:lnTo>
                    <a:pt x="1324749" y="0"/>
                  </a:lnTo>
                  <a:close/>
                </a:path>
                <a:path w="3008630" h="165100">
                  <a:moveTo>
                    <a:pt x="1444409" y="0"/>
                  </a:moveTo>
                  <a:lnTo>
                    <a:pt x="1388503" y="0"/>
                  </a:lnTo>
                  <a:lnTo>
                    <a:pt x="1388503" y="63500"/>
                  </a:lnTo>
                  <a:lnTo>
                    <a:pt x="1324749" y="63500"/>
                  </a:lnTo>
                  <a:lnTo>
                    <a:pt x="1324749" y="114300"/>
                  </a:lnTo>
                  <a:lnTo>
                    <a:pt x="1388592" y="114300"/>
                  </a:lnTo>
                  <a:lnTo>
                    <a:pt x="1388592" y="63500"/>
                  </a:lnTo>
                  <a:lnTo>
                    <a:pt x="1444409" y="63500"/>
                  </a:lnTo>
                  <a:lnTo>
                    <a:pt x="1444409" y="0"/>
                  </a:lnTo>
                  <a:close/>
                </a:path>
                <a:path w="3008630" h="165100">
                  <a:moveTo>
                    <a:pt x="1500301" y="63500"/>
                  </a:moveTo>
                  <a:lnTo>
                    <a:pt x="1444409" y="63500"/>
                  </a:lnTo>
                  <a:lnTo>
                    <a:pt x="1444409" y="114300"/>
                  </a:lnTo>
                  <a:lnTo>
                    <a:pt x="1500301" y="114300"/>
                  </a:lnTo>
                  <a:lnTo>
                    <a:pt x="1500301" y="63500"/>
                  </a:lnTo>
                  <a:close/>
                </a:path>
                <a:path w="3008630" h="165100">
                  <a:moveTo>
                    <a:pt x="1556194" y="0"/>
                  </a:moveTo>
                  <a:lnTo>
                    <a:pt x="1500301" y="0"/>
                  </a:lnTo>
                  <a:lnTo>
                    <a:pt x="1500301" y="63500"/>
                  </a:lnTo>
                  <a:lnTo>
                    <a:pt x="1556194" y="63500"/>
                  </a:lnTo>
                  <a:lnTo>
                    <a:pt x="1556194" y="0"/>
                  </a:lnTo>
                  <a:close/>
                </a:path>
                <a:path w="3008630" h="165100">
                  <a:moveTo>
                    <a:pt x="1675853" y="0"/>
                  </a:moveTo>
                  <a:lnTo>
                    <a:pt x="1619948" y="0"/>
                  </a:lnTo>
                  <a:lnTo>
                    <a:pt x="1619948" y="63500"/>
                  </a:lnTo>
                  <a:lnTo>
                    <a:pt x="1556194" y="63500"/>
                  </a:lnTo>
                  <a:lnTo>
                    <a:pt x="1556194" y="114300"/>
                  </a:lnTo>
                  <a:lnTo>
                    <a:pt x="1620037" y="114300"/>
                  </a:lnTo>
                  <a:lnTo>
                    <a:pt x="1620037" y="63500"/>
                  </a:lnTo>
                  <a:lnTo>
                    <a:pt x="1675853" y="63500"/>
                  </a:lnTo>
                  <a:lnTo>
                    <a:pt x="1675853" y="0"/>
                  </a:lnTo>
                  <a:close/>
                </a:path>
                <a:path w="3008630" h="165100">
                  <a:moveTo>
                    <a:pt x="2314740" y="63500"/>
                  </a:moveTo>
                  <a:lnTo>
                    <a:pt x="2314206" y="63500"/>
                  </a:lnTo>
                  <a:lnTo>
                    <a:pt x="2314206" y="50800"/>
                  </a:lnTo>
                  <a:lnTo>
                    <a:pt x="1676031" y="50800"/>
                  </a:lnTo>
                  <a:lnTo>
                    <a:pt x="1676031" y="63500"/>
                  </a:lnTo>
                  <a:lnTo>
                    <a:pt x="1676031" y="114300"/>
                  </a:lnTo>
                  <a:lnTo>
                    <a:pt x="2314740" y="114300"/>
                  </a:lnTo>
                  <a:lnTo>
                    <a:pt x="2314740" y="63500"/>
                  </a:lnTo>
                  <a:close/>
                </a:path>
                <a:path w="3008630" h="165100">
                  <a:moveTo>
                    <a:pt x="2370099" y="0"/>
                  </a:moveTo>
                  <a:lnTo>
                    <a:pt x="2314206" y="0"/>
                  </a:lnTo>
                  <a:lnTo>
                    <a:pt x="2314206" y="50800"/>
                  </a:lnTo>
                  <a:lnTo>
                    <a:pt x="2314740" y="50800"/>
                  </a:lnTo>
                  <a:lnTo>
                    <a:pt x="2314740" y="63500"/>
                  </a:lnTo>
                  <a:lnTo>
                    <a:pt x="2370099" y="63500"/>
                  </a:lnTo>
                  <a:lnTo>
                    <a:pt x="2370099" y="50800"/>
                  </a:lnTo>
                  <a:lnTo>
                    <a:pt x="2370099" y="0"/>
                  </a:lnTo>
                  <a:close/>
                </a:path>
                <a:path w="3008630" h="165100">
                  <a:moveTo>
                    <a:pt x="2545740" y="63500"/>
                  </a:moveTo>
                  <a:lnTo>
                    <a:pt x="2481897" y="63500"/>
                  </a:lnTo>
                  <a:lnTo>
                    <a:pt x="2481897" y="0"/>
                  </a:lnTo>
                  <a:lnTo>
                    <a:pt x="2426004" y="0"/>
                  </a:lnTo>
                  <a:lnTo>
                    <a:pt x="2426004" y="63500"/>
                  </a:lnTo>
                  <a:lnTo>
                    <a:pt x="2370099" y="63500"/>
                  </a:lnTo>
                  <a:lnTo>
                    <a:pt x="2370099" y="114300"/>
                  </a:lnTo>
                  <a:lnTo>
                    <a:pt x="2545740" y="114300"/>
                  </a:lnTo>
                  <a:lnTo>
                    <a:pt x="2545740" y="63500"/>
                  </a:lnTo>
                  <a:close/>
                </a:path>
                <a:path w="3008630" h="165100">
                  <a:moveTo>
                    <a:pt x="2657449" y="63500"/>
                  </a:moveTo>
                  <a:lnTo>
                    <a:pt x="2601544" y="63500"/>
                  </a:lnTo>
                  <a:lnTo>
                    <a:pt x="2601544" y="114300"/>
                  </a:lnTo>
                  <a:lnTo>
                    <a:pt x="2657449" y="114300"/>
                  </a:lnTo>
                  <a:lnTo>
                    <a:pt x="2657449" y="63500"/>
                  </a:lnTo>
                  <a:close/>
                </a:path>
                <a:path w="3008630" h="165100">
                  <a:moveTo>
                    <a:pt x="2777096" y="63500"/>
                  </a:moveTo>
                  <a:lnTo>
                    <a:pt x="2713342" y="63500"/>
                  </a:lnTo>
                  <a:lnTo>
                    <a:pt x="2713342" y="0"/>
                  </a:lnTo>
                  <a:lnTo>
                    <a:pt x="2657449" y="0"/>
                  </a:lnTo>
                  <a:lnTo>
                    <a:pt x="2657449" y="63500"/>
                  </a:lnTo>
                  <a:lnTo>
                    <a:pt x="2713253" y="63500"/>
                  </a:lnTo>
                  <a:lnTo>
                    <a:pt x="2713253" y="114300"/>
                  </a:lnTo>
                  <a:lnTo>
                    <a:pt x="2777096" y="114300"/>
                  </a:lnTo>
                  <a:lnTo>
                    <a:pt x="2777096" y="63500"/>
                  </a:lnTo>
                  <a:close/>
                </a:path>
                <a:path w="3008630" h="165100">
                  <a:moveTo>
                    <a:pt x="2888894" y="63500"/>
                  </a:moveTo>
                  <a:lnTo>
                    <a:pt x="2833001" y="63500"/>
                  </a:lnTo>
                  <a:lnTo>
                    <a:pt x="2833001" y="114300"/>
                  </a:lnTo>
                  <a:lnTo>
                    <a:pt x="2888894" y="114300"/>
                  </a:lnTo>
                  <a:lnTo>
                    <a:pt x="2888894" y="63500"/>
                  </a:lnTo>
                  <a:close/>
                </a:path>
                <a:path w="3008630" h="165100">
                  <a:moveTo>
                    <a:pt x="3008541" y="63500"/>
                  </a:moveTo>
                  <a:lnTo>
                    <a:pt x="2944698" y="63500"/>
                  </a:lnTo>
                  <a:lnTo>
                    <a:pt x="2944698" y="114300"/>
                  </a:lnTo>
                  <a:lnTo>
                    <a:pt x="3008541" y="114300"/>
                  </a:lnTo>
                  <a:lnTo>
                    <a:pt x="3008541" y="635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858147" y="2585209"/>
              <a:ext cx="519430" cy="0"/>
            </a:xfrm>
            <a:custGeom>
              <a:avLst/>
              <a:gdLst/>
              <a:ahLst/>
              <a:cxnLst/>
              <a:rect l="l" t="t" r="r" b="b"/>
              <a:pathLst>
                <a:path w="519430">
                  <a:moveTo>
                    <a:pt x="0" y="0"/>
                  </a:moveTo>
                  <a:lnTo>
                    <a:pt x="518969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182120" y="2445511"/>
              <a:ext cx="3064510" cy="114300"/>
            </a:xfrm>
            <a:custGeom>
              <a:avLst/>
              <a:gdLst/>
              <a:ahLst/>
              <a:cxnLst/>
              <a:rect l="l" t="t" r="r" b="b"/>
              <a:pathLst>
                <a:path w="3064509" h="114300">
                  <a:moveTo>
                    <a:pt x="518337" y="50800"/>
                  </a:moveTo>
                  <a:lnTo>
                    <a:pt x="0" y="50800"/>
                  </a:lnTo>
                  <a:lnTo>
                    <a:pt x="0" y="114300"/>
                  </a:lnTo>
                  <a:lnTo>
                    <a:pt x="518337" y="114300"/>
                  </a:lnTo>
                  <a:lnTo>
                    <a:pt x="518337" y="50800"/>
                  </a:lnTo>
                  <a:close/>
                </a:path>
                <a:path w="3064509" h="114300">
                  <a:moveTo>
                    <a:pt x="750138" y="50800"/>
                  </a:moveTo>
                  <a:lnTo>
                    <a:pt x="574509" y="50800"/>
                  </a:lnTo>
                  <a:lnTo>
                    <a:pt x="574509" y="114300"/>
                  </a:lnTo>
                  <a:lnTo>
                    <a:pt x="750138" y="114300"/>
                  </a:lnTo>
                  <a:lnTo>
                    <a:pt x="750138" y="50800"/>
                  </a:lnTo>
                  <a:close/>
                </a:path>
                <a:path w="3064509" h="114300">
                  <a:moveTo>
                    <a:pt x="869797" y="50800"/>
                  </a:moveTo>
                  <a:lnTo>
                    <a:pt x="805954" y="50800"/>
                  </a:lnTo>
                  <a:lnTo>
                    <a:pt x="805954" y="114300"/>
                  </a:lnTo>
                  <a:lnTo>
                    <a:pt x="869797" y="114300"/>
                  </a:lnTo>
                  <a:lnTo>
                    <a:pt x="869797" y="50800"/>
                  </a:lnTo>
                  <a:close/>
                </a:path>
                <a:path w="3064509" h="114300">
                  <a:moveTo>
                    <a:pt x="981595" y="50800"/>
                  </a:moveTo>
                  <a:lnTo>
                    <a:pt x="925690" y="50800"/>
                  </a:lnTo>
                  <a:lnTo>
                    <a:pt x="925690" y="114300"/>
                  </a:lnTo>
                  <a:lnTo>
                    <a:pt x="981595" y="114300"/>
                  </a:lnTo>
                  <a:lnTo>
                    <a:pt x="981595" y="50800"/>
                  </a:lnTo>
                  <a:close/>
                </a:path>
                <a:path w="3064509" h="114300">
                  <a:moveTo>
                    <a:pt x="1101242" y="50800"/>
                  </a:moveTo>
                  <a:lnTo>
                    <a:pt x="1037399" y="50800"/>
                  </a:lnTo>
                  <a:lnTo>
                    <a:pt x="1037399" y="114300"/>
                  </a:lnTo>
                  <a:lnTo>
                    <a:pt x="1101242" y="114300"/>
                  </a:lnTo>
                  <a:lnTo>
                    <a:pt x="1101242" y="50800"/>
                  </a:lnTo>
                  <a:close/>
                </a:path>
                <a:path w="3064509" h="114300">
                  <a:moveTo>
                    <a:pt x="1213040" y="50800"/>
                  </a:moveTo>
                  <a:lnTo>
                    <a:pt x="1157135" y="50800"/>
                  </a:lnTo>
                  <a:lnTo>
                    <a:pt x="1157135" y="114300"/>
                  </a:lnTo>
                  <a:lnTo>
                    <a:pt x="1213040" y="114300"/>
                  </a:lnTo>
                  <a:lnTo>
                    <a:pt x="1213040" y="50800"/>
                  </a:lnTo>
                  <a:close/>
                </a:path>
                <a:path w="3064509" h="114300">
                  <a:moveTo>
                    <a:pt x="1332687" y="50800"/>
                  </a:moveTo>
                  <a:lnTo>
                    <a:pt x="1268844" y="50800"/>
                  </a:lnTo>
                  <a:lnTo>
                    <a:pt x="1268844" y="114300"/>
                  </a:lnTo>
                  <a:lnTo>
                    <a:pt x="1332687" y="114300"/>
                  </a:lnTo>
                  <a:lnTo>
                    <a:pt x="1332687" y="50800"/>
                  </a:lnTo>
                  <a:close/>
                </a:path>
                <a:path w="3064509" h="114300">
                  <a:moveTo>
                    <a:pt x="1444396" y="50800"/>
                  </a:moveTo>
                  <a:lnTo>
                    <a:pt x="1388503" y="50800"/>
                  </a:lnTo>
                  <a:lnTo>
                    <a:pt x="1388503" y="114300"/>
                  </a:lnTo>
                  <a:lnTo>
                    <a:pt x="1444396" y="114300"/>
                  </a:lnTo>
                  <a:lnTo>
                    <a:pt x="1444396" y="50800"/>
                  </a:lnTo>
                  <a:close/>
                </a:path>
                <a:path w="3064509" h="114300">
                  <a:moveTo>
                    <a:pt x="1564043" y="50800"/>
                  </a:moveTo>
                  <a:lnTo>
                    <a:pt x="1500200" y="50800"/>
                  </a:lnTo>
                  <a:lnTo>
                    <a:pt x="1500200" y="114300"/>
                  </a:lnTo>
                  <a:lnTo>
                    <a:pt x="1564043" y="114300"/>
                  </a:lnTo>
                  <a:lnTo>
                    <a:pt x="1564043" y="50800"/>
                  </a:lnTo>
                  <a:close/>
                </a:path>
                <a:path w="3064509" h="114300">
                  <a:moveTo>
                    <a:pt x="1675841" y="50800"/>
                  </a:moveTo>
                  <a:lnTo>
                    <a:pt x="1619948" y="50800"/>
                  </a:lnTo>
                  <a:lnTo>
                    <a:pt x="1619948" y="114300"/>
                  </a:lnTo>
                  <a:lnTo>
                    <a:pt x="1675841" y="114300"/>
                  </a:lnTo>
                  <a:lnTo>
                    <a:pt x="1675841" y="50800"/>
                  </a:lnTo>
                  <a:close/>
                </a:path>
                <a:path w="3064509" h="114300">
                  <a:moveTo>
                    <a:pt x="1907552" y="50800"/>
                  </a:moveTo>
                  <a:lnTo>
                    <a:pt x="1731924" y="50800"/>
                  </a:lnTo>
                  <a:lnTo>
                    <a:pt x="1731924" y="114300"/>
                  </a:lnTo>
                  <a:lnTo>
                    <a:pt x="1907552" y="114300"/>
                  </a:lnTo>
                  <a:lnTo>
                    <a:pt x="1907552" y="50800"/>
                  </a:lnTo>
                  <a:close/>
                </a:path>
                <a:path w="3064509" h="114300">
                  <a:moveTo>
                    <a:pt x="2026945" y="50800"/>
                  </a:moveTo>
                  <a:lnTo>
                    <a:pt x="1963102" y="50800"/>
                  </a:lnTo>
                  <a:lnTo>
                    <a:pt x="1963102" y="114300"/>
                  </a:lnTo>
                  <a:lnTo>
                    <a:pt x="2026945" y="114300"/>
                  </a:lnTo>
                  <a:lnTo>
                    <a:pt x="2026945" y="50800"/>
                  </a:lnTo>
                  <a:close/>
                </a:path>
                <a:path w="3064509" h="114300">
                  <a:moveTo>
                    <a:pt x="2138730" y="50800"/>
                  </a:moveTo>
                  <a:lnTo>
                    <a:pt x="2082838" y="50800"/>
                  </a:lnTo>
                  <a:lnTo>
                    <a:pt x="2082838" y="114300"/>
                  </a:lnTo>
                  <a:lnTo>
                    <a:pt x="2138730" y="114300"/>
                  </a:lnTo>
                  <a:lnTo>
                    <a:pt x="2138730" y="50800"/>
                  </a:lnTo>
                  <a:close/>
                </a:path>
                <a:path w="3064509" h="114300">
                  <a:moveTo>
                    <a:pt x="2258390" y="50800"/>
                  </a:moveTo>
                  <a:lnTo>
                    <a:pt x="2194547" y="50800"/>
                  </a:lnTo>
                  <a:lnTo>
                    <a:pt x="2194547" y="114300"/>
                  </a:lnTo>
                  <a:lnTo>
                    <a:pt x="2258390" y="114300"/>
                  </a:lnTo>
                  <a:lnTo>
                    <a:pt x="2258390" y="50800"/>
                  </a:lnTo>
                  <a:close/>
                </a:path>
                <a:path w="3064509" h="114300">
                  <a:moveTo>
                    <a:pt x="2370099" y="50800"/>
                  </a:moveTo>
                  <a:lnTo>
                    <a:pt x="2314283" y="50800"/>
                  </a:lnTo>
                  <a:lnTo>
                    <a:pt x="2314283" y="0"/>
                  </a:lnTo>
                  <a:lnTo>
                    <a:pt x="2258390" y="0"/>
                  </a:lnTo>
                  <a:lnTo>
                    <a:pt x="2258390" y="50800"/>
                  </a:lnTo>
                  <a:lnTo>
                    <a:pt x="2314194" y="50800"/>
                  </a:lnTo>
                  <a:lnTo>
                    <a:pt x="2314194" y="114300"/>
                  </a:lnTo>
                  <a:lnTo>
                    <a:pt x="2370099" y="114300"/>
                  </a:lnTo>
                  <a:lnTo>
                    <a:pt x="2370099" y="50800"/>
                  </a:lnTo>
                  <a:close/>
                </a:path>
                <a:path w="3064509" h="114300">
                  <a:moveTo>
                    <a:pt x="2545638" y="0"/>
                  </a:moveTo>
                  <a:lnTo>
                    <a:pt x="2489746" y="0"/>
                  </a:lnTo>
                  <a:lnTo>
                    <a:pt x="2489746" y="50800"/>
                  </a:lnTo>
                  <a:lnTo>
                    <a:pt x="2425992" y="50800"/>
                  </a:lnTo>
                  <a:lnTo>
                    <a:pt x="2425992" y="114300"/>
                  </a:lnTo>
                  <a:lnTo>
                    <a:pt x="2489835" y="114300"/>
                  </a:lnTo>
                  <a:lnTo>
                    <a:pt x="2489835" y="50800"/>
                  </a:lnTo>
                  <a:lnTo>
                    <a:pt x="2545638" y="50800"/>
                  </a:lnTo>
                  <a:lnTo>
                    <a:pt x="2545638" y="0"/>
                  </a:lnTo>
                  <a:close/>
                </a:path>
                <a:path w="3064509" h="114300">
                  <a:moveTo>
                    <a:pt x="2601544" y="50800"/>
                  </a:moveTo>
                  <a:lnTo>
                    <a:pt x="2545638" y="50800"/>
                  </a:lnTo>
                  <a:lnTo>
                    <a:pt x="2545638" y="114300"/>
                  </a:lnTo>
                  <a:lnTo>
                    <a:pt x="2601544" y="114300"/>
                  </a:lnTo>
                  <a:lnTo>
                    <a:pt x="2601544" y="50800"/>
                  </a:lnTo>
                  <a:close/>
                </a:path>
                <a:path w="3064509" h="114300">
                  <a:moveTo>
                    <a:pt x="2721191" y="50800"/>
                  </a:moveTo>
                  <a:lnTo>
                    <a:pt x="2657348" y="50800"/>
                  </a:lnTo>
                  <a:lnTo>
                    <a:pt x="2657348" y="114300"/>
                  </a:lnTo>
                  <a:lnTo>
                    <a:pt x="2721191" y="114300"/>
                  </a:lnTo>
                  <a:lnTo>
                    <a:pt x="2721191" y="50800"/>
                  </a:lnTo>
                  <a:close/>
                </a:path>
                <a:path w="3064509" h="114300">
                  <a:moveTo>
                    <a:pt x="2777096" y="0"/>
                  </a:moveTo>
                  <a:lnTo>
                    <a:pt x="2721191" y="0"/>
                  </a:lnTo>
                  <a:lnTo>
                    <a:pt x="2721191" y="50800"/>
                  </a:lnTo>
                  <a:lnTo>
                    <a:pt x="2777096" y="50800"/>
                  </a:lnTo>
                  <a:lnTo>
                    <a:pt x="2777096" y="0"/>
                  </a:lnTo>
                  <a:close/>
                </a:path>
                <a:path w="3064509" h="114300">
                  <a:moveTo>
                    <a:pt x="2832989" y="50800"/>
                  </a:moveTo>
                  <a:lnTo>
                    <a:pt x="2777096" y="50800"/>
                  </a:lnTo>
                  <a:lnTo>
                    <a:pt x="2777096" y="114300"/>
                  </a:lnTo>
                  <a:lnTo>
                    <a:pt x="2832989" y="114300"/>
                  </a:lnTo>
                  <a:lnTo>
                    <a:pt x="2832989" y="50800"/>
                  </a:lnTo>
                  <a:close/>
                </a:path>
                <a:path w="3064509" h="114300">
                  <a:moveTo>
                    <a:pt x="2952635" y="50800"/>
                  </a:moveTo>
                  <a:lnTo>
                    <a:pt x="2888792" y="50800"/>
                  </a:lnTo>
                  <a:lnTo>
                    <a:pt x="2888792" y="114300"/>
                  </a:lnTo>
                  <a:lnTo>
                    <a:pt x="2952635" y="114300"/>
                  </a:lnTo>
                  <a:lnTo>
                    <a:pt x="2952635" y="50800"/>
                  </a:lnTo>
                  <a:close/>
                </a:path>
                <a:path w="3064509" h="114300">
                  <a:moveTo>
                    <a:pt x="3064345" y="50800"/>
                  </a:moveTo>
                  <a:lnTo>
                    <a:pt x="3008541" y="50800"/>
                  </a:lnTo>
                  <a:lnTo>
                    <a:pt x="3008541" y="0"/>
                  </a:lnTo>
                  <a:lnTo>
                    <a:pt x="2952635" y="0"/>
                  </a:lnTo>
                  <a:lnTo>
                    <a:pt x="2952635" y="50800"/>
                  </a:lnTo>
                  <a:lnTo>
                    <a:pt x="3008452" y="50800"/>
                  </a:lnTo>
                  <a:lnTo>
                    <a:pt x="3008452" y="114300"/>
                  </a:lnTo>
                  <a:lnTo>
                    <a:pt x="3064345" y="114300"/>
                  </a:lnTo>
                  <a:lnTo>
                    <a:pt x="3064345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238018" y="2470909"/>
              <a:ext cx="2138680" cy="0"/>
            </a:xfrm>
            <a:custGeom>
              <a:avLst/>
              <a:gdLst/>
              <a:ahLst/>
              <a:cxnLst/>
              <a:rect l="l" t="t" r="r" b="b"/>
              <a:pathLst>
                <a:path w="2138680">
                  <a:moveTo>
                    <a:pt x="0" y="0"/>
                  </a:moveTo>
                  <a:lnTo>
                    <a:pt x="2138652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182120" y="2331211"/>
              <a:ext cx="3064510" cy="114300"/>
            </a:xfrm>
            <a:custGeom>
              <a:avLst/>
              <a:gdLst/>
              <a:ahLst/>
              <a:cxnLst/>
              <a:rect l="l" t="t" r="r" b="b"/>
              <a:pathLst>
                <a:path w="3064509" h="114300">
                  <a:moveTo>
                    <a:pt x="638086" y="50800"/>
                  </a:moveTo>
                  <a:lnTo>
                    <a:pt x="0" y="50800"/>
                  </a:lnTo>
                  <a:lnTo>
                    <a:pt x="0" y="114300"/>
                  </a:lnTo>
                  <a:lnTo>
                    <a:pt x="638086" y="114300"/>
                  </a:lnTo>
                  <a:lnTo>
                    <a:pt x="638086" y="50800"/>
                  </a:lnTo>
                  <a:close/>
                </a:path>
                <a:path w="3064509" h="114300">
                  <a:moveTo>
                    <a:pt x="869886" y="50800"/>
                  </a:moveTo>
                  <a:lnTo>
                    <a:pt x="694245" y="50800"/>
                  </a:lnTo>
                  <a:lnTo>
                    <a:pt x="694245" y="114300"/>
                  </a:lnTo>
                  <a:lnTo>
                    <a:pt x="869886" y="114300"/>
                  </a:lnTo>
                  <a:lnTo>
                    <a:pt x="869886" y="50800"/>
                  </a:lnTo>
                  <a:close/>
                </a:path>
                <a:path w="3064509" h="114300">
                  <a:moveTo>
                    <a:pt x="1101242" y="50800"/>
                  </a:moveTo>
                  <a:lnTo>
                    <a:pt x="925601" y="50800"/>
                  </a:lnTo>
                  <a:lnTo>
                    <a:pt x="925601" y="114300"/>
                  </a:lnTo>
                  <a:lnTo>
                    <a:pt x="1101242" y="114300"/>
                  </a:lnTo>
                  <a:lnTo>
                    <a:pt x="1101242" y="50800"/>
                  </a:lnTo>
                  <a:close/>
                </a:path>
                <a:path w="3064509" h="114300">
                  <a:moveTo>
                    <a:pt x="1332687" y="50800"/>
                  </a:moveTo>
                  <a:lnTo>
                    <a:pt x="1157046" y="50800"/>
                  </a:lnTo>
                  <a:lnTo>
                    <a:pt x="1157046" y="114300"/>
                  </a:lnTo>
                  <a:lnTo>
                    <a:pt x="1332687" y="114300"/>
                  </a:lnTo>
                  <a:lnTo>
                    <a:pt x="1332687" y="50800"/>
                  </a:lnTo>
                  <a:close/>
                </a:path>
                <a:path w="3064509" h="114300">
                  <a:moveTo>
                    <a:pt x="1564132" y="50800"/>
                  </a:moveTo>
                  <a:lnTo>
                    <a:pt x="1388503" y="50800"/>
                  </a:lnTo>
                  <a:lnTo>
                    <a:pt x="1388503" y="114300"/>
                  </a:lnTo>
                  <a:lnTo>
                    <a:pt x="1564132" y="114300"/>
                  </a:lnTo>
                  <a:lnTo>
                    <a:pt x="1564132" y="50800"/>
                  </a:lnTo>
                  <a:close/>
                </a:path>
                <a:path w="3064509" h="114300">
                  <a:moveTo>
                    <a:pt x="1795589" y="50800"/>
                  </a:moveTo>
                  <a:lnTo>
                    <a:pt x="1619948" y="50800"/>
                  </a:lnTo>
                  <a:lnTo>
                    <a:pt x="1619948" y="114300"/>
                  </a:lnTo>
                  <a:lnTo>
                    <a:pt x="1795589" y="114300"/>
                  </a:lnTo>
                  <a:lnTo>
                    <a:pt x="1795589" y="50800"/>
                  </a:lnTo>
                  <a:close/>
                </a:path>
                <a:path w="3064509" h="114300">
                  <a:moveTo>
                    <a:pt x="2026945" y="50800"/>
                  </a:moveTo>
                  <a:lnTo>
                    <a:pt x="1851304" y="50800"/>
                  </a:lnTo>
                  <a:lnTo>
                    <a:pt x="1851304" y="114300"/>
                  </a:lnTo>
                  <a:lnTo>
                    <a:pt x="2026945" y="114300"/>
                  </a:lnTo>
                  <a:lnTo>
                    <a:pt x="2026945" y="50800"/>
                  </a:lnTo>
                  <a:close/>
                </a:path>
                <a:path w="3064509" h="114300">
                  <a:moveTo>
                    <a:pt x="2138730" y="50800"/>
                  </a:moveTo>
                  <a:lnTo>
                    <a:pt x="2082838" y="50800"/>
                  </a:lnTo>
                  <a:lnTo>
                    <a:pt x="2082838" y="114300"/>
                  </a:lnTo>
                  <a:lnTo>
                    <a:pt x="2138730" y="114300"/>
                  </a:lnTo>
                  <a:lnTo>
                    <a:pt x="2138730" y="50800"/>
                  </a:lnTo>
                  <a:close/>
                </a:path>
                <a:path w="3064509" h="114300">
                  <a:moveTo>
                    <a:pt x="2258390" y="50800"/>
                  </a:moveTo>
                  <a:lnTo>
                    <a:pt x="2194547" y="50800"/>
                  </a:lnTo>
                  <a:lnTo>
                    <a:pt x="2194547" y="114300"/>
                  </a:lnTo>
                  <a:lnTo>
                    <a:pt x="2258390" y="114300"/>
                  </a:lnTo>
                  <a:lnTo>
                    <a:pt x="2258390" y="50800"/>
                  </a:lnTo>
                  <a:close/>
                </a:path>
                <a:path w="3064509" h="114300">
                  <a:moveTo>
                    <a:pt x="2370099" y="50800"/>
                  </a:moveTo>
                  <a:lnTo>
                    <a:pt x="2314283" y="50800"/>
                  </a:lnTo>
                  <a:lnTo>
                    <a:pt x="2314283" y="0"/>
                  </a:lnTo>
                  <a:lnTo>
                    <a:pt x="2258390" y="0"/>
                  </a:lnTo>
                  <a:lnTo>
                    <a:pt x="2258390" y="50800"/>
                  </a:lnTo>
                  <a:lnTo>
                    <a:pt x="2314194" y="50800"/>
                  </a:lnTo>
                  <a:lnTo>
                    <a:pt x="2314194" y="114300"/>
                  </a:lnTo>
                  <a:lnTo>
                    <a:pt x="2370099" y="114300"/>
                  </a:lnTo>
                  <a:lnTo>
                    <a:pt x="2370099" y="50800"/>
                  </a:lnTo>
                  <a:close/>
                </a:path>
                <a:path w="3064509" h="114300">
                  <a:moveTo>
                    <a:pt x="2545638" y="0"/>
                  </a:moveTo>
                  <a:lnTo>
                    <a:pt x="2489746" y="0"/>
                  </a:lnTo>
                  <a:lnTo>
                    <a:pt x="2489746" y="50800"/>
                  </a:lnTo>
                  <a:lnTo>
                    <a:pt x="2425992" y="50800"/>
                  </a:lnTo>
                  <a:lnTo>
                    <a:pt x="2425992" y="114300"/>
                  </a:lnTo>
                  <a:lnTo>
                    <a:pt x="2489835" y="114300"/>
                  </a:lnTo>
                  <a:lnTo>
                    <a:pt x="2489835" y="50800"/>
                  </a:lnTo>
                  <a:lnTo>
                    <a:pt x="2545638" y="50800"/>
                  </a:lnTo>
                  <a:lnTo>
                    <a:pt x="2545638" y="0"/>
                  </a:lnTo>
                  <a:close/>
                </a:path>
                <a:path w="3064509" h="114300">
                  <a:moveTo>
                    <a:pt x="2657348" y="0"/>
                  </a:moveTo>
                  <a:lnTo>
                    <a:pt x="2601455" y="0"/>
                  </a:lnTo>
                  <a:lnTo>
                    <a:pt x="2601455" y="50800"/>
                  </a:lnTo>
                  <a:lnTo>
                    <a:pt x="2545638" y="50800"/>
                  </a:lnTo>
                  <a:lnTo>
                    <a:pt x="2545638" y="114300"/>
                  </a:lnTo>
                  <a:lnTo>
                    <a:pt x="2601544" y="114300"/>
                  </a:lnTo>
                  <a:lnTo>
                    <a:pt x="2601544" y="50800"/>
                  </a:lnTo>
                  <a:lnTo>
                    <a:pt x="2657348" y="50800"/>
                  </a:lnTo>
                  <a:lnTo>
                    <a:pt x="2657348" y="0"/>
                  </a:lnTo>
                  <a:close/>
                </a:path>
                <a:path w="3064509" h="114300">
                  <a:moveTo>
                    <a:pt x="2721191" y="50800"/>
                  </a:moveTo>
                  <a:lnTo>
                    <a:pt x="2657348" y="50800"/>
                  </a:lnTo>
                  <a:lnTo>
                    <a:pt x="2657348" y="114300"/>
                  </a:lnTo>
                  <a:lnTo>
                    <a:pt x="2721191" y="114300"/>
                  </a:lnTo>
                  <a:lnTo>
                    <a:pt x="2721191" y="50800"/>
                  </a:lnTo>
                  <a:close/>
                </a:path>
                <a:path w="3064509" h="114300">
                  <a:moveTo>
                    <a:pt x="2777096" y="0"/>
                  </a:moveTo>
                  <a:lnTo>
                    <a:pt x="2721191" y="0"/>
                  </a:lnTo>
                  <a:lnTo>
                    <a:pt x="2721191" y="50800"/>
                  </a:lnTo>
                  <a:lnTo>
                    <a:pt x="2777096" y="50800"/>
                  </a:lnTo>
                  <a:lnTo>
                    <a:pt x="2777096" y="0"/>
                  </a:lnTo>
                  <a:close/>
                </a:path>
                <a:path w="3064509" h="114300">
                  <a:moveTo>
                    <a:pt x="2832989" y="50800"/>
                  </a:moveTo>
                  <a:lnTo>
                    <a:pt x="2777096" y="50800"/>
                  </a:lnTo>
                  <a:lnTo>
                    <a:pt x="2777096" y="114300"/>
                  </a:lnTo>
                  <a:lnTo>
                    <a:pt x="2832989" y="114300"/>
                  </a:lnTo>
                  <a:lnTo>
                    <a:pt x="2832989" y="50800"/>
                  </a:lnTo>
                  <a:close/>
                </a:path>
                <a:path w="3064509" h="114300">
                  <a:moveTo>
                    <a:pt x="2952635" y="50800"/>
                  </a:moveTo>
                  <a:lnTo>
                    <a:pt x="2888881" y="50800"/>
                  </a:lnTo>
                  <a:lnTo>
                    <a:pt x="2888881" y="0"/>
                  </a:lnTo>
                  <a:lnTo>
                    <a:pt x="2832989" y="0"/>
                  </a:lnTo>
                  <a:lnTo>
                    <a:pt x="2832989" y="50800"/>
                  </a:lnTo>
                  <a:lnTo>
                    <a:pt x="2888792" y="50800"/>
                  </a:lnTo>
                  <a:lnTo>
                    <a:pt x="2888792" y="114300"/>
                  </a:lnTo>
                  <a:lnTo>
                    <a:pt x="2952635" y="114300"/>
                  </a:lnTo>
                  <a:lnTo>
                    <a:pt x="2952635" y="50800"/>
                  </a:lnTo>
                  <a:close/>
                </a:path>
                <a:path w="3064509" h="114300">
                  <a:moveTo>
                    <a:pt x="3064345" y="50800"/>
                  </a:moveTo>
                  <a:lnTo>
                    <a:pt x="3008452" y="50800"/>
                  </a:lnTo>
                  <a:lnTo>
                    <a:pt x="3008452" y="114300"/>
                  </a:lnTo>
                  <a:lnTo>
                    <a:pt x="3064345" y="114300"/>
                  </a:lnTo>
                  <a:lnTo>
                    <a:pt x="3064345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357670" y="2356609"/>
              <a:ext cx="2019300" cy="0"/>
            </a:xfrm>
            <a:custGeom>
              <a:avLst/>
              <a:gdLst/>
              <a:ahLst/>
              <a:cxnLst/>
              <a:rect l="l" t="t" r="r" b="b"/>
              <a:pathLst>
                <a:path w="2019300">
                  <a:moveTo>
                    <a:pt x="0" y="0"/>
                  </a:moveTo>
                  <a:lnTo>
                    <a:pt x="2019000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293816" y="2102611"/>
              <a:ext cx="2952750" cy="228600"/>
            </a:xfrm>
            <a:custGeom>
              <a:avLst/>
              <a:gdLst/>
              <a:ahLst/>
              <a:cxnLst/>
              <a:rect l="l" t="t" r="r" b="b"/>
              <a:pathLst>
                <a:path w="2952750" h="228600">
                  <a:moveTo>
                    <a:pt x="175552" y="165100"/>
                  </a:moveTo>
                  <a:lnTo>
                    <a:pt x="0" y="165100"/>
                  </a:lnTo>
                  <a:lnTo>
                    <a:pt x="0" y="228600"/>
                  </a:lnTo>
                  <a:lnTo>
                    <a:pt x="175552" y="228600"/>
                  </a:lnTo>
                  <a:lnTo>
                    <a:pt x="175552" y="165100"/>
                  </a:lnTo>
                  <a:close/>
                </a:path>
                <a:path w="2952750" h="228600">
                  <a:moveTo>
                    <a:pt x="1915248" y="165100"/>
                  </a:moveTo>
                  <a:lnTo>
                    <a:pt x="1851406" y="165100"/>
                  </a:lnTo>
                  <a:lnTo>
                    <a:pt x="1851406" y="228600"/>
                  </a:lnTo>
                  <a:lnTo>
                    <a:pt x="1915248" y="228600"/>
                  </a:lnTo>
                  <a:lnTo>
                    <a:pt x="1915248" y="165100"/>
                  </a:lnTo>
                  <a:close/>
                </a:path>
                <a:path w="2952750" h="228600">
                  <a:moveTo>
                    <a:pt x="1915248" y="50825"/>
                  </a:moveTo>
                  <a:lnTo>
                    <a:pt x="1795500" y="50825"/>
                  </a:lnTo>
                  <a:lnTo>
                    <a:pt x="1795500" y="101600"/>
                  </a:lnTo>
                  <a:lnTo>
                    <a:pt x="1795500" y="165100"/>
                  </a:lnTo>
                  <a:lnTo>
                    <a:pt x="1739696" y="165100"/>
                  </a:lnTo>
                  <a:lnTo>
                    <a:pt x="1739696" y="101600"/>
                  </a:lnTo>
                  <a:lnTo>
                    <a:pt x="1795500" y="101600"/>
                  </a:lnTo>
                  <a:lnTo>
                    <a:pt x="1795500" y="50825"/>
                  </a:lnTo>
                  <a:lnTo>
                    <a:pt x="1739607" y="50825"/>
                  </a:lnTo>
                  <a:lnTo>
                    <a:pt x="1739607" y="101600"/>
                  </a:lnTo>
                  <a:lnTo>
                    <a:pt x="1684070" y="101600"/>
                  </a:lnTo>
                  <a:lnTo>
                    <a:pt x="1684070" y="50825"/>
                  </a:lnTo>
                  <a:lnTo>
                    <a:pt x="1683804" y="50825"/>
                  </a:lnTo>
                  <a:lnTo>
                    <a:pt x="1683804" y="101600"/>
                  </a:lnTo>
                  <a:lnTo>
                    <a:pt x="1683804" y="165100"/>
                  </a:lnTo>
                  <a:lnTo>
                    <a:pt x="1620227" y="165100"/>
                  </a:lnTo>
                  <a:lnTo>
                    <a:pt x="1620227" y="101600"/>
                  </a:lnTo>
                  <a:lnTo>
                    <a:pt x="1683804" y="101600"/>
                  </a:lnTo>
                  <a:lnTo>
                    <a:pt x="1683804" y="50825"/>
                  </a:lnTo>
                  <a:lnTo>
                    <a:pt x="231444" y="50825"/>
                  </a:lnTo>
                  <a:lnTo>
                    <a:pt x="231444" y="101600"/>
                  </a:lnTo>
                  <a:lnTo>
                    <a:pt x="295300" y="101600"/>
                  </a:lnTo>
                  <a:lnTo>
                    <a:pt x="295300" y="165100"/>
                  </a:lnTo>
                  <a:lnTo>
                    <a:pt x="231444" y="165100"/>
                  </a:lnTo>
                  <a:lnTo>
                    <a:pt x="231444" y="228600"/>
                  </a:lnTo>
                  <a:lnTo>
                    <a:pt x="406641" y="228600"/>
                  </a:lnTo>
                  <a:lnTo>
                    <a:pt x="406641" y="165100"/>
                  </a:lnTo>
                  <a:lnTo>
                    <a:pt x="350748" y="165100"/>
                  </a:lnTo>
                  <a:lnTo>
                    <a:pt x="350748" y="101600"/>
                  </a:lnTo>
                  <a:lnTo>
                    <a:pt x="406641" y="101600"/>
                  </a:lnTo>
                  <a:lnTo>
                    <a:pt x="406641" y="165100"/>
                  </a:lnTo>
                  <a:lnTo>
                    <a:pt x="462546" y="165100"/>
                  </a:lnTo>
                  <a:lnTo>
                    <a:pt x="462546" y="101600"/>
                  </a:lnTo>
                  <a:lnTo>
                    <a:pt x="526389" y="101600"/>
                  </a:lnTo>
                  <a:lnTo>
                    <a:pt x="526389" y="165100"/>
                  </a:lnTo>
                  <a:lnTo>
                    <a:pt x="462546" y="165100"/>
                  </a:lnTo>
                  <a:lnTo>
                    <a:pt x="462546" y="228600"/>
                  </a:lnTo>
                  <a:lnTo>
                    <a:pt x="638175" y="228600"/>
                  </a:lnTo>
                  <a:lnTo>
                    <a:pt x="638175" y="165100"/>
                  </a:lnTo>
                  <a:lnTo>
                    <a:pt x="582282" y="165100"/>
                  </a:lnTo>
                  <a:lnTo>
                    <a:pt x="582282" y="101600"/>
                  </a:lnTo>
                  <a:lnTo>
                    <a:pt x="638175" y="101600"/>
                  </a:lnTo>
                  <a:lnTo>
                    <a:pt x="638175" y="165100"/>
                  </a:lnTo>
                  <a:lnTo>
                    <a:pt x="694080" y="165100"/>
                  </a:lnTo>
                  <a:lnTo>
                    <a:pt x="694080" y="101600"/>
                  </a:lnTo>
                  <a:lnTo>
                    <a:pt x="757923" y="101600"/>
                  </a:lnTo>
                  <a:lnTo>
                    <a:pt x="757923" y="165100"/>
                  </a:lnTo>
                  <a:lnTo>
                    <a:pt x="694080" y="165100"/>
                  </a:lnTo>
                  <a:lnTo>
                    <a:pt x="694080" y="228600"/>
                  </a:lnTo>
                  <a:lnTo>
                    <a:pt x="869721" y="228600"/>
                  </a:lnTo>
                  <a:lnTo>
                    <a:pt x="869721" y="165100"/>
                  </a:lnTo>
                  <a:lnTo>
                    <a:pt x="813816" y="165100"/>
                  </a:lnTo>
                  <a:lnTo>
                    <a:pt x="813816" y="101600"/>
                  </a:lnTo>
                  <a:lnTo>
                    <a:pt x="869721" y="101600"/>
                  </a:lnTo>
                  <a:lnTo>
                    <a:pt x="869721" y="165100"/>
                  </a:lnTo>
                  <a:lnTo>
                    <a:pt x="925614" y="165100"/>
                  </a:lnTo>
                  <a:lnTo>
                    <a:pt x="925614" y="101600"/>
                  </a:lnTo>
                  <a:lnTo>
                    <a:pt x="989457" y="101600"/>
                  </a:lnTo>
                  <a:lnTo>
                    <a:pt x="989457" y="165100"/>
                  </a:lnTo>
                  <a:lnTo>
                    <a:pt x="925614" y="165100"/>
                  </a:lnTo>
                  <a:lnTo>
                    <a:pt x="925614" y="228600"/>
                  </a:lnTo>
                  <a:lnTo>
                    <a:pt x="1101255" y="228600"/>
                  </a:lnTo>
                  <a:lnTo>
                    <a:pt x="1101255" y="165100"/>
                  </a:lnTo>
                  <a:lnTo>
                    <a:pt x="1045349" y="165100"/>
                  </a:lnTo>
                  <a:lnTo>
                    <a:pt x="1045349" y="101600"/>
                  </a:lnTo>
                  <a:lnTo>
                    <a:pt x="1101255" y="101600"/>
                  </a:lnTo>
                  <a:lnTo>
                    <a:pt x="1101255" y="165100"/>
                  </a:lnTo>
                  <a:lnTo>
                    <a:pt x="1157147" y="165100"/>
                  </a:lnTo>
                  <a:lnTo>
                    <a:pt x="1157147" y="101600"/>
                  </a:lnTo>
                  <a:lnTo>
                    <a:pt x="1220990" y="101600"/>
                  </a:lnTo>
                  <a:lnTo>
                    <a:pt x="1220990" y="165100"/>
                  </a:lnTo>
                  <a:lnTo>
                    <a:pt x="1157147" y="165100"/>
                  </a:lnTo>
                  <a:lnTo>
                    <a:pt x="1157147" y="228600"/>
                  </a:lnTo>
                  <a:lnTo>
                    <a:pt x="1332788" y="228600"/>
                  </a:lnTo>
                  <a:lnTo>
                    <a:pt x="1332788" y="165100"/>
                  </a:lnTo>
                  <a:lnTo>
                    <a:pt x="1276896" y="165100"/>
                  </a:lnTo>
                  <a:lnTo>
                    <a:pt x="1276896" y="101600"/>
                  </a:lnTo>
                  <a:lnTo>
                    <a:pt x="1332788" y="101600"/>
                  </a:lnTo>
                  <a:lnTo>
                    <a:pt x="1332788" y="165100"/>
                  </a:lnTo>
                  <a:lnTo>
                    <a:pt x="1388681" y="165100"/>
                  </a:lnTo>
                  <a:lnTo>
                    <a:pt x="1388681" y="101600"/>
                  </a:lnTo>
                  <a:lnTo>
                    <a:pt x="1452537" y="101600"/>
                  </a:lnTo>
                  <a:lnTo>
                    <a:pt x="1452537" y="165100"/>
                  </a:lnTo>
                  <a:lnTo>
                    <a:pt x="1388681" y="165100"/>
                  </a:lnTo>
                  <a:lnTo>
                    <a:pt x="1388681" y="228600"/>
                  </a:lnTo>
                  <a:lnTo>
                    <a:pt x="1564322" y="228600"/>
                  </a:lnTo>
                  <a:lnTo>
                    <a:pt x="1564322" y="165100"/>
                  </a:lnTo>
                  <a:lnTo>
                    <a:pt x="1508429" y="165100"/>
                  </a:lnTo>
                  <a:lnTo>
                    <a:pt x="1508429" y="101600"/>
                  </a:lnTo>
                  <a:lnTo>
                    <a:pt x="1564322" y="101600"/>
                  </a:lnTo>
                  <a:lnTo>
                    <a:pt x="1564322" y="165100"/>
                  </a:lnTo>
                  <a:lnTo>
                    <a:pt x="1619948" y="165100"/>
                  </a:lnTo>
                  <a:lnTo>
                    <a:pt x="1619948" y="228600"/>
                  </a:lnTo>
                  <a:lnTo>
                    <a:pt x="1795589" y="228600"/>
                  </a:lnTo>
                  <a:lnTo>
                    <a:pt x="1795589" y="165100"/>
                  </a:lnTo>
                  <a:lnTo>
                    <a:pt x="1851406" y="165100"/>
                  </a:lnTo>
                  <a:lnTo>
                    <a:pt x="1851406" y="101600"/>
                  </a:lnTo>
                  <a:lnTo>
                    <a:pt x="1915248" y="101600"/>
                  </a:lnTo>
                  <a:lnTo>
                    <a:pt x="1915248" y="50825"/>
                  </a:lnTo>
                  <a:close/>
                </a:path>
                <a:path w="2952750" h="228600">
                  <a:moveTo>
                    <a:pt x="2026945" y="165100"/>
                  </a:moveTo>
                  <a:lnTo>
                    <a:pt x="1971141" y="165100"/>
                  </a:lnTo>
                  <a:lnTo>
                    <a:pt x="1971141" y="101600"/>
                  </a:lnTo>
                  <a:lnTo>
                    <a:pt x="1915248" y="101600"/>
                  </a:lnTo>
                  <a:lnTo>
                    <a:pt x="1915248" y="165100"/>
                  </a:lnTo>
                  <a:lnTo>
                    <a:pt x="1971052" y="165100"/>
                  </a:lnTo>
                  <a:lnTo>
                    <a:pt x="1971052" y="228600"/>
                  </a:lnTo>
                  <a:lnTo>
                    <a:pt x="2026945" y="228600"/>
                  </a:lnTo>
                  <a:lnTo>
                    <a:pt x="2026945" y="165100"/>
                  </a:lnTo>
                  <a:close/>
                </a:path>
                <a:path w="2952750" h="228600">
                  <a:moveTo>
                    <a:pt x="2027034" y="50825"/>
                  </a:moveTo>
                  <a:lnTo>
                    <a:pt x="1971141" y="50825"/>
                  </a:lnTo>
                  <a:lnTo>
                    <a:pt x="1971141" y="101600"/>
                  </a:lnTo>
                  <a:lnTo>
                    <a:pt x="2027034" y="101600"/>
                  </a:lnTo>
                  <a:lnTo>
                    <a:pt x="2027034" y="50825"/>
                  </a:lnTo>
                  <a:close/>
                </a:path>
                <a:path w="2952750" h="228600">
                  <a:moveTo>
                    <a:pt x="2146693" y="165100"/>
                  </a:moveTo>
                  <a:lnTo>
                    <a:pt x="2082850" y="165100"/>
                  </a:lnTo>
                  <a:lnTo>
                    <a:pt x="2082850" y="228600"/>
                  </a:lnTo>
                  <a:lnTo>
                    <a:pt x="2146693" y="228600"/>
                  </a:lnTo>
                  <a:lnTo>
                    <a:pt x="2146693" y="165100"/>
                  </a:lnTo>
                  <a:close/>
                </a:path>
                <a:path w="2952750" h="228600">
                  <a:moveTo>
                    <a:pt x="2146693" y="50825"/>
                  </a:moveTo>
                  <a:lnTo>
                    <a:pt x="2082850" y="50825"/>
                  </a:lnTo>
                  <a:lnTo>
                    <a:pt x="2082850" y="101600"/>
                  </a:lnTo>
                  <a:lnTo>
                    <a:pt x="2146693" y="101600"/>
                  </a:lnTo>
                  <a:lnTo>
                    <a:pt x="2146693" y="50825"/>
                  </a:lnTo>
                  <a:close/>
                </a:path>
                <a:path w="2952750" h="228600">
                  <a:moveTo>
                    <a:pt x="2258403" y="50825"/>
                  </a:moveTo>
                  <a:lnTo>
                    <a:pt x="2202497" y="50825"/>
                  </a:lnTo>
                  <a:lnTo>
                    <a:pt x="2202497" y="101600"/>
                  </a:lnTo>
                  <a:lnTo>
                    <a:pt x="2146693" y="101600"/>
                  </a:lnTo>
                  <a:lnTo>
                    <a:pt x="2146693" y="165100"/>
                  </a:lnTo>
                  <a:lnTo>
                    <a:pt x="2202497" y="165100"/>
                  </a:lnTo>
                  <a:lnTo>
                    <a:pt x="2202497" y="228600"/>
                  </a:lnTo>
                  <a:lnTo>
                    <a:pt x="2258403" y="228600"/>
                  </a:lnTo>
                  <a:lnTo>
                    <a:pt x="2258403" y="165100"/>
                  </a:lnTo>
                  <a:lnTo>
                    <a:pt x="2202586" y="165100"/>
                  </a:lnTo>
                  <a:lnTo>
                    <a:pt x="2202586" y="101600"/>
                  </a:lnTo>
                  <a:lnTo>
                    <a:pt x="2258403" y="101600"/>
                  </a:lnTo>
                  <a:lnTo>
                    <a:pt x="2258403" y="50825"/>
                  </a:lnTo>
                  <a:close/>
                </a:path>
                <a:path w="2952750" h="228600">
                  <a:moveTo>
                    <a:pt x="2314295" y="0"/>
                  </a:moveTo>
                  <a:lnTo>
                    <a:pt x="2258403" y="0"/>
                  </a:lnTo>
                  <a:lnTo>
                    <a:pt x="2258403" y="50825"/>
                  </a:lnTo>
                  <a:lnTo>
                    <a:pt x="2314295" y="50825"/>
                  </a:lnTo>
                  <a:lnTo>
                    <a:pt x="2314295" y="0"/>
                  </a:lnTo>
                  <a:close/>
                </a:path>
                <a:path w="2952750" h="228600">
                  <a:moveTo>
                    <a:pt x="2489847" y="165100"/>
                  </a:moveTo>
                  <a:lnTo>
                    <a:pt x="2433942" y="165100"/>
                  </a:lnTo>
                  <a:lnTo>
                    <a:pt x="2433942" y="228600"/>
                  </a:lnTo>
                  <a:lnTo>
                    <a:pt x="2489847" y="228600"/>
                  </a:lnTo>
                  <a:lnTo>
                    <a:pt x="2489847" y="165100"/>
                  </a:lnTo>
                  <a:close/>
                </a:path>
                <a:path w="2952750" h="228600">
                  <a:moveTo>
                    <a:pt x="2609494" y="165100"/>
                  </a:moveTo>
                  <a:lnTo>
                    <a:pt x="2545651" y="165100"/>
                  </a:lnTo>
                  <a:lnTo>
                    <a:pt x="2545651" y="228600"/>
                  </a:lnTo>
                  <a:lnTo>
                    <a:pt x="2609494" y="228600"/>
                  </a:lnTo>
                  <a:lnTo>
                    <a:pt x="2609494" y="165100"/>
                  </a:lnTo>
                  <a:close/>
                </a:path>
                <a:path w="2952750" h="228600">
                  <a:moveTo>
                    <a:pt x="2609494" y="50825"/>
                  </a:moveTo>
                  <a:lnTo>
                    <a:pt x="2545651" y="50825"/>
                  </a:lnTo>
                  <a:lnTo>
                    <a:pt x="2545651" y="0"/>
                  </a:lnTo>
                  <a:lnTo>
                    <a:pt x="2489758" y="0"/>
                  </a:lnTo>
                  <a:lnTo>
                    <a:pt x="2489758" y="50825"/>
                  </a:lnTo>
                  <a:lnTo>
                    <a:pt x="2433853" y="50825"/>
                  </a:lnTo>
                  <a:lnTo>
                    <a:pt x="2433853" y="101600"/>
                  </a:lnTo>
                  <a:lnTo>
                    <a:pt x="2378138" y="101600"/>
                  </a:lnTo>
                  <a:lnTo>
                    <a:pt x="2378138" y="50825"/>
                  </a:lnTo>
                  <a:lnTo>
                    <a:pt x="2314295" y="50825"/>
                  </a:lnTo>
                  <a:lnTo>
                    <a:pt x="2314295" y="101600"/>
                  </a:lnTo>
                  <a:lnTo>
                    <a:pt x="2378049" y="101600"/>
                  </a:lnTo>
                  <a:lnTo>
                    <a:pt x="2378049" y="165100"/>
                  </a:lnTo>
                  <a:lnTo>
                    <a:pt x="2314295" y="165100"/>
                  </a:lnTo>
                  <a:lnTo>
                    <a:pt x="2314295" y="228600"/>
                  </a:lnTo>
                  <a:lnTo>
                    <a:pt x="2378138" y="228600"/>
                  </a:lnTo>
                  <a:lnTo>
                    <a:pt x="2378138" y="165100"/>
                  </a:lnTo>
                  <a:lnTo>
                    <a:pt x="2433942" y="165100"/>
                  </a:lnTo>
                  <a:lnTo>
                    <a:pt x="2433942" y="101600"/>
                  </a:lnTo>
                  <a:lnTo>
                    <a:pt x="2609405" y="101600"/>
                  </a:lnTo>
                  <a:lnTo>
                    <a:pt x="2609494" y="50825"/>
                  </a:lnTo>
                  <a:close/>
                </a:path>
                <a:path w="2952750" h="228600">
                  <a:moveTo>
                    <a:pt x="2665399" y="101600"/>
                  </a:moveTo>
                  <a:lnTo>
                    <a:pt x="2609494" y="101600"/>
                  </a:lnTo>
                  <a:lnTo>
                    <a:pt x="2609494" y="165100"/>
                  </a:lnTo>
                  <a:lnTo>
                    <a:pt x="2665399" y="165100"/>
                  </a:lnTo>
                  <a:lnTo>
                    <a:pt x="2665399" y="101600"/>
                  </a:lnTo>
                  <a:close/>
                </a:path>
                <a:path w="2952750" h="228600">
                  <a:moveTo>
                    <a:pt x="2665399" y="0"/>
                  </a:moveTo>
                  <a:lnTo>
                    <a:pt x="2609494" y="0"/>
                  </a:lnTo>
                  <a:lnTo>
                    <a:pt x="2609494" y="50825"/>
                  </a:lnTo>
                  <a:lnTo>
                    <a:pt x="2665399" y="50825"/>
                  </a:lnTo>
                  <a:lnTo>
                    <a:pt x="2665399" y="0"/>
                  </a:lnTo>
                  <a:close/>
                </a:path>
                <a:path w="2952750" h="228600">
                  <a:moveTo>
                    <a:pt x="2721292" y="165100"/>
                  </a:moveTo>
                  <a:lnTo>
                    <a:pt x="2665399" y="165100"/>
                  </a:lnTo>
                  <a:lnTo>
                    <a:pt x="2665399" y="228600"/>
                  </a:lnTo>
                  <a:lnTo>
                    <a:pt x="2721292" y="228600"/>
                  </a:lnTo>
                  <a:lnTo>
                    <a:pt x="2721292" y="165100"/>
                  </a:lnTo>
                  <a:close/>
                </a:path>
                <a:path w="2952750" h="228600">
                  <a:moveTo>
                    <a:pt x="2777096" y="0"/>
                  </a:moveTo>
                  <a:lnTo>
                    <a:pt x="2721203" y="0"/>
                  </a:lnTo>
                  <a:lnTo>
                    <a:pt x="2721203" y="50825"/>
                  </a:lnTo>
                  <a:lnTo>
                    <a:pt x="2665399" y="50825"/>
                  </a:lnTo>
                  <a:lnTo>
                    <a:pt x="2665399" y="101600"/>
                  </a:lnTo>
                  <a:lnTo>
                    <a:pt x="2721292" y="101600"/>
                  </a:lnTo>
                  <a:lnTo>
                    <a:pt x="2721292" y="50825"/>
                  </a:lnTo>
                  <a:lnTo>
                    <a:pt x="2777096" y="50825"/>
                  </a:lnTo>
                  <a:lnTo>
                    <a:pt x="2777096" y="0"/>
                  </a:lnTo>
                  <a:close/>
                </a:path>
                <a:path w="2952750" h="228600">
                  <a:moveTo>
                    <a:pt x="2840939" y="50825"/>
                  </a:moveTo>
                  <a:lnTo>
                    <a:pt x="2777096" y="50825"/>
                  </a:lnTo>
                  <a:lnTo>
                    <a:pt x="2777096" y="101600"/>
                  </a:lnTo>
                  <a:lnTo>
                    <a:pt x="2721292" y="101600"/>
                  </a:lnTo>
                  <a:lnTo>
                    <a:pt x="2721292" y="165100"/>
                  </a:lnTo>
                  <a:lnTo>
                    <a:pt x="2777096" y="165100"/>
                  </a:lnTo>
                  <a:lnTo>
                    <a:pt x="2777096" y="228600"/>
                  </a:lnTo>
                  <a:lnTo>
                    <a:pt x="2840939" y="228600"/>
                  </a:lnTo>
                  <a:lnTo>
                    <a:pt x="2840939" y="165100"/>
                  </a:lnTo>
                  <a:lnTo>
                    <a:pt x="2777185" y="165100"/>
                  </a:lnTo>
                  <a:lnTo>
                    <a:pt x="2777185" y="101600"/>
                  </a:lnTo>
                  <a:lnTo>
                    <a:pt x="2840939" y="101600"/>
                  </a:lnTo>
                  <a:lnTo>
                    <a:pt x="2840939" y="50825"/>
                  </a:lnTo>
                  <a:close/>
                </a:path>
                <a:path w="2952750" h="228600">
                  <a:moveTo>
                    <a:pt x="2952648" y="50825"/>
                  </a:moveTo>
                  <a:lnTo>
                    <a:pt x="2896844" y="50825"/>
                  </a:lnTo>
                  <a:lnTo>
                    <a:pt x="2896844" y="0"/>
                  </a:lnTo>
                  <a:lnTo>
                    <a:pt x="2840939" y="0"/>
                  </a:lnTo>
                  <a:lnTo>
                    <a:pt x="2840939" y="50825"/>
                  </a:lnTo>
                  <a:lnTo>
                    <a:pt x="2896755" y="50825"/>
                  </a:lnTo>
                  <a:lnTo>
                    <a:pt x="2896755" y="101600"/>
                  </a:lnTo>
                  <a:lnTo>
                    <a:pt x="2840939" y="101600"/>
                  </a:lnTo>
                  <a:lnTo>
                    <a:pt x="2840939" y="165100"/>
                  </a:lnTo>
                  <a:lnTo>
                    <a:pt x="2896755" y="165100"/>
                  </a:lnTo>
                  <a:lnTo>
                    <a:pt x="2896755" y="228600"/>
                  </a:lnTo>
                  <a:lnTo>
                    <a:pt x="2952648" y="228600"/>
                  </a:lnTo>
                  <a:lnTo>
                    <a:pt x="2952648" y="165100"/>
                  </a:lnTo>
                  <a:lnTo>
                    <a:pt x="2896844" y="165100"/>
                  </a:lnTo>
                  <a:lnTo>
                    <a:pt x="2896844" y="101600"/>
                  </a:lnTo>
                  <a:lnTo>
                    <a:pt x="2952648" y="101600"/>
                  </a:lnTo>
                  <a:lnTo>
                    <a:pt x="2952648" y="50825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700822" y="2128019"/>
              <a:ext cx="1795780" cy="0"/>
            </a:xfrm>
            <a:custGeom>
              <a:avLst/>
              <a:gdLst/>
              <a:ahLst/>
              <a:cxnLst/>
              <a:rect l="l" t="t" r="r" b="b"/>
              <a:pathLst>
                <a:path w="1795780">
                  <a:moveTo>
                    <a:pt x="0" y="0"/>
                  </a:moveTo>
                  <a:lnTo>
                    <a:pt x="1795500" y="0"/>
                  </a:lnTo>
                </a:path>
              </a:pathLst>
            </a:custGeom>
            <a:ln w="5082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293727" y="1797811"/>
              <a:ext cx="2841625" cy="356235"/>
            </a:xfrm>
            <a:custGeom>
              <a:avLst/>
              <a:gdLst/>
              <a:ahLst/>
              <a:cxnLst/>
              <a:rect l="l" t="t" r="r" b="b"/>
              <a:pathLst>
                <a:path w="2841625" h="356235">
                  <a:moveTo>
                    <a:pt x="1915337" y="241300"/>
                  </a:moveTo>
                  <a:lnTo>
                    <a:pt x="1851494" y="241300"/>
                  </a:lnTo>
                  <a:lnTo>
                    <a:pt x="1851494" y="304800"/>
                  </a:lnTo>
                  <a:lnTo>
                    <a:pt x="1915337" y="304800"/>
                  </a:lnTo>
                  <a:lnTo>
                    <a:pt x="1915337" y="241300"/>
                  </a:lnTo>
                  <a:close/>
                </a:path>
                <a:path w="2841625" h="356235">
                  <a:moveTo>
                    <a:pt x="1915337" y="127000"/>
                  </a:moveTo>
                  <a:lnTo>
                    <a:pt x="1851494" y="127000"/>
                  </a:lnTo>
                  <a:lnTo>
                    <a:pt x="1851494" y="63500"/>
                  </a:lnTo>
                  <a:lnTo>
                    <a:pt x="1795945" y="63500"/>
                  </a:lnTo>
                  <a:lnTo>
                    <a:pt x="1795945" y="0"/>
                  </a:lnTo>
                  <a:lnTo>
                    <a:pt x="1795589" y="0"/>
                  </a:lnTo>
                  <a:lnTo>
                    <a:pt x="1795589" y="63500"/>
                  </a:lnTo>
                  <a:lnTo>
                    <a:pt x="1795589" y="127000"/>
                  </a:lnTo>
                  <a:lnTo>
                    <a:pt x="1795589" y="177800"/>
                  </a:lnTo>
                  <a:lnTo>
                    <a:pt x="1795589" y="241300"/>
                  </a:lnTo>
                  <a:lnTo>
                    <a:pt x="1739785" y="241300"/>
                  </a:lnTo>
                  <a:lnTo>
                    <a:pt x="1739785" y="177800"/>
                  </a:lnTo>
                  <a:lnTo>
                    <a:pt x="1795589" y="177800"/>
                  </a:lnTo>
                  <a:lnTo>
                    <a:pt x="1795589" y="127000"/>
                  </a:lnTo>
                  <a:lnTo>
                    <a:pt x="1740052" y="127000"/>
                  </a:lnTo>
                  <a:lnTo>
                    <a:pt x="1740052" y="63500"/>
                  </a:lnTo>
                  <a:lnTo>
                    <a:pt x="1795589" y="63500"/>
                  </a:lnTo>
                  <a:lnTo>
                    <a:pt x="1795589" y="0"/>
                  </a:lnTo>
                  <a:lnTo>
                    <a:pt x="1739696" y="0"/>
                  </a:lnTo>
                  <a:lnTo>
                    <a:pt x="1739696" y="127000"/>
                  </a:lnTo>
                  <a:lnTo>
                    <a:pt x="1739696" y="177800"/>
                  </a:lnTo>
                  <a:lnTo>
                    <a:pt x="1684159" y="177800"/>
                  </a:lnTo>
                  <a:lnTo>
                    <a:pt x="1684159" y="127000"/>
                  </a:lnTo>
                  <a:lnTo>
                    <a:pt x="1683893" y="127000"/>
                  </a:lnTo>
                  <a:lnTo>
                    <a:pt x="1683893" y="177800"/>
                  </a:lnTo>
                  <a:lnTo>
                    <a:pt x="1683893" y="241300"/>
                  </a:lnTo>
                  <a:lnTo>
                    <a:pt x="1620316" y="241300"/>
                  </a:lnTo>
                  <a:lnTo>
                    <a:pt x="1620316" y="177800"/>
                  </a:lnTo>
                  <a:lnTo>
                    <a:pt x="1683893" y="177800"/>
                  </a:lnTo>
                  <a:lnTo>
                    <a:pt x="1683893" y="127000"/>
                  </a:lnTo>
                  <a:lnTo>
                    <a:pt x="1620316" y="127000"/>
                  </a:lnTo>
                  <a:lnTo>
                    <a:pt x="1620316" y="63500"/>
                  </a:lnTo>
                  <a:lnTo>
                    <a:pt x="1684159" y="63500"/>
                  </a:lnTo>
                  <a:lnTo>
                    <a:pt x="1684159" y="127000"/>
                  </a:lnTo>
                  <a:lnTo>
                    <a:pt x="1739696" y="127000"/>
                  </a:lnTo>
                  <a:lnTo>
                    <a:pt x="1739696" y="0"/>
                  </a:lnTo>
                  <a:lnTo>
                    <a:pt x="1564233" y="0"/>
                  </a:lnTo>
                  <a:lnTo>
                    <a:pt x="1564233" y="63500"/>
                  </a:lnTo>
                  <a:lnTo>
                    <a:pt x="1564233" y="127000"/>
                  </a:lnTo>
                  <a:lnTo>
                    <a:pt x="1508340" y="127000"/>
                  </a:lnTo>
                  <a:lnTo>
                    <a:pt x="1508340" y="63500"/>
                  </a:lnTo>
                  <a:lnTo>
                    <a:pt x="1564233" y="63500"/>
                  </a:lnTo>
                  <a:lnTo>
                    <a:pt x="1564233" y="0"/>
                  </a:lnTo>
                  <a:lnTo>
                    <a:pt x="1452524" y="0"/>
                  </a:lnTo>
                  <a:lnTo>
                    <a:pt x="1452524" y="63500"/>
                  </a:lnTo>
                  <a:lnTo>
                    <a:pt x="1452524" y="127000"/>
                  </a:lnTo>
                  <a:lnTo>
                    <a:pt x="1452524" y="177800"/>
                  </a:lnTo>
                  <a:lnTo>
                    <a:pt x="1452524" y="241300"/>
                  </a:lnTo>
                  <a:lnTo>
                    <a:pt x="1388681" y="241300"/>
                  </a:lnTo>
                  <a:lnTo>
                    <a:pt x="1388681" y="177800"/>
                  </a:lnTo>
                  <a:lnTo>
                    <a:pt x="1452524" y="177800"/>
                  </a:lnTo>
                  <a:lnTo>
                    <a:pt x="1452524" y="127000"/>
                  </a:lnTo>
                  <a:lnTo>
                    <a:pt x="1388681" y="127000"/>
                  </a:lnTo>
                  <a:lnTo>
                    <a:pt x="1388681" y="63500"/>
                  </a:lnTo>
                  <a:lnTo>
                    <a:pt x="1452524" y="63500"/>
                  </a:lnTo>
                  <a:lnTo>
                    <a:pt x="1452524" y="0"/>
                  </a:lnTo>
                  <a:lnTo>
                    <a:pt x="1332788" y="0"/>
                  </a:lnTo>
                  <a:lnTo>
                    <a:pt x="1332788" y="63500"/>
                  </a:lnTo>
                  <a:lnTo>
                    <a:pt x="1332788" y="127000"/>
                  </a:lnTo>
                  <a:lnTo>
                    <a:pt x="1276896" y="127000"/>
                  </a:lnTo>
                  <a:lnTo>
                    <a:pt x="1276896" y="63500"/>
                  </a:lnTo>
                  <a:lnTo>
                    <a:pt x="1332788" y="63500"/>
                  </a:lnTo>
                  <a:lnTo>
                    <a:pt x="1332788" y="0"/>
                  </a:lnTo>
                  <a:lnTo>
                    <a:pt x="1221079" y="0"/>
                  </a:lnTo>
                  <a:lnTo>
                    <a:pt x="1221079" y="63500"/>
                  </a:lnTo>
                  <a:lnTo>
                    <a:pt x="1221079" y="127000"/>
                  </a:lnTo>
                  <a:lnTo>
                    <a:pt x="1221079" y="177800"/>
                  </a:lnTo>
                  <a:lnTo>
                    <a:pt x="1221079" y="241300"/>
                  </a:lnTo>
                  <a:lnTo>
                    <a:pt x="1157236" y="241300"/>
                  </a:lnTo>
                  <a:lnTo>
                    <a:pt x="1157236" y="177800"/>
                  </a:lnTo>
                  <a:lnTo>
                    <a:pt x="1221079" y="177800"/>
                  </a:lnTo>
                  <a:lnTo>
                    <a:pt x="1221079" y="127000"/>
                  </a:lnTo>
                  <a:lnTo>
                    <a:pt x="1157236" y="127000"/>
                  </a:lnTo>
                  <a:lnTo>
                    <a:pt x="1157236" y="63500"/>
                  </a:lnTo>
                  <a:lnTo>
                    <a:pt x="1221079" y="63500"/>
                  </a:lnTo>
                  <a:lnTo>
                    <a:pt x="1221079" y="0"/>
                  </a:lnTo>
                  <a:lnTo>
                    <a:pt x="1101432" y="0"/>
                  </a:lnTo>
                  <a:lnTo>
                    <a:pt x="1101432" y="63500"/>
                  </a:lnTo>
                  <a:lnTo>
                    <a:pt x="1101432" y="127000"/>
                  </a:lnTo>
                  <a:lnTo>
                    <a:pt x="1101432" y="177800"/>
                  </a:lnTo>
                  <a:lnTo>
                    <a:pt x="1101432" y="241300"/>
                  </a:lnTo>
                  <a:lnTo>
                    <a:pt x="1045527" y="241300"/>
                  </a:lnTo>
                  <a:lnTo>
                    <a:pt x="1045527" y="177800"/>
                  </a:lnTo>
                  <a:lnTo>
                    <a:pt x="1101432" y="177800"/>
                  </a:lnTo>
                  <a:lnTo>
                    <a:pt x="1101432" y="127000"/>
                  </a:lnTo>
                  <a:lnTo>
                    <a:pt x="1045527" y="127000"/>
                  </a:lnTo>
                  <a:lnTo>
                    <a:pt x="1045527" y="63500"/>
                  </a:lnTo>
                  <a:lnTo>
                    <a:pt x="1101432" y="63500"/>
                  </a:lnTo>
                  <a:lnTo>
                    <a:pt x="1101432" y="0"/>
                  </a:lnTo>
                  <a:lnTo>
                    <a:pt x="989634" y="0"/>
                  </a:lnTo>
                  <a:lnTo>
                    <a:pt x="989634" y="63500"/>
                  </a:lnTo>
                  <a:lnTo>
                    <a:pt x="989634" y="127000"/>
                  </a:lnTo>
                  <a:lnTo>
                    <a:pt x="989634" y="177800"/>
                  </a:lnTo>
                  <a:lnTo>
                    <a:pt x="989634" y="241300"/>
                  </a:lnTo>
                  <a:lnTo>
                    <a:pt x="925791" y="241300"/>
                  </a:lnTo>
                  <a:lnTo>
                    <a:pt x="925791" y="177800"/>
                  </a:lnTo>
                  <a:lnTo>
                    <a:pt x="989634" y="177800"/>
                  </a:lnTo>
                  <a:lnTo>
                    <a:pt x="989634" y="127000"/>
                  </a:lnTo>
                  <a:lnTo>
                    <a:pt x="925791" y="127000"/>
                  </a:lnTo>
                  <a:lnTo>
                    <a:pt x="925791" y="63500"/>
                  </a:lnTo>
                  <a:lnTo>
                    <a:pt x="989634" y="63500"/>
                  </a:lnTo>
                  <a:lnTo>
                    <a:pt x="989634" y="0"/>
                  </a:lnTo>
                  <a:lnTo>
                    <a:pt x="869988" y="0"/>
                  </a:lnTo>
                  <a:lnTo>
                    <a:pt x="869988" y="63500"/>
                  </a:lnTo>
                  <a:lnTo>
                    <a:pt x="869988" y="127000"/>
                  </a:lnTo>
                  <a:lnTo>
                    <a:pt x="814082" y="127000"/>
                  </a:lnTo>
                  <a:lnTo>
                    <a:pt x="814082" y="63500"/>
                  </a:lnTo>
                  <a:lnTo>
                    <a:pt x="869988" y="63500"/>
                  </a:lnTo>
                  <a:lnTo>
                    <a:pt x="869988" y="0"/>
                  </a:lnTo>
                  <a:lnTo>
                    <a:pt x="758190" y="0"/>
                  </a:lnTo>
                  <a:lnTo>
                    <a:pt x="758190" y="63500"/>
                  </a:lnTo>
                  <a:lnTo>
                    <a:pt x="758190" y="127000"/>
                  </a:lnTo>
                  <a:lnTo>
                    <a:pt x="758190" y="177800"/>
                  </a:lnTo>
                  <a:lnTo>
                    <a:pt x="758190" y="241300"/>
                  </a:lnTo>
                  <a:lnTo>
                    <a:pt x="694347" y="241300"/>
                  </a:lnTo>
                  <a:lnTo>
                    <a:pt x="694347" y="177800"/>
                  </a:lnTo>
                  <a:lnTo>
                    <a:pt x="758190" y="177800"/>
                  </a:lnTo>
                  <a:lnTo>
                    <a:pt x="758190" y="127000"/>
                  </a:lnTo>
                  <a:lnTo>
                    <a:pt x="694347" y="127000"/>
                  </a:lnTo>
                  <a:lnTo>
                    <a:pt x="694347" y="63500"/>
                  </a:lnTo>
                  <a:lnTo>
                    <a:pt x="758190" y="63500"/>
                  </a:lnTo>
                  <a:lnTo>
                    <a:pt x="758190" y="0"/>
                  </a:lnTo>
                  <a:lnTo>
                    <a:pt x="638530" y="0"/>
                  </a:lnTo>
                  <a:lnTo>
                    <a:pt x="638530" y="63500"/>
                  </a:lnTo>
                  <a:lnTo>
                    <a:pt x="638530" y="127000"/>
                  </a:lnTo>
                  <a:lnTo>
                    <a:pt x="638530" y="177800"/>
                  </a:lnTo>
                  <a:lnTo>
                    <a:pt x="638530" y="241300"/>
                  </a:lnTo>
                  <a:lnTo>
                    <a:pt x="582637" y="241300"/>
                  </a:lnTo>
                  <a:lnTo>
                    <a:pt x="582637" y="177800"/>
                  </a:lnTo>
                  <a:lnTo>
                    <a:pt x="638530" y="177800"/>
                  </a:lnTo>
                  <a:lnTo>
                    <a:pt x="638530" y="127000"/>
                  </a:lnTo>
                  <a:lnTo>
                    <a:pt x="582637" y="127000"/>
                  </a:lnTo>
                  <a:lnTo>
                    <a:pt x="582637" y="63500"/>
                  </a:lnTo>
                  <a:lnTo>
                    <a:pt x="638530" y="63500"/>
                  </a:lnTo>
                  <a:lnTo>
                    <a:pt x="638530" y="0"/>
                  </a:lnTo>
                  <a:lnTo>
                    <a:pt x="526745" y="0"/>
                  </a:lnTo>
                  <a:lnTo>
                    <a:pt x="526745" y="63500"/>
                  </a:lnTo>
                  <a:lnTo>
                    <a:pt x="526745" y="127000"/>
                  </a:lnTo>
                  <a:lnTo>
                    <a:pt x="526745" y="177800"/>
                  </a:lnTo>
                  <a:lnTo>
                    <a:pt x="526745" y="241300"/>
                  </a:lnTo>
                  <a:lnTo>
                    <a:pt x="462902" y="241300"/>
                  </a:lnTo>
                  <a:lnTo>
                    <a:pt x="462902" y="177800"/>
                  </a:lnTo>
                  <a:lnTo>
                    <a:pt x="526745" y="177800"/>
                  </a:lnTo>
                  <a:lnTo>
                    <a:pt x="526745" y="127000"/>
                  </a:lnTo>
                  <a:lnTo>
                    <a:pt x="462902" y="127000"/>
                  </a:lnTo>
                  <a:lnTo>
                    <a:pt x="462902" y="63500"/>
                  </a:lnTo>
                  <a:lnTo>
                    <a:pt x="526745" y="63500"/>
                  </a:lnTo>
                  <a:lnTo>
                    <a:pt x="526745" y="0"/>
                  </a:lnTo>
                  <a:lnTo>
                    <a:pt x="407085" y="0"/>
                  </a:lnTo>
                  <a:lnTo>
                    <a:pt x="407085" y="63500"/>
                  </a:lnTo>
                  <a:lnTo>
                    <a:pt x="407085" y="127000"/>
                  </a:lnTo>
                  <a:lnTo>
                    <a:pt x="351193" y="127000"/>
                  </a:lnTo>
                  <a:lnTo>
                    <a:pt x="351193" y="63500"/>
                  </a:lnTo>
                  <a:lnTo>
                    <a:pt x="407085" y="63500"/>
                  </a:lnTo>
                  <a:lnTo>
                    <a:pt x="407085" y="0"/>
                  </a:lnTo>
                  <a:lnTo>
                    <a:pt x="295389" y="0"/>
                  </a:lnTo>
                  <a:lnTo>
                    <a:pt x="295389" y="63500"/>
                  </a:lnTo>
                  <a:lnTo>
                    <a:pt x="295389" y="127000"/>
                  </a:lnTo>
                  <a:lnTo>
                    <a:pt x="295389" y="177800"/>
                  </a:lnTo>
                  <a:lnTo>
                    <a:pt x="295389" y="241300"/>
                  </a:lnTo>
                  <a:lnTo>
                    <a:pt x="231533" y="241300"/>
                  </a:lnTo>
                  <a:lnTo>
                    <a:pt x="231533" y="177800"/>
                  </a:lnTo>
                  <a:lnTo>
                    <a:pt x="295389" y="177800"/>
                  </a:lnTo>
                  <a:lnTo>
                    <a:pt x="295389" y="127000"/>
                  </a:lnTo>
                  <a:lnTo>
                    <a:pt x="231533" y="127000"/>
                  </a:lnTo>
                  <a:lnTo>
                    <a:pt x="231533" y="63500"/>
                  </a:lnTo>
                  <a:lnTo>
                    <a:pt x="295389" y="63500"/>
                  </a:lnTo>
                  <a:lnTo>
                    <a:pt x="295389" y="0"/>
                  </a:lnTo>
                  <a:lnTo>
                    <a:pt x="175641" y="0"/>
                  </a:lnTo>
                  <a:lnTo>
                    <a:pt x="175641" y="63500"/>
                  </a:lnTo>
                  <a:lnTo>
                    <a:pt x="175641" y="127000"/>
                  </a:lnTo>
                  <a:lnTo>
                    <a:pt x="119748" y="127000"/>
                  </a:lnTo>
                  <a:lnTo>
                    <a:pt x="119748" y="63500"/>
                  </a:lnTo>
                  <a:lnTo>
                    <a:pt x="175641" y="63500"/>
                  </a:lnTo>
                  <a:lnTo>
                    <a:pt x="175641" y="0"/>
                  </a:lnTo>
                  <a:lnTo>
                    <a:pt x="0" y="0"/>
                  </a:lnTo>
                  <a:lnTo>
                    <a:pt x="0" y="63500"/>
                  </a:lnTo>
                  <a:lnTo>
                    <a:pt x="63842" y="63500"/>
                  </a:lnTo>
                  <a:lnTo>
                    <a:pt x="63842" y="127000"/>
                  </a:lnTo>
                  <a:lnTo>
                    <a:pt x="63842" y="177800"/>
                  </a:lnTo>
                  <a:lnTo>
                    <a:pt x="63842" y="241300"/>
                  </a:lnTo>
                  <a:lnTo>
                    <a:pt x="119748" y="241300"/>
                  </a:lnTo>
                  <a:lnTo>
                    <a:pt x="119748" y="304800"/>
                  </a:lnTo>
                  <a:lnTo>
                    <a:pt x="175641" y="304800"/>
                  </a:lnTo>
                  <a:lnTo>
                    <a:pt x="175641" y="355625"/>
                  </a:lnTo>
                  <a:lnTo>
                    <a:pt x="351193" y="355625"/>
                  </a:lnTo>
                  <a:lnTo>
                    <a:pt x="351193" y="304800"/>
                  </a:lnTo>
                  <a:lnTo>
                    <a:pt x="1564411" y="304800"/>
                  </a:lnTo>
                  <a:lnTo>
                    <a:pt x="1564411" y="241300"/>
                  </a:lnTo>
                  <a:lnTo>
                    <a:pt x="1508518" y="241300"/>
                  </a:lnTo>
                  <a:lnTo>
                    <a:pt x="1508518" y="177800"/>
                  </a:lnTo>
                  <a:lnTo>
                    <a:pt x="1564411" y="177800"/>
                  </a:lnTo>
                  <a:lnTo>
                    <a:pt x="1564411" y="241300"/>
                  </a:lnTo>
                  <a:lnTo>
                    <a:pt x="1620037" y="241300"/>
                  </a:lnTo>
                  <a:lnTo>
                    <a:pt x="1620037" y="304800"/>
                  </a:lnTo>
                  <a:lnTo>
                    <a:pt x="1795678" y="304800"/>
                  </a:lnTo>
                  <a:lnTo>
                    <a:pt x="1795678" y="241300"/>
                  </a:lnTo>
                  <a:lnTo>
                    <a:pt x="1851494" y="241300"/>
                  </a:lnTo>
                  <a:lnTo>
                    <a:pt x="1851494" y="177800"/>
                  </a:lnTo>
                  <a:lnTo>
                    <a:pt x="1915337" y="177800"/>
                  </a:lnTo>
                  <a:lnTo>
                    <a:pt x="1915337" y="127000"/>
                  </a:lnTo>
                  <a:close/>
                </a:path>
                <a:path w="2841625" h="356235">
                  <a:moveTo>
                    <a:pt x="2082939" y="177800"/>
                  </a:moveTo>
                  <a:lnTo>
                    <a:pt x="2027034" y="177800"/>
                  </a:lnTo>
                  <a:lnTo>
                    <a:pt x="2027034" y="241300"/>
                  </a:lnTo>
                  <a:lnTo>
                    <a:pt x="2082939" y="241300"/>
                  </a:lnTo>
                  <a:lnTo>
                    <a:pt x="2082939" y="177800"/>
                  </a:lnTo>
                  <a:close/>
                </a:path>
                <a:path w="2841625" h="356235">
                  <a:moveTo>
                    <a:pt x="2082939" y="63500"/>
                  </a:moveTo>
                  <a:lnTo>
                    <a:pt x="2027135" y="63500"/>
                  </a:lnTo>
                  <a:lnTo>
                    <a:pt x="2027135" y="0"/>
                  </a:lnTo>
                  <a:lnTo>
                    <a:pt x="1851494" y="0"/>
                  </a:lnTo>
                  <a:lnTo>
                    <a:pt x="1851494" y="63500"/>
                  </a:lnTo>
                  <a:lnTo>
                    <a:pt x="1915337" y="63500"/>
                  </a:lnTo>
                  <a:lnTo>
                    <a:pt x="1915337" y="127000"/>
                  </a:lnTo>
                  <a:lnTo>
                    <a:pt x="1971141" y="127000"/>
                  </a:lnTo>
                  <a:lnTo>
                    <a:pt x="1971141" y="177800"/>
                  </a:lnTo>
                  <a:lnTo>
                    <a:pt x="1915337" y="177800"/>
                  </a:lnTo>
                  <a:lnTo>
                    <a:pt x="1915337" y="241300"/>
                  </a:lnTo>
                  <a:lnTo>
                    <a:pt x="1971141" y="241300"/>
                  </a:lnTo>
                  <a:lnTo>
                    <a:pt x="1971141" y="304800"/>
                  </a:lnTo>
                  <a:lnTo>
                    <a:pt x="2027034" y="304800"/>
                  </a:lnTo>
                  <a:lnTo>
                    <a:pt x="2027034" y="241300"/>
                  </a:lnTo>
                  <a:lnTo>
                    <a:pt x="1971230" y="241300"/>
                  </a:lnTo>
                  <a:lnTo>
                    <a:pt x="1971230" y="177800"/>
                  </a:lnTo>
                  <a:lnTo>
                    <a:pt x="2027034" y="177800"/>
                  </a:lnTo>
                  <a:lnTo>
                    <a:pt x="2027034" y="127000"/>
                  </a:lnTo>
                  <a:lnTo>
                    <a:pt x="1971230" y="127000"/>
                  </a:lnTo>
                  <a:lnTo>
                    <a:pt x="1971230" y="63500"/>
                  </a:lnTo>
                  <a:lnTo>
                    <a:pt x="2027034" y="63500"/>
                  </a:lnTo>
                  <a:lnTo>
                    <a:pt x="2027034" y="127000"/>
                  </a:lnTo>
                  <a:lnTo>
                    <a:pt x="2082939" y="127000"/>
                  </a:lnTo>
                  <a:lnTo>
                    <a:pt x="2082939" y="63500"/>
                  </a:lnTo>
                  <a:close/>
                </a:path>
                <a:path w="2841625" h="356235">
                  <a:moveTo>
                    <a:pt x="2146782" y="241300"/>
                  </a:moveTo>
                  <a:lnTo>
                    <a:pt x="2082939" y="241300"/>
                  </a:lnTo>
                  <a:lnTo>
                    <a:pt x="2082939" y="304800"/>
                  </a:lnTo>
                  <a:lnTo>
                    <a:pt x="2146782" y="304800"/>
                  </a:lnTo>
                  <a:lnTo>
                    <a:pt x="2146782" y="241300"/>
                  </a:lnTo>
                  <a:close/>
                </a:path>
                <a:path w="2841625" h="356235">
                  <a:moveTo>
                    <a:pt x="2146782" y="127000"/>
                  </a:moveTo>
                  <a:lnTo>
                    <a:pt x="2082939" y="127000"/>
                  </a:lnTo>
                  <a:lnTo>
                    <a:pt x="2082939" y="177800"/>
                  </a:lnTo>
                  <a:lnTo>
                    <a:pt x="2146782" y="177800"/>
                  </a:lnTo>
                  <a:lnTo>
                    <a:pt x="2146782" y="127000"/>
                  </a:lnTo>
                  <a:close/>
                </a:path>
                <a:path w="2841625" h="356235">
                  <a:moveTo>
                    <a:pt x="2146782" y="0"/>
                  </a:moveTo>
                  <a:lnTo>
                    <a:pt x="2082939" y="0"/>
                  </a:lnTo>
                  <a:lnTo>
                    <a:pt x="2082939" y="63500"/>
                  </a:lnTo>
                  <a:lnTo>
                    <a:pt x="2146782" y="63500"/>
                  </a:lnTo>
                  <a:lnTo>
                    <a:pt x="2146782" y="0"/>
                  </a:lnTo>
                  <a:close/>
                </a:path>
                <a:path w="2841625" h="356235">
                  <a:moveTo>
                    <a:pt x="2258491" y="0"/>
                  </a:moveTo>
                  <a:lnTo>
                    <a:pt x="2202586" y="0"/>
                  </a:lnTo>
                  <a:lnTo>
                    <a:pt x="2202586" y="63500"/>
                  </a:lnTo>
                  <a:lnTo>
                    <a:pt x="2146782" y="63500"/>
                  </a:lnTo>
                  <a:lnTo>
                    <a:pt x="2146782" y="127000"/>
                  </a:lnTo>
                  <a:lnTo>
                    <a:pt x="2202586" y="127000"/>
                  </a:lnTo>
                  <a:lnTo>
                    <a:pt x="2202586" y="177800"/>
                  </a:lnTo>
                  <a:lnTo>
                    <a:pt x="2146782" y="177800"/>
                  </a:lnTo>
                  <a:lnTo>
                    <a:pt x="2146782" y="241300"/>
                  </a:lnTo>
                  <a:lnTo>
                    <a:pt x="2202586" y="241300"/>
                  </a:lnTo>
                  <a:lnTo>
                    <a:pt x="2202586" y="304800"/>
                  </a:lnTo>
                  <a:lnTo>
                    <a:pt x="2258491" y="304800"/>
                  </a:lnTo>
                  <a:lnTo>
                    <a:pt x="2258491" y="241300"/>
                  </a:lnTo>
                  <a:lnTo>
                    <a:pt x="2202675" y="241300"/>
                  </a:lnTo>
                  <a:lnTo>
                    <a:pt x="2202675" y="177800"/>
                  </a:lnTo>
                  <a:lnTo>
                    <a:pt x="2258491" y="177800"/>
                  </a:lnTo>
                  <a:lnTo>
                    <a:pt x="2258491" y="127000"/>
                  </a:lnTo>
                  <a:lnTo>
                    <a:pt x="2202675" y="127000"/>
                  </a:lnTo>
                  <a:lnTo>
                    <a:pt x="2202675" y="63500"/>
                  </a:lnTo>
                  <a:lnTo>
                    <a:pt x="2258491" y="63500"/>
                  </a:lnTo>
                  <a:lnTo>
                    <a:pt x="2258491" y="0"/>
                  </a:lnTo>
                  <a:close/>
                </a:path>
                <a:path w="2841625" h="356235">
                  <a:moveTo>
                    <a:pt x="2314384" y="63500"/>
                  </a:moveTo>
                  <a:lnTo>
                    <a:pt x="2258491" y="63500"/>
                  </a:lnTo>
                  <a:lnTo>
                    <a:pt x="2258491" y="127000"/>
                  </a:lnTo>
                  <a:lnTo>
                    <a:pt x="2314384" y="127000"/>
                  </a:lnTo>
                  <a:lnTo>
                    <a:pt x="2314384" y="63500"/>
                  </a:lnTo>
                  <a:close/>
                </a:path>
                <a:path w="2841625" h="356235">
                  <a:moveTo>
                    <a:pt x="2378227" y="241300"/>
                  </a:moveTo>
                  <a:lnTo>
                    <a:pt x="2314384" y="241300"/>
                  </a:lnTo>
                  <a:lnTo>
                    <a:pt x="2314384" y="304800"/>
                  </a:lnTo>
                  <a:lnTo>
                    <a:pt x="2378227" y="304800"/>
                  </a:lnTo>
                  <a:lnTo>
                    <a:pt x="2378227" y="241300"/>
                  </a:lnTo>
                  <a:close/>
                </a:path>
                <a:path w="2841625" h="356235">
                  <a:moveTo>
                    <a:pt x="2378227" y="127000"/>
                  </a:moveTo>
                  <a:lnTo>
                    <a:pt x="2314384" y="127000"/>
                  </a:lnTo>
                  <a:lnTo>
                    <a:pt x="2314384" y="177800"/>
                  </a:lnTo>
                  <a:lnTo>
                    <a:pt x="2378227" y="177800"/>
                  </a:lnTo>
                  <a:lnTo>
                    <a:pt x="2378227" y="127000"/>
                  </a:lnTo>
                  <a:close/>
                </a:path>
                <a:path w="2841625" h="356235">
                  <a:moveTo>
                    <a:pt x="2378227" y="0"/>
                  </a:moveTo>
                  <a:lnTo>
                    <a:pt x="2314384" y="0"/>
                  </a:lnTo>
                  <a:lnTo>
                    <a:pt x="2314384" y="63500"/>
                  </a:lnTo>
                  <a:lnTo>
                    <a:pt x="2378227" y="63500"/>
                  </a:lnTo>
                  <a:lnTo>
                    <a:pt x="2378227" y="0"/>
                  </a:lnTo>
                  <a:close/>
                </a:path>
                <a:path w="2841625" h="356235">
                  <a:moveTo>
                    <a:pt x="2489936" y="0"/>
                  </a:moveTo>
                  <a:lnTo>
                    <a:pt x="2434031" y="0"/>
                  </a:lnTo>
                  <a:lnTo>
                    <a:pt x="2434031" y="63500"/>
                  </a:lnTo>
                  <a:lnTo>
                    <a:pt x="2489936" y="63500"/>
                  </a:lnTo>
                  <a:lnTo>
                    <a:pt x="2489936" y="0"/>
                  </a:lnTo>
                  <a:close/>
                </a:path>
                <a:path w="2841625" h="356235">
                  <a:moveTo>
                    <a:pt x="2545740" y="177800"/>
                  </a:moveTo>
                  <a:lnTo>
                    <a:pt x="2489936" y="177800"/>
                  </a:lnTo>
                  <a:lnTo>
                    <a:pt x="2489936" y="127000"/>
                  </a:lnTo>
                  <a:lnTo>
                    <a:pt x="2434031" y="127000"/>
                  </a:lnTo>
                  <a:lnTo>
                    <a:pt x="2434031" y="177800"/>
                  </a:lnTo>
                  <a:lnTo>
                    <a:pt x="2489847" y="177800"/>
                  </a:lnTo>
                  <a:lnTo>
                    <a:pt x="2489847" y="241300"/>
                  </a:lnTo>
                  <a:lnTo>
                    <a:pt x="2434031" y="241300"/>
                  </a:lnTo>
                  <a:lnTo>
                    <a:pt x="2434031" y="304800"/>
                  </a:lnTo>
                  <a:lnTo>
                    <a:pt x="2489936" y="304800"/>
                  </a:lnTo>
                  <a:lnTo>
                    <a:pt x="2489936" y="241300"/>
                  </a:lnTo>
                  <a:lnTo>
                    <a:pt x="2545740" y="241300"/>
                  </a:lnTo>
                  <a:lnTo>
                    <a:pt x="2545740" y="177800"/>
                  </a:lnTo>
                  <a:close/>
                </a:path>
                <a:path w="2841625" h="356235">
                  <a:moveTo>
                    <a:pt x="2609583" y="241300"/>
                  </a:moveTo>
                  <a:lnTo>
                    <a:pt x="2545740" y="241300"/>
                  </a:lnTo>
                  <a:lnTo>
                    <a:pt x="2545740" y="304800"/>
                  </a:lnTo>
                  <a:lnTo>
                    <a:pt x="2609583" y="304800"/>
                  </a:lnTo>
                  <a:lnTo>
                    <a:pt x="2609583" y="241300"/>
                  </a:lnTo>
                  <a:close/>
                </a:path>
                <a:path w="2841625" h="356235">
                  <a:moveTo>
                    <a:pt x="2609583" y="127000"/>
                  </a:moveTo>
                  <a:lnTo>
                    <a:pt x="2545740" y="127000"/>
                  </a:lnTo>
                  <a:lnTo>
                    <a:pt x="2545740" y="177800"/>
                  </a:lnTo>
                  <a:lnTo>
                    <a:pt x="2609583" y="177800"/>
                  </a:lnTo>
                  <a:lnTo>
                    <a:pt x="2609583" y="127000"/>
                  </a:lnTo>
                  <a:close/>
                </a:path>
                <a:path w="2841625" h="356235">
                  <a:moveTo>
                    <a:pt x="2609583" y="0"/>
                  </a:moveTo>
                  <a:lnTo>
                    <a:pt x="2545740" y="0"/>
                  </a:lnTo>
                  <a:lnTo>
                    <a:pt x="2545740" y="63500"/>
                  </a:lnTo>
                  <a:lnTo>
                    <a:pt x="2609583" y="63500"/>
                  </a:lnTo>
                  <a:lnTo>
                    <a:pt x="2609583" y="0"/>
                  </a:lnTo>
                  <a:close/>
                </a:path>
                <a:path w="2841625" h="356235">
                  <a:moveTo>
                    <a:pt x="2665488" y="177800"/>
                  </a:moveTo>
                  <a:lnTo>
                    <a:pt x="2609583" y="177800"/>
                  </a:lnTo>
                  <a:lnTo>
                    <a:pt x="2609583" y="241300"/>
                  </a:lnTo>
                  <a:lnTo>
                    <a:pt x="2665488" y="241300"/>
                  </a:lnTo>
                  <a:lnTo>
                    <a:pt x="2665488" y="177800"/>
                  </a:lnTo>
                  <a:close/>
                </a:path>
                <a:path w="2841625" h="356235">
                  <a:moveTo>
                    <a:pt x="2665488" y="63500"/>
                  </a:moveTo>
                  <a:lnTo>
                    <a:pt x="2609583" y="63500"/>
                  </a:lnTo>
                  <a:lnTo>
                    <a:pt x="2609583" y="127000"/>
                  </a:lnTo>
                  <a:lnTo>
                    <a:pt x="2665488" y="127000"/>
                  </a:lnTo>
                  <a:lnTo>
                    <a:pt x="2665488" y="63500"/>
                  </a:lnTo>
                  <a:close/>
                </a:path>
                <a:path w="2841625" h="356235">
                  <a:moveTo>
                    <a:pt x="2777185" y="177800"/>
                  </a:moveTo>
                  <a:lnTo>
                    <a:pt x="2721381" y="177800"/>
                  </a:lnTo>
                  <a:lnTo>
                    <a:pt x="2721381" y="127000"/>
                  </a:lnTo>
                  <a:lnTo>
                    <a:pt x="2665488" y="127000"/>
                  </a:lnTo>
                  <a:lnTo>
                    <a:pt x="2665488" y="177800"/>
                  </a:lnTo>
                  <a:lnTo>
                    <a:pt x="2721292" y="177800"/>
                  </a:lnTo>
                  <a:lnTo>
                    <a:pt x="2721292" y="241300"/>
                  </a:lnTo>
                  <a:lnTo>
                    <a:pt x="2665488" y="241300"/>
                  </a:lnTo>
                  <a:lnTo>
                    <a:pt x="2665488" y="304800"/>
                  </a:lnTo>
                  <a:lnTo>
                    <a:pt x="2721381" y="304800"/>
                  </a:lnTo>
                  <a:lnTo>
                    <a:pt x="2721381" y="241300"/>
                  </a:lnTo>
                  <a:lnTo>
                    <a:pt x="2777185" y="241300"/>
                  </a:lnTo>
                  <a:lnTo>
                    <a:pt x="2777185" y="177800"/>
                  </a:lnTo>
                  <a:close/>
                </a:path>
                <a:path w="2841625" h="356235">
                  <a:moveTo>
                    <a:pt x="2841028" y="241300"/>
                  </a:moveTo>
                  <a:lnTo>
                    <a:pt x="2777185" y="241300"/>
                  </a:lnTo>
                  <a:lnTo>
                    <a:pt x="2777185" y="304800"/>
                  </a:lnTo>
                  <a:lnTo>
                    <a:pt x="2841028" y="304800"/>
                  </a:lnTo>
                  <a:lnTo>
                    <a:pt x="2841028" y="2413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977621" y="1772409"/>
              <a:ext cx="750570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0" y="0"/>
                  </a:moveTo>
                  <a:lnTo>
                    <a:pt x="750238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237924" y="1518411"/>
              <a:ext cx="2777490" cy="279400"/>
            </a:xfrm>
            <a:custGeom>
              <a:avLst/>
              <a:gdLst/>
              <a:ahLst/>
              <a:cxnLst/>
              <a:rect l="l" t="t" r="r" b="b"/>
              <a:pathLst>
                <a:path w="2777490" h="279400">
                  <a:moveTo>
                    <a:pt x="2258390" y="0"/>
                  </a:moveTo>
                  <a:lnTo>
                    <a:pt x="2202497" y="0"/>
                  </a:lnTo>
                  <a:lnTo>
                    <a:pt x="2202497" y="50800"/>
                  </a:lnTo>
                  <a:lnTo>
                    <a:pt x="2139188" y="50800"/>
                  </a:lnTo>
                  <a:lnTo>
                    <a:pt x="2139188" y="0"/>
                  </a:lnTo>
                  <a:lnTo>
                    <a:pt x="2083295" y="0"/>
                  </a:lnTo>
                  <a:lnTo>
                    <a:pt x="2083295" y="50800"/>
                  </a:lnTo>
                  <a:lnTo>
                    <a:pt x="2138743" y="50800"/>
                  </a:lnTo>
                  <a:lnTo>
                    <a:pt x="2138743" y="114300"/>
                  </a:lnTo>
                  <a:lnTo>
                    <a:pt x="2202497" y="114300"/>
                  </a:lnTo>
                  <a:lnTo>
                    <a:pt x="2202497" y="177800"/>
                  </a:lnTo>
                  <a:lnTo>
                    <a:pt x="2138743" y="177800"/>
                  </a:lnTo>
                  <a:lnTo>
                    <a:pt x="2138743" y="114300"/>
                  </a:lnTo>
                  <a:lnTo>
                    <a:pt x="2083295" y="114300"/>
                  </a:lnTo>
                  <a:lnTo>
                    <a:pt x="2083295" y="50800"/>
                  </a:lnTo>
                  <a:lnTo>
                    <a:pt x="2082838" y="50800"/>
                  </a:lnTo>
                  <a:lnTo>
                    <a:pt x="2082838" y="114300"/>
                  </a:lnTo>
                  <a:lnTo>
                    <a:pt x="2082838" y="177800"/>
                  </a:lnTo>
                  <a:lnTo>
                    <a:pt x="2027389" y="177800"/>
                  </a:lnTo>
                  <a:lnTo>
                    <a:pt x="2027389" y="114300"/>
                  </a:lnTo>
                  <a:lnTo>
                    <a:pt x="2082838" y="114300"/>
                  </a:lnTo>
                  <a:lnTo>
                    <a:pt x="2082838" y="50800"/>
                  </a:lnTo>
                  <a:lnTo>
                    <a:pt x="2027389" y="50800"/>
                  </a:lnTo>
                  <a:lnTo>
                    <a:pt x="2027389" y="0"/>
                  </a:lnTo>
                  <a:lnTo>
                    <a:pt x="1971141" y="0"/>
                  </a:lnTo>
                  <a:lnTo>
                    <a:pt x="1971141" y="50800"/>
                  </a:lnTo>
                  <a:lnTo>
                    <a:pt x="1907298" y="50800"/>
                  </a:lnTo>
                  <a:lnTo>
                    <a:pt x="1907298" y="0"/>
                  </a:lnTo>
                  <a:lnTo>
                    <a:pt x="1851482" y="0"/>
                  </a:lnTo>
                  <a:lnTo>
                    <a:pt x="1851482" y="114300"/>
                  </a:lnTo>
                  <a:lnTo>
                    <a:pt x="1851482" y="177800"/>
                  </a:lnTo>
                  <a:lnTo>
                    <a:pt x="1795589" y="177800"/>
                  </a:lnTo>
                  <a:lnTo>
                    <a:pt x="1795589" y="114300"/>
                  </a:lnTo>
                  <a:lnTo>
                    <a:pt x="1851482" y="114300"/>
                  </a:lnTo>
                  <a:lnTo>
                    <a:pt x="1851482" y="0"/>
                  </a:lnTo>
                  <a:lnTo>
                    <a:pt x="1739696" y="0"/>
                  </a:lnTo>
                  <a:lnTo>
                    <a:pt x="1739696" y="50800"/>
                  </a:lnTo>
                  <a:lnTo>
                    <a:pt x="1739696" y="114300"/>
                  </a:lnTo>
                  <a:lnTo>
                    <a:pt x="1739696" y="177800"/>
                  </a:lnTo>
                  <a:lnTo>
                    <a:pt x="1675841" y="177800"/>
                  </a:lnTo>
                  <a:lnTo>
                    <a:pt x="1675841" y="114300"/>
                  </a:lnTo>
                  <a:lnTo>
                    <a:pt x="1739696" y="114300"/>
                  </a:lnTo>
                  <a:lnTo>
                    <a:pt x="1739696" y="50800"/>
                  </a:lnTo>
                  <a:lnTo>
                    <a:pt x="1675841" y="50800"/>
                  </a:lnTo>
                  <a:lnTo>
                    <a:pt x="1675841" y="0"/>
                  </a:lnTo>
                  <a:lnTo>
                    <a:pt x="1620037" y="0"/>
                  </a:lnTo>
                  <a:lnTo>
                    <a:pt x="1620037" y="114300"/>
                  </a:lnTo>
                  <a:lnTo>
                    <a:pt x="1620037" y="177800"/>
                  </a:lnTo>
                  <a:lnTo>
                    <a:pt x="1564144" y="177800"/>
                  </a:lnTo>
                  <a:lnTo>
                    <a:pt x="1564144" y="114300"/>
                  </a:lnTo>
                  <a:lnTo>
                    <a:pt x="1620037" y="114300"/>
                  </a:lnTo>
                  <a:lnTo>
                    <a:pt x="1620037" y="0"/>
                  </a:lnTo>
                  <a:lnTo>
                    <a:pt x="1508417" y="0"/>
                  </a:lnTo>
                  <a:lnTo>
                    <a:pt x="1508417" y="50800"/>
                  </a:lnTo>
                  <a:lnTo>
                    <a:pt x="1508328" y="114300"/>
                  </a:lnTo>
                  <a:lnTo>
                    <a:pt x="1508328" y="177800"/>
                  </a:lnTo>
                  <a:lnTo>
                    <a:pt x="1444485" y="177800"/>
                  </a:lnTo>
                  <a:lnTo>
                    <a:pt x="1444485" y="114300"/>
                  </a:lnTo>
                  <a:lnTo>
                    <a:pt x="1508328" y="114300"/>
                  </a:lnTo>
                  <a:lnTo>
                    <a:pt x="1508328" y="50800"/>
                  </a:lnTo>
                  <a:lnTo>
                    <a:pt x="1388592" y="50800"/>
                  </a:lnTo>
                  <a:lnTo>
                    <a:pt x="1388592" y="114300"/>
                  </a:lnTo>
                  <a:lnTo>
                    <a:pt x="1388592" y="177800"/>
                  </a:lnTo>
                  <a:lnTo>
                    <a:pt x="1332699" y="177800"/>
                  </a:lnTo>
                  <a:lnTo>
                    <a:pt x="1332699" y="114300"/>
                  </a:lnTo>
                  <a:lnTo>
                    <a:pt x="1388592" y="114300"/>
                  </a:lnTo>
                  <a:lnTo>
                    <a:pt x="1388592" y="50800"/>
                  </a:lnTo>
                  <a:lnTo>
                    <a:pt x="1276883" y="50800"/>
                  </a:lnTo>
                  <a:lnTo>
                    <a:pt x="1276883" y="114300"/>
                  </a:lnTo>
                  <a:lnTo>
                    <a:pt x="1276883" y="177800"/>
                  </a:lnTo>
                  <a:lnTo>
                    <a:pt x="1213040" y="177800"/>
                  </a:lnTo>
                  <a:lnTo>
                    <a:pt x="1213040" y="114300"/>
                  </a:lnTo>
                  <a:lnTo>
                    <a:pt x="1276883" y="114300"/>
                  </a:lnTo>
                  <a:lnTo>
                    <a:pt x="1276883" y="50800"/>
                  </a:lnTo>
                  <a:lnTo>
                    <a:pt x="1157236" y="50800"/>
                  </a:lnTo>
                  <a:lnTo>
                    <a:pt x="1157236" y="114300"/>
                  </a:lnTo>
                  <a:lnTo>
                    <a:pt x="1157236" y="177800"/>
                  </a:lnTo>
                  <a:lnTo>
                    <a:pt x="1101331" y="177800"/>
                  </a:lnTo>
                  <a:lnTo>
                    <a:pt x="1101331" y="114300"/>
                  </a:lnTo>
                  <a:lnTo>
                    <a:pt x="1157236" y="114300"/>
                  </a:lnTo>
                  <a:lnTo>
                    <a:pt x="1157236" y="50800"/>
                  </a:lnTo>
                  <a:lnTo>
                    <a:pt x="1045438" y="50800"/>
                  </a:lnTo>
                  <a:lnTo>
                    <a:pt x="1045438" y="114300"/>
                  </a:lnTo>
                  <a:lnTo>
                    <a:pt x="1045438" y="177800"/>
                  </a:lnTo>
                  <a:lnTo>
                    <a:pt x="981595" y="177800"/>
                  </a:lnTo>
                  <a:lnTo>
                    <a:pt x="981595" y="114300"/>
                  </a:lnTo>
                  <a:lnTo>
                    <a:pt x="1045438" y="114300"/>
                  </a:lnTo>
                  <a:lnTo>
                    <a:pt x="1045438" y="50800"/>
                  </a:lnTo>
                  <a:lnTo>
                    <a:pt x="925791" y="50800"/>
                  </a:lnTo>
                  <a:lnTo>
                    <a:pt x="925791" y="114300"/>
                  </a:lnTo>
                  <a:lnTo>
                    <a:pt x="925791" y="177800"/>
                  </a:lnTo>
                  <a:lnTo>
                    <a:pt x="869886" y="177800"/>
                  </a:lnTo>
                  <a:lnTo>
                    <a:pt x="869886" y="114300"/>
                  </a:lnTo>
                  <a:lnTo>
                    <a:pt x="925791" y="114300"/>
                  </a:lnTo>
                  <a:lnTo>
                    <a:pt x="925791" y="50800"/>
                  </a:lnTo>
                  <a:lnTo>
                    <a:pt x="813993" y="50800"/>
                  </a:lnTo>
                  <a:lnTo>
                    <a:pt x="813993" y="114300"/>
                  </a:lnTo>
                  <a:lnTo>
                    <a:pt x="813993" y="177800"/>
                  </a:lnTo>
                  <a:lnTo>
                    <a:pt x="750150" y="177800"/>
                  </a:lnTo>
                  <a:lnTo>
                    <a:pt x="750150" y="114300"/>
                  </a:lnTo>
                  <a:lnTo>
                    <a:pt x="813993" y="114300"/>
                  </a:lnTo>
                  <a:lnTo>
                    <a:pt x="813993" y="50800"/>
                  </a:lnTo>
                  <a:lnTo>
                    <a:pt x="694334" y="50800"/>
                  </a:lnTo>
                  <a:lnTo>
                    <a:pt x="694334" y="114300"/>
                  </a:lnTo>
                  <a:lnTo>
                    <a:pt x="694334" y="177800"/>
                  </a:lnTo>
                  <a:lnTo>
                    <a:pt x="638441" y="177800"/>
                  </a:lnTo>
                  <a:lnTo>
                    <a:pt x="638441" y="114300"/>
                  </a:lnTo>
                  <a:lnTo>
                    <a:pt x="694334" y="114300"/>
                  </a:lnTo>
                  <a:lnTo>
                    <a:pt x="694334" y="50800"/>
                  </a:lnTo>
                  <a:lnTo>
                    <a:pt x="582549" y="50800"/>
                  </a:lnTo>
                  <a:lnTo>
                    <a:pt x="582549" y="114300"/>
                  </a:lnTo>
                  <a:lnTo>
                    <a:pt x="582549" y="177800"/>
                  </a:lnTo>
                  <a:lnTo>
                    <a:pt x="518706" y="177800"/>
                  </a:lnTo>
                  <a:lnTo>
                    <a:pt x="518706" y="114300"/>
                  </a:lnTo>
                  <a:lnTo>
                    <a:pt x="582549" y="114300"/>
                  </a:lnTo>
                  <a:lnTo>
                    <a:pt x="582549" y="50800"/>
                  </a:lnTo>
                  <a:lnTo>
                    <a:pt x="462889" y="50800"/>
                  </a:lnTo>
                  <a:lnTo>
                    <a:pt x="462889" y="114300"/>
                  </a:lnTo>
                  <a:lnTo>
                    <a:pt x="462889" y="177800"/>
                  </a:lnTo>
                  <a:lnTo>
                    <a:pt x="406996" y="177800"/>
                  </a:lnTo>
                  <a:lnTo>
                    <a:pt x="406996" y="114300"/>
                  </a:lnTo>
                  <a:lnTo>
                    <a:pt x="462889" y="114300"/>
                  </a:lnTo>
                  <a:lnTo>
                    <a:pt x="462889" y="50800"/>
                  </a:lnTo>
                  <a:lnTo>
                    <a:pt x="351193" y="50800"/>
                  </a:lnTo>
                  <a:lnTo>
                    <a:pt x="351193" y="114300"/>
                  </a:lnTo>
                  <a:lnTo>
                    <a:pt x="351193" y="177800"/>
                  </a:lnTo>
                  <a:lnTo>
                    <a:pt x="287337" y="177800"/>
                  </a:lnTo>
                  <a:lnTo>
                    <a:pt x="287337" y="114300"/>
                  </a:lnTo>
                  <a:lnTo>
                    <a:pt x="351193" y="114300"/>
                  </a:lnTo>
                  <a:lnTo>
                    <a:pt x="351193" y="50800"/>
                  </a:lnTo>
                  <a:lnTo>
                    <a:pt x="231444" y="50800"/>
                  </a:lnTo>
                  <a:lnTo>
                    <a:pt x="231444" y="114300"/>
                  </a:lnTo>
                  <a:lnTo>
                    <a:pt x="231444" y="177800"/>
                  </a:lnTo>
                  <a:lnTo>
                    <a:pt x="175552" y="177800"/>
                  </a:lnTo>
                  <a:lnTo>
                    <a:pt x="175552" y="114300"/>
                  </a:lnTo>
                  <a:lnTo>
                    <a:pt x="231444" y="114300"/>
                  </a:lnTo>
                  <a:lnTo>
                    <a:pt x="231444" y="50800"/>
                  </a:lnTo>
                  <a:lnTo>
                    <a:pt x="119646" y="50800"/>
                  </a:lnTo>
                  <a:lnTo>
                    <a:pt x="119646" y="114300"/>
                  </a:lnTo>
                  <a:lnTo>
                    <a:pt x="119646" y="177800"/>
                  </a:lnTo>
                  <a:lnTo>
                    <a:pt x="55892" y="177800"/>
                  </a:lnTo>
                  <a:lnTo>
                    <a:pt x="55892" y="114300"/>
                  </a:lnTo>
                  <a:lnTo>
                    <a:pt x="119646" y="114300"/>
                  </a:lnTo>
                  <a:lnTo>
                    <a:pt x="119646" y="50800"/>
                  </a:lnTo>
                  <a:lnTo>
                    <a:pt x="55803" y="50800"/>
                  </a:lnTo>
                  <a:lnTo>
                    <a:pt x="55803" y="114300"/>
                  </a:lnTo>
                  <a:lnTo>
                    <a:pt x="0" y="114300"/>
                  </a:lnTo>
                  <a:lnTo>
                    <a:pt x="0" y="177800"/>
                  </a:lnTo>
                  <a:lnTo>
                    <a:pt x="55803" y="177800"/>
                  </a:lnTo>
                  <a:lnTo>
                    <a:pt x="55803" y="228600"/>
                  </a:lnTo>
                  <a:lnTo>
                    <a:pt x="119646" y="228600"/>
                  </a:lnTo>
                  <a:lnTo>
                    <a:pt x="119646" y="279400"/>
                  </a:lnTo>
                  <a:lnTo>
                    <a:pt x="287337" y="279400"/>
                  </a:lnTo>
                  <a:lnTo>
                    <a:pt x="287337" y="228600"/>
                  </a:lnTo>
                  <a:lnTo>
                    <a:pt x="351193" y="228600"/>
                  </a:lnTo>
                  <a:lnTo>
                    <a:pt x="351193" y="279400"/>
                  </a:lnTo>
                  <a:lnTo>
                    <a:pt x="518706" y="279400"/>
                  </a:lnTo>
                  <a:lnTo>
                    <a:pt x="518706" y="228600"/>
                  </a:lnTo>
                  <a:lnTo>
                    <a:pt x="582549" y="228600"/>
                  </a:lnTo>
                  <a:lnTo>
                    <a:pt x="582549" y="279400"/>
                  </a:lnTo>
                  <a:lnTo>
                    <a:pt x="750150" y="279400"/>
                  </a:lnTo>
                  <a:lnTo>
                    <a:pt x="750150" y="228600"/>
                  </a:lnTo>
                  <a:lnTo>
                    <a:pt x="813993" y="228600"/>
                  </a:lnTo>
                  <a:lnTo>
                    <a:pt x="813993" y="279400"/>
                  </a:lnTo>
                  <a:lnTo>
                    <a:pt x="869886" y="279400"/>
                  </a:lnTo>
                  <a:lnTo>
                    <a:pt x="869886" y="228600"/>
                  </a:lnTo>
                  <a:lnTo>
                    <a:pt x="925791" y="228600"/>
                  </a:lnTo>
                  <a:lnTo>
                    <a:pt x="925791" y="279400"/>
                  </a:lnTo>
                  <a:lnTo>
                    <a:pt x="981595" y="279400"/>
                  </a:lnTo>
                  <a:lnTo>
                    <a:pt x="981595" y="228600"/>
                  </a:lnTo>
                  <a:lnTo>
                    <a:pt x="1045438" y="228600"/>
                  </a:lnTo>
                  <a:lnTo>
                    <a:pt x="1045438" y="279400"/>
                  </a:lnTo>
                  <a:lnTo>
                    <a:pt x="1213040" y="279400"/>
                  </a:lnTo>
                  <a:lnTo>
                    <a:pt x="1213040" y="228600"/>
                  </a:lnTo>
                  <a:lnTo>
                    <a:pt x="1276883" y="228600"/>
                  </a:lnTo>
                  <a:lnTo>
                    <a:pt x="1276883" y="279400"/>
                  </a:lnTo>
                  <a:lnTo>
                    <a:pt x="1444485" y="279400"/>
                  </a:lnTo>
                  <a:lnTo>
                    <a:pt x="1444485" y="228600"/>
                  </a:lnTo>
                  <a:lnTo>
                    <a:pt x="1508328" y="228600"/>
                  </a:lnTo>
                  <a:lnTo>
                    <a:pt x="1508328" y="279400"/>
                  </a:lnTo>
                  <a:lnTo>
                    <a:pt x="1675841" y="279400"/>
                  </a:lnTo>
                  <a:lnTo>
                    <a:pt x="1675841" y="228600"/>
                  </a:lnTo>
                  <a:lnTo>
                    <a:pt x="1971497" y="228600"/>
                  </a:lnTo>
                  <a:lnTo>
                    <a:pt x="1971497" y="177800"/>
                  </a:lnTo>
                  <a:lnTo>
                    <a:pt x="1907654" y="177800"/>
                  </a:lnTo>
                  <a:lnTo>
                    <a:pt x="1907654" y="114300"/>
                  </a:lnTo>
                  <a:lnTo>
                    <a:pt x="1971497" y="114300"/>
                  </a:lnTo>
                  <a:lnTo>
                    <a:pt x="1971497" y="177800"/>
                  </a:lnTo>
                  <a:lnTo>
                    <a:pt x="2026945" y="177800"/>
                  </a:lnTo>
                  <a:lnTo>
                    <a:pt x="2026945" y="228600"/>
                  </a:lnTo>
                  <a:lnTo>
                    <a:pt x="2202586" y="228600"/>
                  </a:lnTo>
                  <a:lnTo>
                    <a:pt x="2202586" y="177800"/>
                  </a:lnTo>
                  <a:lnTo>
                    <a:pt x="2258390" y="177800"/>
                  </a:lnTo>
                  <a:lnTo>
                    <a:pt x="2258390" y="114300"/>
                  </a:lnTo>
                  <a:lnTo>
                    <a:pt x="2202586" y="114300"/>
                  </a:lnTo>
                  <a:lnTo>
                    <a:pt x="2202586" y="50800"/>
                  </a:lnTo>
                  <a:lnTo>
                    <a:pt x="2258390" y="50800"/>
                  </a:lnTo>
                  <a:lnTo>
                    <a:pt x="2258390" y="0"/>
                  </a:lnTo>
                  <a:close/>
                </a:path>
                <a:path w="2777490" h="279400">
                  <a:moveTo>
                    <a:pt x="2314295" y="177800"/>
                  </a:moveTo>
                  <a:lnTo>
                    <a:pt x="2258390" y="177800"/>
                  </a:lnTo>
                  <a:lnTo>
                    <a:pt x="2258390" y="228600"/>
                  </a:lnTo>
                  <a:lnTo>
                    <a:pt x="2314295" y="228600"/>
                  </a:lnTo>
                  <a:lnTo>
                    <a:pt x="2314295" y="177800"/>
                  </a:lnTo>
                  <a:close/>
                </a:path>
                <a:path w="2777490" h="279400">
                  <a:moveTo>
                    <a:pt x="2314295" y="50800"/>
                  </a:moveTo>
                  <a:lnTo>
                    <a:pt x="2258390" y="50800"/>
                  </a:lnTo>
                  <a:lnTo>
                    <a:pt x="2258390" y="114300"/>
                  </a:lnTo>
                  <a:lnTo>
                    <a:pt x="2314295" y="114300"/>
                  </a:lnTo>
                  <a:lnTo>
                    <a:pt x="2314295" y="50800"/>
                  </a:lnTo>
                  <a:close/>
                </a:path>
                <a:path w="2777490" h="279400">
                  <a:moveTo>
                    <a:pt x="2370188" y="114300"/>
                  </a:moveTo>
                  <a:lnTo>
                    <a:pt x="2314295" y="114300"/>
                  </a:lnTo>
                  <a:lnTo>
                    <a:pt x="2314295" y="177800"/>
                  </a:lnTo>
                  <a:lnTo>
                    <a:pt x="2370188" y="177800"/>
                  </a:lnTo>
                  <a:lnTo>
                    <a:pt x="2370188" y="114300"/>
                  </a:lnTo>
                  <a:close/>
                </a:path>
                <a:path w="2777490" h="279400">
                  <a:moveTo>
                    <a:pt x="2370188" y="0"/>
                  </a:moveTo>
                  <a:lnTo>
                    <a:pt x="2314295" y="0"/>
                  </a:lnTo>
                  <a:lnTo>
                    <a:pt x="2314295" y="50800"/>
                  </a:lnTo>
                  <a:lnTo>
                    <a:pt x="2370188" y="50800"/>
                  </a:lnTo>
                  <a:lnTo>
                    <a:pt x="2370188" y="0"/>
                  </a:lnTo>
                  <a:close/>
                </a:path>
                <a:path w="2777490" h="279400">
                  <a:moveTo>
                    <a:pt x="2434031" y="177800"/>
                  </a:moveTo>
                  <a:lnTo>
                    <a:pt x="2370188" y="177800"/>
                  </a:lnTo>
                  <a:lnTo>
                    <a:pt x="2370188" y="228600"/>
                  </a:lnTo>
                  <a:lnTo>
                    <a:pt x="2434031" y="228600"/>
                  </a:lnTo>
                  <a:lnTo>
                    <a:pt x="2434031" y="177800"/>
                  </a:lnTo>
                  <a:close/>
                </a:path>
                <a:path w="2777490" h="279400">
                  <a:moveTo>
                    <a:pt x="2434031" y="50800"/>
                  </a:moveTo>
                  <a:lnTo>
                    <a:pt x="2370188" y="50800"/>
                  </a:lnTo>
                  <a:lnTo>
                    <a:pt x="2370188" y="114300"/>
                  </a:lnTo>
                  <a:lnTo>
                    <a:pt x="2434031" y="114300"/>
                  </a:lnTo>
                  <a:lnTo>
                    <a:pt x="2434031" y="50800"/>
                  </a:lnTo>
                  <a:close/>
                </a:path>
                <a:path w="2777490" h="279400">
                  <a:moveTo>
                    <a:pt x="2545740" y="50800"/>
                  </a:moveTo>
                  <a:lnTo>
                    <a:pt x="2489924" y="50800"/>
                  </a:lnTo>
                  <a:lnTo>
                    <a:pt x="2489924" y="0"/>
                  </a:lnTo>
                  <a:lnTo>
                    <a:pt x="2434031" y="0"/>
                  </a:lnTo>
                  <a:lnTo>
                    <a:pt x="2434031" y="50800"/>
                  </a:lnTo>
                  <a:lnTo>
                    <a:pt x="2489835" y="50800"/>
                  </a:lnTo>
                  <a:lnTo>
                    <a:pt x="2489835" y="114300"/>
                  </a:lnTo>
                  <a:lnTo>
                    <a:pt x="2434031" y="114300"/>
                  </a:lnTo>
                  <a:lnTo>
                    <a:pt x="2434031" y="177800"/>
                  </a:lnTo>
                  <a:lnTo>
                    <a:pt x="2489835" y="177800"/>
                  </a:lnTo>
                  <a:lnTo>
                    <a:pt x="2489835" y="228600"/>
                  </a:lnTo>
                  <a:lnTo>
                    <a:pt x="2545740" y="228600"/>
                  </a:lnTo>
                  <a:lnTo>
                    <a:pt x="2545740" y="177800"/>
                  </a:lnTo>
                  <a:lnTo>
                    <a:pt x="2489924" y="177800"/>
                  </a:lnTo>
                  <a:lnTo>
                    <a:pt x="2489924" y="114300"/>
                  </a:lnTo>
                  <a:lnTo>
                    <a:pt x="2545740" y="114300"/>
                  </a:lnTo>
                  <a:lnTo>
                    <a:pt x="2545740" y="50800"/>
                  </a:lnTo>
                  <a:close/>
                </a:path>
                <a:path w="2777490" h="279400">
                  <a:moveTo>
                    <a:pt x="2665387" y="50800"/>
                  </a:moveTo>
                  <a:lnTo>
                    <a:pt x="2601544" y="50800"/>
                  </a:lnTo>
                  <a:lnTo>
                    <a:pt x="2601544" y="114300"/>
                  </a:lnTo>
                  <a:lnTo>
                    <a:pt x="2545740" y="114300"/>
                  </a:lnTo>
                  <a:lnTo>
                    <a:pt x="2545740" y="177800"/>
                  </a:lnTo>
                  <a:lnTo>
                    <a:pt x="2601544" y="177800"/>
                  </a:lnTo>
                  <a:lnTo>
                    <a:pt x="2601544" y="228600"/>
                  </a:lnTo>
                  <a:lnTo>
                    <a:pt x="2665387" y="228600"/>
                  </a:lnTo>
                  <a:lnTo>
                    <a:pt x="2665387" y="177800"/>
                  </a:lnTo>
                  <a:lnTo>
                    <a:pt x="2601633" y="177800"/>
                  </a:lnTo>
                  <a:lnTo>
                    <a:pt x="2601633" y="114300"/>
                  </a:lnTo>
                  <a:lnTo>
                    <a:pt x="2665387" y="114300"/>
                  </a:lnTo>
                  <a:lnTo>
                    <a:pt x="2665387" y="50800"/>
                  </a:lnTo>
                  <a:close/>
                </a:path>
                <a:path w="2777490" h="279400">
                  <a:moveTo>
                    <a:pt x="2721292" y="0"/>
                  </a:moveTo>
                  <a:lnTo>
                    <a:pt x="2665387" y="0"/>
                  </a:lnTo>
                  <a:lnTo>
                    <a:pt x="2665387" y="50800"/>
                  </a:lnTo>
                  <a:lnTo>
                    <a:pt x="2721292" y="50800"/>
                  </a:lnTo>
                  <a:lnTo>
                    <a:pt x="2721292" y="0"/>
                  </a:lnTo>
                  <a:close/>
                </a:path>
                <a:path w="2777490" h="279400">
                  <a:moveTo>
                    <a:pt x="2777185" y="50800"/>
                  </a:moveTo>
                  <a:lnTo>
                    <a:pt x="2721292" y="50800"/>
                  </a:lnTo>
                  <a:lnTo>
                    <a:pt x="2721292" y="114300"/>
                  </a:lnTo>
                  <a:lnTo>
                    <a:pt x="2777185" y="114300"/>
                  </a:lnTo>
                  <a:lnTo>
                    <a:pt x="2777185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820475" y="1543809"/>
              <a:ext cx="862330" cy="0"/>
            </a:xfrm>
            <a:custGeom>
              <a:avLst/>
              <a:gdLst/>
              <a:ahLst/>
              <a:cxnLst/>
              <a:rect l="l" t="t" r="r" b="b"/>
              <a:pathLst>
                <a:path w="862330">
                  <a:moveTo>
                    <a:pt x="0" y="0"/>
                  </a:moveTo>
                  <a:lnTo>
                    <a:pt x="862033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293727" y="1454911"/>
              <a:ext cx="2721610" cy="114300"/>
            </a:xfrm>
            <a:custGeom>
              <a:avLst/>
              <a:gdLst/>
              <a:ahLst/>
              <a:cxnLst/>
              <a:rect l="l" t="t" r="r" b="b"/>
              <a:pathLst>
                <a:path w="2721609" h="114300">
                  <a:moveTo>
                    <a:pt x="1221079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63842" y="63500"/>
                  </a:lnTo>
                  <a:lnTo>
                    <a:pt x="63842" y="114300"/>
                  </a:lnTo>
                  <a:lnTo>
                    <a:pt x="231533" y="114300"/>
                  </a:lnTo>
                  <a:lnTo>
                    <a:pt x="231533" y="63500"/>
                  </a:lnTo>
                  <a:lnTo>
                    <a:pt x="295389" y="63500"/>
                  </a:lnTo>
                  <a:lnTo>
                    <a:pt x="295389" y="114300"/>
                  </a:lnTo>
                  <a:lnTo>
                    <a:pt x="462902" y="114300"/>
                  </a:lnTo>
                  <a:lnTo>
                    <a:pt x="462902" y="63500"/>
                  </a:lnTo>
                  <a:lnTo>
                    <a:pt x="1221079" y="63500"/>
                  </a:lnTo>
                  <a:lnTo>
                    <a:pt x="1221079" y="0"/>
                  </a:lnTo>
                  <a:close/>
                </a:path>
                <a:path w="2721609" h="114300">
                  <a:moveTo>
                    <a:pt x="2147227" y="0"/>
                  </a:moveTo>
                  <a:lnTo>
                    <a:pt x="1388770" y="0"/>
                  </a:lnTo>
                  <a:lnTo>
                    <a:pt x="1388770" y="63500"/>
                  </a:lnTo>
                  <a:lnTo>
                    <a:pt x="2147227" y="63500"/>
                  </a:lnTo>
                  <a:lnTo>
                    <a:pt x="2147227" y="0"/>
                  </a:lnTo>
                  <a:close/>
                </a:path>
                <a:path w="2721609" h="114300">
                  <a:moveTo>
                    <a:pt x="2378227" y="0"/>
                  </a:moveTo>
                  <a:lnTo>
                    <a:pt x="2202586" y="0"/>
                  </a:lnTo>
                  <a:lnTo>
                    <a:pt x="2202586" y="63500"/>
                  </a:lnTo>
                  <a:lnTo>
                    <a:pt x="2378227" y="63500"/>
                  </a:lnTo>
                  <a:lnTo>
                    <a:pt x="2378227" y="0"/>
                  </a:lnTo>
                  <a:close/>
                </a:path>
                <a:path w="2721609" h="114300">
                  <a:moveTo>
                    <a:pt x="2489936" y="0"/>
                  </a:moveTo>
                  <a:lnTo>
                    <a:pt x="2434031" y="0"/>
                  </a:lnTo>
                  <a:lnTo>
                    <a:pt x="2434031" y="63500"/>
                  </a:lnTo>
                  <a:lnTo>
                    <a:pt x="2489936" y="63500"/>
                  </a:lnTo>
                  <a:lnTo>
                    <a:pt x="2489936" y="0"/>
                  </a:lnTo>
                  <a:close/>
                </a:path>
                <a:path w="2721609" h="114300">
                  <a:moveTo>
                    <a:pt x="2609583" y="0"/>
                  </a:moveTo>
                  <a:lnTo>
                    <a:pt x="2545740" y="0"/>
                  </a:lnTo>
                  <a:lnTo>
                    <a:pt x="2545740" y="63500"/>
                  </a:lnTo>
                  <a:lnTo>
                    <a:pt x="2609583" y="63500"/>
                  </a:lnTo>
                  <a:lnTo>
                    <a:pt x="2609583" y="0"/>
                  </a:lnTo>
                  <a:close/>
                </a:path>
                <a:path w="2721609" h="114300">
                  <a:moveTo>
                    <a:pt x="2721381" y="0"/>
                  </a:moveTo>
                  <a:lnTo>
                    <a:pt x="2665488" y="0"/>
                  </a:lnTo>
                  <a:lnTo>
                    <a:pt x="2665488" y="63500"/>
                  </a:lnTo>
                  <a:lnTo>
                    <a:pt x="2721381" y="63500"/>
                  </a:lnTo>
                  <a:lnTo>
                    <a:pt x="2721381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746352" y="1429509"/>
              <a:ext cx="1093470" cy="0"/>
            </a:xfrm>
            <a:custGeom>
              <a:avLst/>
              <a:gdLst/>
              <a:ahLst/>
              <a:cxnLst/>
              <a:rect l="l" t="t" r="r" b="b"/>
              <a:pathLst>
                <a:path w="1093469">
                  <a:moveTo>
                    <a:pt x="0" y="0"/>
                  </a:moveTo>
                  <a:lnTo>
                    <a:pt x="1093212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746341" y="1289811"/>
              <a:ext cx="575310" cy="114300"/>
            </a:xfrm>
            <a:custGeom>
              <a:avLst/>
              <a:gdLst/>
              <a:ahLst/>
              <a:cxnLst/>
              <a:rect l="l" t="t" r="r" b="b"/>
              <a:pathLst>
                <a:path w="575309" h="114300">
                  <a:moveTo>
                    <a:pt x="574878" y="50800"/>
                  </a:moveTo>
                  <a:lnTo>
                    <a:pt x="167424" y="50800"/>
                  </a:lnTo>
                  <a:lnTo>
                    <a:pt x="167424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0" y="114300"/>
                  </a:lnTo>
                  <a:lnTo>
                    <a:pt x="574878" y="114300"/>
                  </a:lnTo>
                  <a:lnTo>
                    <a:pt x="574878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357581" y="1429509"/>
              <a:ext cx="1093470" cy="0"/>
            </a:xfrm>
            <a:custGeom>
              <a:avLst/>
              <a:gdLst/>
              <a:ahLst/>
              <a:cxnLst/>
              <a:rect l="l" t="t" r="r" b="b"/>
              <a:pathLst>
                <a:path w="1093469">
                  <a:moveTo>
                    <a:pt x="0" y="0"/>
                  </a:moveTo>
                  <a:lnTo>
                    <a:pt x="109339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357570" y="1289811"/>
              <a:ext cx="2658110" cy="114300"/>
            </a:xfrm>
            <a:custGeom>
              <a:avLst/>
              <a:gdLst/>
              <a:ahLst/>
              <a:cxnLst/>
              <a:rect l="l" t="t" r="r" b="b"/>
              <a:pathLst>
                <a:path w="2658109" h="114300">
                  <a:moveTo>
                    <a:pt x="574687" y="50800"/>
                  </a:moveTo>
                  <a:lnTo>
                    <a:pt x="167690" y="50800"/>
                  </a:lnTo>
                  <a:lnTo>
                    <a:pt x="167690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0" y="114300"/>
                  </a:lnTo>
                  <a:lnTo>
                    <a:pt x="574687" y="114300"/>
                  </a:lnTo>
                  <a:lnTo>
                    <a:pt x="574687" y="50800"/>
                  </a:lnTo>
                  <a:close/>
                </a:path>
                <a:path w="2658109" h="114300">
                  <a:moveTo>
                    <a:pt x="806056" y="50800"/>
                  </a:moveTo>
                  <a:lnTo>
                    <a:pt x="630593" y="50800"/>
                  </a:lnTo>
                  <a:lnTo>
                    <a:pt x="630593" y="114300"/>
                  </a:lnTo>
                  <a:lnTo>
                    <a:pt x="806056" y="114300"/>
                  </a:lnTo>
                  <a:lnTo>
                    <a:pt x="806056" y="50800"/>
                  </a:lnTo>
                  <a:close/>
                </a:path>
                <a:path w="2658109" h="114300">
                  <a:moveTo>
                    <a:pt x="1037501" y="50800"/>
                  </a:moveTo>
                  <a:lnTo>
                    <a:pt x="861949" y="50800"/>
                  </a:lnTo>
                  <a:lnTo>
                    <a:pt x="861949" y="114300"/>
                  </a:lnTo>
                  <a:lnTo>
                    <a:pt x="1037501" y="114300"/>
                  </a:lnTo>
                  <a:lnTo>
                    <a:pt x="1037501" y="50800"/>
                  </a:lnTo>
                  <a:close/>
                </a:path>
                <a:path w="2658109" h="114300">
                  <a:moveTo>
                    <a:pt x="2194649" y="50800"/>
                  </a:moveTo>
                  <a:lnTo>
                    <a:pt x="2019007" y="50800"/>
                  </a:lnTo>
                  <a:lnTo>
                    <a:pt x="2019007" y="114300"/>
                  </a:lnTo>
                  <a:lnTo>
                    <a:pt x="2194649" y="114300"/>
                  </a:lnTo>
                  <a:lnTo>
                    <a:pt x="2194649" y="50800"/>
                  </a:lnTo>
                  <a:close/>
                </a:path>
                <a:path w="2658109" h="114300">
                  <a:moveTo>
                    <a:pt x="2314384" y="50800"/>
                  </a:moveTo>
                  <a:lnTo>
                    <a:pt x="2250541" y="50800"/>
                  </a:lnTo>
                  <a:lnTo>
                    <a:pt x="2250541" y="114300"/>
                  </a:lnTo>
                  <a:lnTo>
                    <a:pt x="2314384" y="114300"/>
                  </a:lnTo>
                  <a:lnTo>
                    <a:pt x="2314384" y="50800"/>
                  </a:lnTo>
                  <a:close/>
                </a:path>
                <a:path w="2658109" h="114300">
                  <a:moveTo>
                    <a:pt x="2426093" y="50800"/>
                  </a:moveTo>
                  <a:lnTo>
                    <a:pt x="2370188" y="50800"/>
                  </a:lnTo>
                  <a:lnTo>
                    <a:pt x="2370188" y="114300"/>
                  </a:lnTo>
                  <a:lnTo>
                    <a:pt x="2426093" y="114300"/>
                  </a:lnTo>
                  <a:lnTo>
                    <a:pt x="2426093" y="50800"/>
                  </a:lnTo>
                  <a:close/>
                </a:path>
                <a:path w="2658109" h="114300">
                  <a:moveTo>
                    <a:pt x="2545740" y="50800"/>
                  </a:moveTo>
                  <a:lnTo>
                    <a:pt x="2481897" y="50800"/>
                  </a:lnTo>
                  <a:lnTo>
                    <a:pt x="2481897" y="114300"/>
                  </a:lnTo>
                  <a:lnTo>
                    <a:pt x="2545740" y="114300"/>
                  </a:lnTo>
                  <a:lnTo>
                    <a:pt x="2545740" y="50800"/>
                  </a:lnTo>
                  <a:close/>
                </a:path>
                <a:path w="2658109" h="114300">
                  <a:moveTo>
                    <a:pt x="2657538" y="50800"/>
                  </a:moveTo>
                  <a:lnTo>
                    <a:pt x="2601645" y="50800"/>
                  </a:lnTo>
                  <a:lnTo>
                    <a:pt x="2601645" y="114300"/>
                  </a:lnTo>
                  <a:lnTo>
                    <a:pt x="2657538" y="114300"/>
                  </a:lnTo>
                  <a:lnTo>
                    <a:pt x="2657538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209068" y="1315209"/>
              <a:ext cx="750570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0" y="0"/>
                  </a:moveTo>
                  <a:lnTo>
                    <a:pt x="750149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977621" y="1289809"/>
              <a:ext cx="167640" cy="50800"/>
            </a:xfrm>
            <a:custGeom>
              <a:avLst/>
              <a:gdLst/>
              <a:ahLst/>
              <a:cxnLst/>
              <a:rect l="l" t="t" r="r" b="b"/>
              <a:pathLst>
                <a:path w="167640" h="50800">
                  <a:moveTo>
                    <a:pt x="0" y="0"/>
                  </a:moveTo>
                  <a:lnTo>
                    <a:pt x="167602" y="0"/>
                  </a:lnTo>
                  <a:lnTo>
                    <a:pt x="167602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589117" y="1315209"/>
              <a:ext cx="630555" cy="0"/>
            </a:xfrm>
            <a:custGeom>
              <a:avLst/>
              <a:gdLst/>
              <a:ahLst/>
              <a:cxnLst/>
              <a:rect l="l" t="t" r="r" b="b"/>
              <a:pathLst>
                <a:path w="630555">
                  <a:moveTo>
                    <a:pt x="0" y="0"/>
                  </a:moveTo>
                  <a:lnTo>
                    <a:pt x="630407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413476" y="1226311"/>
              <a:ext cx="2602230" cy="63500"/>
            </a:xfrm>
            <a:custGeom>
              <a:avLst/>
              <a:gdLst/>
              <a:ahLst/>
              <a:cxnLst/>
              <a:rect l="l" t="t" r="r" b="b"/>
              <a:pathLst>
                <a:path w="2602230" h="63500">
                  <a:moveTo>
                    <a:pt x="869886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869886" y="63500"/>
                  </a:lnTo>
                  <a:lnTo>
                    <a:pt x="869886" y="0"/>
                  </a:lnTo>
                  <a:close/>
                </a:path>
                <a:path w="2602230" h="63500">
                  <a:moveTo>
                    <a:pt x="2027478" y="0"/>
                  </a:moveTo>
                  <a:lnTo>
                    <a:pt x="1388770" y="0"/>
                  </a:lnTo>
                  <a:lnTo>
                    <a:pt x="1388770" y="63500"/>
                  </a:lnTo>
                  <a:lnTo>
                    <a:pt x="2027478" y="63500"/>
                  </a:lnTo>
                  <a:lnTo>
                    <a:pt x="2027478" y="0"/>
                  </a:lnTo>
                  <a:close/>
                </a:path>
                <a:path w="2602230" h="63500">
                  <a:moveTo>
                    <a:pt x="2258479" y="0"/>
                  </a:moveTo>
                  <a:lnTo>
                    <a:pt x="2082838" y="0"/>
                  </a:lnTo>
                  <a:lnTo>
                    <a:pt x="2082838" y="63500"/>
                  </a:lnTo>
                  <a:lnTo>
                    <a:pt x="2258479" y="63500"/>
                  </a:lnTo>
                  <a:lnTo>
                    <a:pt x="2258479" y="0"/>
                  </a:lnTo>
                  <a:close/>
                </a:path>
                <a:path w="2602230" h="63500">
                  <a:moveTo>
                    <a:pt x="2370188" y="0"/>
                  </a:moveTo>
                  <a:lnTo>
                    <a:pt x="2314283" y="0"/>
                  </a:lnTo>
                  <a:lnTo>
                    <a:pt x="2314283" y="63500"/>
                  </a:lnTo>
                  <a:lnTo>
                    <a:pt x="2370188" y="63500"/>
                  </a:lnTo>
                  <a:lnTo>
                    <a:pt x="2370188" y="0"/>
                  </a:lnTo>
                  <a:close/>
                </a:path>
                <a:path w="2602230" h="63500">
                  <a:moveTo>
                    <a:pt x="2489835" y="0"/>
                  </a:moveTo>
                  <a:lnTo>
                    <a:pt x="2425992" y="0"/>
                  </a:lnTo>
                  <a:lnTo>
                    <a:pt x="2425992" y="63500"/>
                  </a:lnTo>
                  <a:lnTo>
                    <a:pt x="2489835" y="63500"/>
                  </a:lnTo>
                  <a:lnTo>
                    <a:pt x="2489835" y="0"/>
                  </a:lnTo>
                  <a:close/>
                </a:path>
                <a:path w="2602230" h="63500">
                  <a:moveTo>
                    <a:pt x="2601633" y="0"/>
                  </a:moveTo>
                  <a:lnTo>
                    <a:pt x="2545740" y="0"/>
                  </a:lnTo>
                  <a:lnTo>
                    <a:pt x="2545740" y="63500"/>
                  </a:lnTo>
                  <a:lnTo>
                    <a:pt x="2601633" y="63500"/>
                  </a:lnTo>
                  <a:lnTo>
                    <a:pt x="2601633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858147" y="1200909"/>
              <a:ext cx="1101090" cy="0"/>
            </a:xfrm>
            <a:custGeom>
              <a:avLst/>
              <a:gdLst/>
              <a:ahLst/>
              <a:cxnLst/>
              <a:rect l="l" t="t" r="r" b="b"/>
              <a:pathLst>
                <a:path w="1101090">
                  <a:moveTo>
                    <a:pt x="0" y="0"/>
                  </a:moveTo>
                  <a:lnTo>
                    <a:pt x="1101070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858147" y="1112009"/>
              <a:ext cx="694690" cy="63500"/>
            </a:xfrm>
            <a:custGeom>
              <a:avLst/>
              <a:gdLst/>
              <a:ahLst/>
              <a:cxnLst/>
              <a:rect l="l" t="t" r="r" b="b"/>
              <a:pathLst>
                <a:path w="694690" h="63500">
                  <a:moveTo>
                    <a:pt x="694609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694609" y="0"/>
                  </a:lnTo>
                  <a:lnTo>
                    <a:pt x="694609" y="635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589028" y="1200909"/>
              <a:ext cx="518795" cy="0"/>
            </a:xfrm>
            <a:custGeom>
              <a:avLst/>
              <a:gdLst/>
              <a:ahLst/>
              <a:cxnLst/>
              <a:rect l="l" t="t" r="r" b="b"/>
              <a:pathLst>
                <a:path w="518794">
                  <a:moveTo>
                    <a:pt x="0" y="0"/>
                  </a:moveTo>
                  <a:lnTo>
                    <a:pt x="51879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589028" y="997711"/>
              <a:ext cx="2314575" cy="177800"/>
            </a:xfrm>
            <a:custGeom>
              <a:avLst/>
              <a:gdLst/>
              <a:ahLst/>
              <a:cxnLst/>
              <a:rect l="l" t="t" r="r" b="b"/>
              <a:pathLst>
                <a:path w="2314575" h="177800">
                  <a:moveTo>
                    <a:pt x="111696" y="114300"/>
                  </a:moveTo>
                  <a:lnTo>
                    <a:pt x="0" y="114300"/>
                  </a:lnTo>
                  <a:lnTo>
                    <a:pt x="0" y="177800"/>
                  </a:lnTo>
                  <a:lnTo>
                    <a:pt x="111696" y="177800"/>
                  </a:lnTo>
                  <a:lnTo>
                    <a:pt x="111696" y="114300"/>
                  </a:lnTo>
                  <a:close/>
                </a:path>
                <a:path w="2314575" h="177800">
                  <a:moveTo>
                    <a:pt x="343141" y="114300"/>
                  </a:moveTo>
                  <a:lnTo>
                    <a:pt x="167601" y="114300"/>
                  </a:lnTo>
                  <a:lnTo>
                    <a:pt x="167601" y="177800"/>
                  </a:lnTo>
                  <a:lnTo>
                    <a:pt x="343141" y="177800"/>
                  </a:lnTo>
                  <a:lnTo>
                    <a:pt x="343141" y="114300"/>
                  </a:lnTo>
                  <a:close/>
                </a:path>
                <a:path w="2314575" h="177800">
                  <a:moveTo>
                    <a:pt x="462889" y="114300"/>
                  </a:moveTo>
                  <a:lnTo>
                    <a:pt x="399046" y="114300"/>
                  </a:lnTo>
                  <a:lnTo>
                    <a:pt x="399046" y="177800"/>
                  </a:lnTo>
                  <a:lnTo>
                    <a:pt x="462889" y="177800"/>
                  </a:lnTo>
                  <a:lnTo>
                    <a:pt x="462889" y="114300"/>
                  </a:lnTo>
                  <a:close/>
                </a:path>
                <a:path w="2314575" h="177800">
                  <a:moveTo>
                    <a:pt x="2138730" y="50800"/>
                  </a:moveTo>
                  <a:lnTo>
                    <a:pt x="2083460" y="50800"/>
                  </a:lnTo>
                  <a:lnTo>
                    <a:pt x="2083460" y="0"/>
                  </a:lnTo>
                  <a:lnTo>
                    <a:pt x="2082838" y="0"/>
                  </a:lnTo>
                  <a:lnTo>
                    <a:pt x="2082838" y="50800"/>
                  </a:lnTo>
                  <a:lnTo>
                    <a:pt x="2082838" y="114300"/>
                  </a:lnTo>
                  <a:lnTo>
                    <a:pt x="2019617" y="114300"/>
                  </a:lnTo>
                  <a:lnTo>
                    <a:pt x="2019617" y="50800"/>
                  </a:lnTo>
                  <a:lnTo>
                    <a:pt x="2082838" y="50800"/>
                  </a:lnTo>
                  <a:lnTo>
                    <a:pt x="2082838" y="0"/>
                  </a:lnTo>
                  <a:lnTo>
                    <a:pt x="1325016" y="0"/>
                  </a:lnTo>
                  <a:lnTo>
                    <a:pt x="1325016" y="50800"/>
                  </a:lnTo>
                  <a:lnTo>
                    <a:pt x="1388859" y="50800"/>
                  </a:lnTo>
                  <a:lnTo>
                    <a:pt x="1388859" y="114300"/>
                  </a:lnTo>
                  <a:lnTo>
                    <a:pt x="1556194" y="114300"/>
                  </a:lnTo>
                  <a:lnTo>
                    <a:pt x="1556194" y="50800"/>
                  </a:lnTo>
                  <a:lnTo>
                    <a:pt x="1620037" y="50800"/>
                  </a:lnTo>
                  <a:lnTo>
                    <a:pt x="1620037" y="114300"/>
                  </a:lnTo>
                  <a:lnTo>
                    <a:pt x="1675930" y="114300"/>
                  </a:lnTo>
                  <a:lnTo>
                    <a:pt x="1675930" y="50800"/>
                  </a:lnTo>
                  <a:lnTo>
                    <a:pt x="1731822" y="50800"/>
                  </a:lnTo>
                  <a:lnTo>
                    <a:pt x="1731822" y="114300"/>
                  </a:lnTo>
                  <a:lnTo>
                    <a:pt x="1787639" y="114300"/>
                  </a:lnTo>
                  <a:lnTo>
                    <a:pt x="1787639" y="50800"/>
                  </a:lnTo>
                  <a:lnTo>
                    <a:pt x="1851482" y="50800"/>
                  </a:lnTo>
                  <a:lnTo>
                    <a:pt x="1851482" y="114300"/>
                  </a:lnTo>
                  <a:lnTo>
                    <a:pt x="1907819" y="114300"/>
                  </a:lnTo>
                  <a:lnTo>
                    <a:pt x="1907819" y="50800"/>
                  </a:lnTo>
                  <a:lnTo>
                    <a:pt x="1963724" y="50800"/>
                  </a:lnTo>
                  <a:lnTo>
                    <a:pt x="1963724" y="114300"/>
                  </a:lnTo>
                  <a:lnTo>
                    <a:pt x="2019084" y="114300"/>
                  </a:lnTo>
                  <a:lnTo>
                    <a:pt x="2019084" y="177800"/>
                  </a:lnTo>
                  <a:lnTo>
                    <a:pt x="2082927" y="177800"/>
                  </a:lnTo>
                  <a:lnTo>
                    <a:pt x="2082927" y="114300"/>
                  </a:lnTo>
                  <a:lnTo>
                    <a:pt x="2138730" y="114300"/>
                  </a:lnTo>
                  <a:lnTo>
                    <a:pt x="2138730" y="50800"/>
                  </a:lnTo>
                  <a:close/>
                </a:path>
                <a:path w="2314575" h="177800">
                  <a:moveTo>
                    <a:pt x="2194636" y="114300"/>
                  </a:moveTo>
                  <a:lnTo>
                    <a:pt x="2138730" y="114300"/>
                  </a:lnTo>
                  <a:lnTo>
                    <a:pt x="2138730" y="177800"/>
                  </a:lnTo>
                  <a:lnTo>
                    <a:pt x="2194636" y="177800"/>
                  </a:lnTo>
                  <a:lnTo>
                    <a:pt x="2194636" y="114300"/>
                  </a:lnTo>
                  <a:close/>
                </a:path>
                <a:path w="2314575" h="177800">
                  <a:moveTo>
                    <a:pt x="2314371" y="0"/>
                  </a:moveTo>
                  <a:lnTo>
                    <a:pt x="2138730" y="0"/>
                  </a:lnTo>
                  <a:lnTo>
                    <a:pt x="2138730" y="50800"/>
                  </a:lnTo>
                  <a:lnTo>
                    <a:pt x="2194636" y="50800"/>
                  </a:lnTo>
                  <a:lnTo>
                    <a:pt x="2194636" y="114300"/>
                  </a:lnTo>
                  <a:lnTo>
                    <a:pt x="2250440" y="114300"/>
                  </a:lnTo>
                  <a:lnTo>
                    <a:pt x="2250440" y="177800"/>
                  </a:lnTo>
                  <a:lnTo>
                    <a:pt x="2314283" y="177800"/>
                  </a:lnTo>
                  <a:lnTo>
                    <a:pt x="2314283" y="114300"/>
                  </a:lnTo>
                  <a:lnTo>
                    <a:pt x="2250529" y="114300"/>
                  </a:lnTo>
                  <a:lnTo>
                    <a:pt x="2250529" y="50800"/>
                  </a:lnTo>
                  <a:lnTo>
                    <a:pt x="2314371" y="50800"/>
                  </a:lnTo>
                  <a:lnTo>
                    <a:pt x="2314371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089683" y="972309"/>
              <a:ext cx="749935" cy="0"/>
            </a:xfrm>
            <a:custGeom>
              <a:avLst/>
              <a:gdLst/>
              <a:ahLst/>
              <a:cxnLst/>
              <a:rect l="l" t="t" r="r" b="b"/>
              <a:pathLst>
                <a:path w="749934">
                  <a:moveTo>
                    <a:pt x="0" y="0"/>
                  </a:moveTo>
                  <a:lnTo>
                    <a:pt x="74988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977887" y="819911"/>
              <a:ext cx="806450" cy="177800"/>
            </a:xfrm>
            <a:custGeom>
              <a:avLst/>
              <a:gdLst/>
              <a:ahLst/>
              <a:cxnLst/>
              <a:rect l="l" t="t" r="r" b="b"/>
              <a:pathLst>
                <a:path w="806450" h="177800">
                  <a:moveTo>
                    <a:pt x="55892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5892" y="177800"/>
                  </a:lnTo>
                  <a:lnTo>
                    <a:pt x="55892" y="127000"/>
                  </a:lnTo>
                  <a:close/>
                </a:path>
                <a:path w="806450" h="177800">
                  <a:moveTo>
                    <a:pt x="398780" y="0"/>
                  </a:moveTo>
                  <a:lnTo>
                    <a:pt x="342874" y="0"/>
                  </a:lnTo>
                  <a:lnTo>
                    <a:pt x="342874" y="63500"/>
                  </a:lnTo>
                  <a:lnTo>
                    <a:pt x="287426" y="63500"/>
                  </a:lnTo>
                  <a:lnTo>
                    <a:pt x="287426" y="0"/>
                  </a:lnTo>
                  <a:lnTo>
                    <a:pt x="231533" y="0"/>
                  </a:lnTo>
                  <a:lnTo>
                    <a:pt x="231533" y="63500"/>
                  </a:lnTo>
                  <a:lnTo>
                    <a:pt x="111785" y="63500"/>
                  </a:lnTo>
                  <a:lnTo>
                    <a:pt x="111785" y="127000"/>
                  </a:lnTo>
                  <a:lnTo>
                    <a:pt x="343331" y="127000"/>
                  </a:lnTo>
                  <a:lnTo>
                    <a:pt x="343331" y="63500"/>
                  </a:lnTo>
                  <a:lnTo>
                    <a:pt x="398780" y="63500"/>
                  </a:lnTo>
                  <a:lnTo>
                    <a:pt x="398780" y="0"/>
                  </a:lnTo>
                  <a:close/>
                </a:path>
                <a:path w="806450" h="177800">
                  <a:moveTo>
                    <a:pt x="630224" y="0"/>
                  </a:moveTo>
                  <a:lnTo>
                    <a:pt x="574332" y="0"/>
                  </a:lnTo>
                  <a:lnTo>
                    <a:pt x="574332" y="63500"/>
                  </a:lnTo>
                  <a:lnTo>
                    <a:pt x="518960" y="63500"/>
                  </a:lnTo>
                  <a:lnTo>
                    <a:pt x="518960" y="0"/>
                  </a:lnTo>
                  <a:lnTo>
                    <a:pt x="463067" y="0"/>
                  </a:lnTo>
                  <a:lnTo>
                    <a:pt x="463067" y="63500"/>
                  </a:lnTo>
                  <a:lnTo>
                    <a:pt x="399224" y="63500"/>
                  </a:lnTo>
                  <a:lnTo>
                    <a:pt x="399224" y="127000"/>
                  </a:lnTo>
                  <a:lnTo>
                    <a:pt x="574865" y="127000"/>
                  </a:lnTo>
                  <a:lnTo>
                    <a:pt x="574865" y="63500"/>
                  </a:lnTo>
                  <a:lnTo>
                    <a:pt x="630224" y="63500"/>
                  </a:lnTo>
                  <a:lnTo>
                    <a:pt x="630224" y="0"/>
                  </a:lnTo>
                  <a:close/>
                </a:path>
                <a:path w="806450" h="177800">
                  <a:moveTo>
                    <a:pt x="805865" y="63500"/>
                  </a:moveTo>
                  <a:lnTo>
                    <a:pt x="630313" y="63500"/>
                  </a:lnTo>
                  <a:lnTo>
                    <a:pt x="630313" y="127000"/>
                  </a:lnTo>
                  <a:lnTo>
                    <a:pt x="805865" y="127000"/>
                  </a:lnTo>
                  <a:lnTo>
                    <a:pt x="805865" y="635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98030" y="1044382"/>
              <a:ext cx="3335223" cy="3874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6091" y="2308069"/>
            <a:ext cx="123824" cy="123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6091" y="3355819"/>
            <a:ext cx="123824" cy="123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50016" y="1514300"/>
            <a:ext cx="6636384" cy="42164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b="1" spc="-45" dirty="0">
                <a:latin typeface="Trebuchet MS"/>
                <a:cs typeface="Trebuchet MS"/>
              </a:rPr>
              <a:t>Final</a:t>
            </a:r>
            <a:r>
              <a:rPr sz="3000" b="1" spc="-150" dirty="0">
                <a:latin typeface="Trebuchet MS"/>
                <a:cs typeface="Trebuchet MS"/>
              </a:rPr>
              <a:t> </a:t>
            </a:r>
            <a:r>
              <a:rPr sz="3000" b="1" spc="-10" dirty="0">
                <a:latin typeface="Trebuchet MS"/>
                <a:cs typeface="Trebuchet MS"/>
              </a:rPr>
              <a:t>Thoughts:</a:t>
            </a:r>
            <a:endParaRPr sz="3000">
              <a:latin typeface="Trebuchet MS"/>
              <a:cs typeface="Trebuchet MS"/>
            </a:endParaRPr>
          </a:p>
          <a:p>
            <a:pPr marL="659765" marR="270510">
              <a:lnSpc>
                <a:spcPct val="114599"/>
              </a:lnSpc>
            </a:pPr>
            <a:r>
              <a:rPr sz="3000" spc="-30" dirty="0">
                <a:latin typeface="Lucida Sans Unicode"/>
                <a:cs typeface="Lucida Sans Unicode"/>
              </a:rPr>
              <a:t>Successfully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created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a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40" dirty="0">
                <a:latin typeface="Lucida Sans Unicode"/>
                <a:cs typeface="Lucida Sans Unicode"/>
              </a:rPr>
              <a:t>real-</a:t>
            </a:r>
            <a:r>
              <a:rPr sz="3000" spc="-20" dirty="0">
                <a:latin typeface="Lucida Sans Unicode"/>
                <a:cs typeface="Lucida Sans Unicode"/>
              </a:rPr>
              <a:t>time </a:t>
            </a:r>
            <a:r>
              <a:rPr sz="3000" spc="-150" dirty="0">
                <a:latin typeface="Lucida Sans Unicode"/>
                <a:cs typeface="Lucida Sans Unicode"/>
              </a:rPr>
              <a:t>NDVI</a:t>
            </a:r>
            <a:r>
              <a:rPr sz="3000" spc="-120" dirty="0">
                <a:latin typeface="Lucida Sans Unicode"/>
                <a:cs typeface="Lucida Sans Unicode"/>
              </a:rPr>
              <a:t> </a:t>
            </a:r>
            <a:r>
              <a:rPr sz="3000" spc="-90" dirty="0">
                <a:latin typeface="Lucida Sans Unicode"/>
                <a:cs typeface="Lucida Sans Unicode"/>
              </a:rPr>
              <a:t>analysis</a:t>
            </a:r>
            <a:r>
              <a:rPr sz="3000" spc="-114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tool.</a:t>
            </a:r>
            <a:endParaRPr sz="3000">
              <a:latin typeface="Lucida Sans Unicode"/>
              <a:cs typeface="Lucida Sans Unicode"/>
            </a:endParaRPr>
          </a:p>
          <a:p>
            <a:pPr marL="659765" marR="634365">
              <a:lnSpc>
                <a:spcPct val="114599"/>
              </a:lnSpc>
            </a:pPr>
            <a:r>
              <a:rPr sz="3000" spc="-90" dirty="0">
                <a:latin typeface="Lucida Sans Unicode"/>
                <a:cs typeface="Lucida Sans Unicode"/>
              </a:rPr>
              <a:t>Helps</a:t>
            </a:r>
            <a:r>
              <a:rPr sz="3000" spc="-110" dirty="0">
                <a:latin typeface="Lucida Sans Unicode"/>
                <a:cs typeface="Lucida Sans Unicode"/>
              </a:rPr>
              <a:t> </a:t>
            </a:r>
            <a:r>
              <a:rPr sz="3000" spc="-160" dirty="0">
                <a:latin typeface="Lucida Sans Unicode"/>
                <a:cs typeface="Lucida Sans Unicode"/>
              </a:rPr>
              <a:t>in</a:t>
            </a:r>
            <a:r>
              <a:rPr sz="3000" spc="-110" dirty="0">
                <a:latin typeface="Lucida Sans Unicode"/>
                <a:cs typeface="Lucida Sans Unicode"/>
              </a:rPr>
              <a:t> </a:t>
            </a:r>
            <a:r>
              <a:rPr sz="3000" spc="-140" dirty="0">
                <a:latin typeface="Lucida Sans Unicode"/>
                <a:cs typeface="Lucida Sans Unicode"/>
              </a:rPr>
              <a:t>monitoring</a:t>
            </a:r>
            <a:r>
              <a:rPr sz="3000" spc="-105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urban</a:t>
            </a:r>
            <a:r>
              <a:rPr sz="3000" spc="-110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tree </a:t>
            </a:r>
            <a:r>
              <a:rPr sz="3000" spc="-90" dirty="0">
                <a:latin typeface="Lucida Sans Unicode"/>
                <a:cs typeface="Lucida Sans Unicode"/>
              </a:rPr>
              <a:t>health</a:t>
            </a:r>
            <a:r>
              <a:rPr sz="3000" spc="-15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at</a:t>
            </a:r>
            <a:r>
              <a:rPr sz="3000" spc="-20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scale.</a:t>
            </a:r>
            <a:endParaRPr sz="3000">
              <a:latin typeface="Lucida Sans Unicode"/>
              <a:cs typeface="Lucida Sans Unicode"/>
            </a:endParaRPr>
          </a:p>
          <a:p>
            <a:pPr marL="12700" marR="5080">
              <a:lnSpc>
                <a:spcPct val="114599"/>
              </a:lnSpc>
              <a:spcBef>
                <a:spcPts val="4120"/>
              </a:spcBef>
            </a:pPr>
            <a:r>
              <a:rPr sz="3000" b="1" spc="-10" dirty="0">
                <a:latin typeface="Trebuchet MS"/>
                <a:cs typeface="Trebuchet MS"/>
              </a:rPr>
              <a:t>Future</a:t>
            </a:r>
            <a:r>
              <a:rPr sz="3000" b="1" spc="-145" dirty="0">
                <a:latin typeface="Trebuchet MS"/>
                <a:cs typeface="Trebuchet MS"/>
              </a:rPr>
              <a:t> </a:t>
            </a:r>
            <a:r>
              <a:rPr sz="3000" b="1" dirty="0">
                <a:latin typeface="Trebuchet MS"/>
                <a:cs typeface="Trebuchet MS"/>
              </a:rPr>
              <a:t>ideas:</a:t>
            </a:r>
            <a:r>
              <a:rPr sz="3000" b="1" spc="-135" dirty="0">
                <a:latin typeface="Trebuchet MS"/>
                <a:cs typeface="Trebuchet MS"/>
              </a:rPr>
              <a:t> </a:t>
            </a:r>
            <a:r>
              <a:rPr sz="3000" spc="-90" dirty="0">
                <a:latin typeface="Lucida Sans Unicode"/>
                <a:cs typeface="Lucida Sans Unicode"/>
              </a:rPr>
              <a:t>anomaly</a:t>
            </a:r>
            <a:r>
              <a:rPr sz="3000" spc="-95" dirty="0">
                <a:latin typeface="Lucida Sans Unicode"/>
                <a:cs typeface="Lucida Sans Unicode"/>
              </a:rPr>
              <a:t> </a:t>
            </a:r>
            <a:r>
              <a:rPr sz="3000" spc="-70" dirty="0">
                <a:latin typeface="Lucida Sans Unicode"/>
                <a:cs typeface="Lucida Sans Unicode"/>
              </a:rPr>
              <a:t>detection,</a:t>
            </a:r>
            <a:r>
              <a:rPr sz="3000" spc="-9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city </a:t>
            </a:r>
            <a:r>
              <a:rPr sz="3000" spc="-185" dirty="0">
                <a:latin typeface="Lucida Sans Unicode"/>
                <a:cs typeface="Lucida Sans Unicode"/>
              </a:rPr>
              <a:t>rankings,</a:t>
            </a:r>
            <a:r>
              <a:rPr sz="3000" spc="-105" dirty="0">
                <a:latin typeface="Lucida Sans Unicode"/>
                <a:cs typeface="Lucida Sans Unicode"/>
              </a:rPr>
              <a:t> </a:t>
            </a:r>
            <a:r>
              <a:rPr sz="3000" spc="-140" dirty="0">
                <a:latin typeface="Lucida Sans Unicode"/>
                <a:cs typeface="Lucida Sans Unicode"/>
              </a:rPr>
              <a:t>AI</a:t>
            </a:r>
            <a:r>
              <a:rPr sz="3000" spc="-100" dirty="0">
                <a:latin typeface="Lucida Sans Unicode"/>
                <a:cs typeface="Lucida Sans Unicode"/>
              </a:rPr>
              <a:t> </a:t>
            </a:r>
            <a:r>
              <a:rPr sz="3000" spc="-85" dirty="0">
                <a:latin typeface="Lucida Sans Unicode"/>
                <a:cs typeface="Lucida Sans Unicode"/>
              </a:rPr>
              <a:t>generated</a:t>
            </a:r>
            <a:r>
              <a:rPr sz="3000" spc="-10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analysis.</a:t>
            </a:r>
            <a:endParaRPr sz="30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07" y="2379506"/>
            <a:ext cx="10187103" cy="502836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618" y="1051975"/>
            <a:ext cx="5469890" cy="10585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 marR="5080" indent="116839">
              <a:lnSpc>
                <a:spcPts val="3679"/>
              </a:lnSpc>
              <a:spcBef>
                <a:spcPts val="869"/>
              </a:spcBef>
            </a:pPr>
            <a:r>
              <a:rPr sz="3700" spc="1200" dirty="0"/>
              <a:t>CONCLUsION</a:t>
            </a:r>
            <a:r>
              <a:rPr sz="3700" spc="-100" dirty="0"/>
              <a:t> </a:t>
            </a:r>
            <a:r>
              <a:rPr sz="3700" spc="1605" dirty="0"/>
              <a:t>&amp; </a:t>
            </a:r>
            <a:r>
              <a:rPr sz="3700" spc="1085" dirty="0"/>
              <a:t>FUTURE</a:t>
            </a:r>
            <a:r>
              <a:rPr sz="3700" spc="-85" dirty="0"/>
              <a:t> </a:t>
            </a:r>
            <a:r>
              <a:rPr sz="3700" spc="1660" dirty="0"/>
              <a:t>WORk</a:t>
            </a:r>
            <a:endParaRPr sz="3700"/>
          </a:p>
        </p:txBody>
      </p:sp>
      <p:sp>
        <p:nvSpPr>
          <p:cNvPr id="7" name="object 7"/>
          <p:cNvSpPr txBox="1"/>
          <p:nvPr/>
        </p:nvSpPr>
        <p:spPr>
          <a:xfrm>
            <a:off x="5948778" y="7751755"/>
            <a:ext cx="12110720" cy="164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-125" dirty="0">
                <a:latin typeface="Lucida Sans Unicode"/>
                <a:cs typeface="Lucida Sans Unicode"/>
              </a:rPr>
              <a:t>This</a:t>
            </a:r>
            <a:r>
              <a:rPr sz="2500" spc="-120" dirty="0">
                <a:latin typeface="Lucida Sans Unicode"/>
                <a:cs typeface="Lucida Sans Unicode"/>
              </a:rPr>
              <a:t> </a:t>
            </a:r>
            <a:r>
              <a:rPr sz="2500" spc="-35" dirty="0">
                <a:latin typeface="Lucida Sans Unicode"/>
                <a:cs typeface="Lucida Sans Unicode"/>
              </a:rPr>
              <a:t>project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70" dirty="0">
                <a:latin typeface="Lucida Sans Unicode"/>
                <a:cs typeface="Lucida Sans Unicode"/>
              </a:rPr>
              <a:t>proves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the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70" dirty="0">
                <a:latin typeface="Lucida Sans Unicode"/>
                <a:cs typeface="Lucida Sans Unicode"/>
              </a:rPr>
              <a:t>feasibility</a:t>
            </a:r>
            <a:r>
              <a:rPr sz="2500" spc="-120" dirty="0">
                <a:latin typeface="Lucida Sans Unicode"/>
                <a:cs typeface="Lucida Sans Unicode"/>
              </a:rPr>
              <a:t> </a:t>
            </a:r>
            <a:r>
              <a:rPr sz="2500" spc="-85" dirty="0">
                <a:latin typeface="Lucida Sans Unicode"/>
                <a:cs typeface="Lucida Sans Unicode"/>
              </a:rPr>
              <a:t>of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30" dirty="0">
                <a:latin typeface="Lucida Sans Unicode"/>
                <a:cs typeface="Lucida Sans Unicode"/>
              </a:rPr>
              <a:t>using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60" dirty="0">
                <a:latin typeface="Lucida Sans Unicode"/>
                <a:cs typeface="Lucida Sans Unicode"/>
              </a:rPr>
              <a:t>satellite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data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20" dirty="0">
                <a:latin typeface="Lucida Sans Unicode"/>
                <a:cs typeface="Lucida Sans Unicode"/>
              </a:rPr>
              <a:t>for </a:t>
            </a:r>
            <a:r>
              <a:rPr sz="2500" spc="-95" dirty="0">
                <a:latin typeface="Lucida Sans Unicode"/>
                <a:cs typeface="Lucida Sans Unicode"/>
              </a:rPr>
              <a:t>urban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sustainability </a:t>
            </a:r>
            <a:r>
              <a:rPr sz="2500" spc="-110" dirty="0">
                <a:latin typeface="Lucida Sans Unicode"/>
                <a:cs typeface="Lucida Sans Unicode"/>
              </a:rPr>
              <a:t>tracking.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With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90" dirty="0">
                <a:latin typeface="Lucida Sans Unicode"/>
                <a:cs typeface="Lucida Sans Unicode"/>
              </a:rPr>
              <a:t>more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65" dirty="0">
                <a:latin typeface="Lucida Sans Unicode"/>
                <a:cs typeface="Lucida Sans Unicode"/>
              </a:rPr>
              <a:t>enhancements,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45" dirty="0">
                <a:latin typeface="Lucida Sans Unicode"/>
                <a:cs typeface="Lucida Sans Unicode"/>
              </a:rPr>
              <a:t>it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55" dirty="0">
                <a:latin typeface="Lucida Sans Unicode"/>
                <a:cs typeface="Lucida Sans Unicode"/>
              </a:rPr>
              <a:t>could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30" dirty="0">
                <a:latin typeface="Lucida Sans Unicode"/>
                <a:cs typeface="Lucida Sans Unicode"/>
              </a:rPr>
              <a:t>serve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90" dirty="0">
                <a:latin typeface="Lucida Sans Unicode"/>
                <a:cs typeface="Lucida Sans Unicode"/>
              </a:rPr>
              <a:t>policymakers,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60" dirty="0">
                <a:latin typeface="Lucida Sans Unicode"/>
                <a:cs typeface="Lucida Sans Unicode"/>
              </a:rPr>
              <a:t>environmentalists, </a:t>
            </a:r>
            <a:r>
              <a:rPr sz="2500" spc="-65" dirty="0">
                <a:latin typeface="Lucida Sans Unicode"/>
                <a:cs typeface="Lucida Sans Unicode"/>
              </a:rPr>
              <a:t>and</a:t>
            </a:r>
            <a:r>
              <a:rPr sz="2500" spc="-120" dirty="0">
                <a:latin typeface="Lucida Sans Unicode"/>
                <a:cs typeface="Lucida Sans Unicode"/>
              </a:rPr>
              <a:t> </a:t>
            </a:r>
            <a:r>
              <a:rPr sz="2500" spc="-70" dirty="0">
                <a:latin typeface="Lucida Sans Unicode"/>
                <a:cs typeface="Lucida Sans Unicode"/>
              </a:rPr>
              <a:t>citizens</a:t>
            </a:r>
            <a:r>
              <a:rPr sz="2500" spc="-12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alike.</a:t>
            </a:r>
            <a:endParaRPr sz="2500">
              <a:latin typeface="Lucida Sans Unicode"/>
              <a:cs typeface="Lucida Sans Unicode"/>
            </a:endParaRPr>
          </a:p>
          <a:p>
            <a:pPr marR="638810" algn="r">
              <a:lnSpc>
                <a:spcPts val="2375"/>
              </a:lnSpc>
            </a:pPr>
            <a:r>
              <a:rPr sz="2000" spc="-700" dirty="0">
                <a:latin typeface="Lucida Sans Unicode"/>
                <a:cs typeface="Lucida Sans Unicode"/>
              </a:rPr>
              <a:t>11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847" y="3177910"/>
            <a:ext cx="13738071" cy="38989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479773"/>
            <a:ext cx="18288000" cy="809625"/>
          </a:xfrm>
          <a:custGeom>
            <a:avLst/>
            <a:gdLst/>
            <a:ahLst/>
            <a:cxnLst/>
            <a:rect l="l" t="t" r="r" b="b"/>
            <a:pathLst>
              <a:path w="18288000" h="809625">
                <a:moveTo>
                  <a:pt x="18287998" y="809624"/>
                </a:moveTo>
                <a:lnTo>
                  <a:pt x="0" y="8096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809624"/>
                </a:lnTo>
                <a:close/>
              </a:path>
            </a:pathLst>
          </a:custGeom>
          <a:solidFill>
            <a:srgbClr val="6DE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5593" y="4227288"/>
            <a:ext cx="5676536" cy="38259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32987" y="1165408"/>
            <a:ext cx="9822180" cy="158369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983230" marR="5080" indent="-2971165">
              <a:lnSpc>
                <a:spcPts val="5550"/>
              </a:lnSpc>
              <a:spcBef>
                <a:spcPts val="1260"/>
              </a:spcBef>
            </a:pPr>
            <a:r>
              <a:rPr spc="1814" dirty="0"/>
              <a:t>OVERVIEW</a:t>
            </a:r>
            <a:r>
              <a:rPr spc="-160" dirty="0"/>
              <a:t> </a:t>
            </a:r>
            <a:r>
              <a:rPr spc="1635" dirty="0"/>
              <a:t>OF</a:t>
            </a:r>
            <a:r>
              <a:rPr spc="-155" dirty="0"/>
              <a:t> </a:t>
            </a:r>
            <a:r>
              <a:rPr spc="2195" dirty="0"/>
              <a:t>KEY </a:t>
            </a:r>
            <a:r>
              <a:rPr spc="1655" dirty="0"/>
              <a:t>TOPICs</a:t>
            </a:r>
          </a:p>
        </p:txBody>
      </p:sp>
      <p:sp>
        <p:nvSpPr>
          <p:cNvPr id="5" name="object 5"/>
          <p:cNvSpPr/>
          <p:nvPr/>
        </p:nvSpPr>
        <p:spPr>
          <a:xfrm>
            <a:off x="11221106" y="5503551"/>
            <a:ext cx="10160" cy="28575"/>
          </a:xfrm>
          <a:custGeom>
            <a:avLst/>
            <a:gdLst/>
            <a:ahLst/>
            <a:cxnLst/>
            <a:rect l="l" t="t" r="r" b="b"/>
            <a:pathLst>
              <a:path w="10159" h="28575">
                <a:moveTo>
                  <a:pt x="10161" y="28574"/>
                </a:moveTo>
                <a:lnTo>
                  <a:pt x="0" y="28574"/>
                </a:lnTo>
                <a:lnTo>
                  <a:pt x="0" y="0"/>
                </a:lnTo>
                <a:lnTo>
                  <a:pt x="10161" y="0"/>
                </a:lnTo>
                <a:lnTo>
                  <a:pt x="10161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53748" y="5503551"/>
            <a:ext cx="66675" cy="28575"/>
          </a:xfrm>
          <a:custGeom>
            <a:avLst/>
            <a:gdLst/>
            <a:ahLst/>
            <a:cxnLst/>
            <a:rect l="l" t="t" r="r" b="b"/>
            <a:pathLst>
              <a:path w="66675" h="28575">
                <a:moveTo>
                  <a:pt x="66138" y="28574"/>
                </a:moveTo>
                <a:lnTo>
                  <a:pt x="0" y="28574"/>
                </a:lnTo>
                <a:lnTo>
                  <a:pt x="0" y="0"/>
                </a:lnTo>
                <a:lnTo>
                  <a:pt x="66138" y="0"/>
                </a:lnTo>
                <a:lnTo>
                  <a:pt x="66138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070" y="6278483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070" y="6697583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070" y="711668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070" y="7535783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070" y="7954883"/>
            <a:ext cx="85725" cy="857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485245" y="4500232"/>
            <a:ext cx="7920990" cy="364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u="heavy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Explore</a:t>
            </a:r>
            <a:r>
              <a:rPr sz="3000" u="heavy" spc="-1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000" u="heavy" spc="-114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urban</a:t>
            </a:r>
            <a:r>
              <a:rPr sz="3000" u="heavy" spc="-1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000" u="heavy" spc="-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tree</a:t>
            </a:r>
            <a:r>
              <a:rPr sz="3000" u="heavy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000" u="heavy" spc="-9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health</a:t>
            </a:r>
            <a:r>
              <a:rPr sz="3000" u="heavy" spc="-1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000" u="heavy" spc="-13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monitoring</a:t>
            </a:r>
            <a:r>
              <a:rPr sz="3000" u="heavy" spc="-14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000" u="heavy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throu</a:t>
            </a:r>
            <a:r>
              <a:rPr sz="3000" spc="-100" dirty="0">
                <a:latin typeface="Lucida Sans Unicode"/>
                <a:cs typeface="Lucida Sans Unicode"/>
              </a:rPr>
              <a:t>g</a:t>
            </a:r>
            <a:r>
              <a:rPr sz="3000" u="heavy" spc="-1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h</a:t>
            </a:r>
            <a:r>
              <a:rPr sz="3000" spc="-100" dirty="0">
                <a:latin typeface="Lucida Sans Unicode"/>
                <a:cs typeface="Lucida Sans Unicode"/>
              </a:rPr>
              <a:t> </a:t>
            </a:r>
            <a:r>
              <a:rPr sz="3000" u="heavy" spc="-1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NDVI</a:t>
            </a:r>
            <a:r>
              <a:rPr sz="3000" u="heavy" spc="-1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3000" u="heavy" spc="-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technolo</a:t>
            </a:r>
            <a:r>
              <a:rPr sz="3000" spc="-10" dirty="0">
                <a:latin typeface="Lucida Sans Unicode"/>
                <a:cs typeface="Lucida Sans Unicode"/>
              </a:rPr>
              <a:t>gy</a:t>
            </a:r>
            <a:endParaRPr sz="3000">
              <a:latin typeface="Lucida Sans Unicode"/>
              <a:cs typeface="Lucida Sans Unicode"/>
            </a:endParaRPr>
          </a:p>
          <a:p>
            <a:pPr marL="487045" marR="2795905">
              <a:lnSpc>
                <a:spcPct val="125000"/>
              </a:lnSpc>
              <a:spcBef>
                <a:spcPts val="3765"/>
              </a:spcBef>
            </a:pPr>
            <a:r>
              <a:rPr sz="2200" spc="-65" dirty="0">
                <a:latin typeface="Lucida Sans Unicode"/>
                <a:cs typeface="Lucida Sans Unicode"/>
              </a:rPr>
              <a:t>Problem</a:t>
            </a:r>
            <a:r>
              <a:rPr sz="2200" spc="-10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Statement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50" dirty="0">
                <a:latin typeface="Lucida Sans Unicode"/>
                <a:cs typeface="Lucida Sans Unicode"/>
              </a:rPr>
              <a:t>and</a:t>
            </a:r>
            <a:r>
              <a:rPr sz="2200" spc="-105" dirty="0">
                <a:latin typeface="Lucida Sans Unicode"/>
                <a:cs typeface="Lucida Sans Unicode"/>
              </a:rPr>
              <a:t> </a:t>
            </a:r>
            <a:r>
              <a:rPr sz="2200" spc="-30" dirty="0">
                <a:latin typeface="Lucida Sans Unicode"/>
                <a:cs typeface="Lucida Sans Unicode"/>
              </a:rPr>
              <a:t>Importance </a:t>
            </a:r>
            <a:r>
              <a:rPr sz="2200" spc="-25" dirty="0">
                <a:latin typeface="Lucida Sans Unicode"/>
                <a:cs typeface="Lucida Sans Unicode"/>
              </a:rPr>
              <a:t>Project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40" dirty="0">
                <a:latin typeface="Lucida Sans Unicode"/>
                <a:cs typeface="Lucida Sans Unicode"/>
              </a:rPr>
              <a:t>Goals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50" dirty="0">
                <a:latin typeface="Lucida Sans Unicode"/>
                <a:cs typeface="Lucida Sans Unicode"/>
              </a:rPr>
              <a:t>and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Objectives</a:t>
            </a:r>
            <a:endParaRPr sz="2200">
              <a:latin typeface="Lucida Sans Unicode"/>
              <a:cs typeface="Lucida Sans Unicode"/>
            </a:endParaRPr>
          </a:p>
          <a:p>
            <a:pPr marL="487045" marR="3154045">
              <a:lnSpc>
                <a:spcPct val="125000"/>
              </a:lnSpc>
            </a:pPr>
            <a:r>
              <a:rPr sz="2200" spc="-140" dirty="0">
                <a:latin typeface="Lucida Sans Unicode"/>
                <a:cs typeface="Lucida Sans Unicode"/>
              </a:rPr>
              <a:t>Tools</a:t>
            </a:r>
            <a:r>
              <a:rPr sz="2200" spc="-105" dirty="0">
                <a:latin typeface="Lucida Sans Unicode"/>
                <a:cs typeface="Lucida Sans Unicode"/>
              </a:rPr>
              <a:t> </a:t>
            </a:r>
            <a:r>
              <a:rPr sz="2200" spc="-50" dirty="0">
                <a:latin typeface="Lucida Sans Unicode"/>
                <a:cs typeface="Lucida Sans Unicode"/>
              </a:rPr>
              <a:t>and</a:t>
            </a:r>
            <a:r>
              <a:rPr sz="2200" spc="-105" dirty="0">
                <a:latin typeface="Lucida Sans Unicode"/>
                <a:cs typeface="Lucida Sans Unicode"/>
              </a:rPr>
              <a:t> </a:t>
            </a:r>
            <a:r>
              <a:rPr sz="2200" spc="-90" dirty="0">
                <a:latin typeface="Lucida Sans Unicode"/>
                <a:cs typeface="Lucida Sans Unicode"/>
              </a:rPr>
              <a:t>Technologies</a:t>
            </a:r>
            <a:r>
              <a:rPr sz="2200" spc="-105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Used </a:t>
            </a:r>
            <a:r>
              <a:rPr sz="2200" spc="-80" dirty="0">
                <a:latin typeface="Lucida Sans Unicode"/>
                <a:cs typeface="Lucida Sans Unicode"/>
              </a:rPr>
              <a:t>Explanation</a:t>
            </a:r>
            <a:r>
              <a:rPr sz="2200" spc="-95" dirty="0">
                <a:latin typeface="Lucida Sans Unicode"/>
                <a:cs typeface="Lucida Sans Unicode"/>
              </a:rPr>
              <a:t> </a:t>
            </a:r>
            <a:r>
              <a:rPr sz="2200" spc="-80" dirty="0">
                <a:latin typeface="Lucida Sans Unicode"/>
                <a:cs typeface="Lucida Sans Unicode"/>
              </a:rPr>
              <a:t>of</a:t>
            </a:r>
            <a:r>
              <a:rPr sz="2200" spc="-90" dirty="0">
                <a:latin typeface="Lucida Sans Unicode"/>
                <a:cs typeface="Lucida Sans Unicode"/>
              </a:rPr>
              <a:t> </a:t>
            </a:r>
            <a:r>
              <a:rPr sz="2200" spc="-110" dirty="0">
                <a:latin typeface="Lucida Sans Unicode"/>
                <a:cs typeface="Lucida Sans Unicode"/>
              </a:rPr>
              <a:t>NDVI</a:t>
            </a:r>
            <a:r>
              <a:rPr sz="2200" spc="-95" dirty="0">
                <a:latin typeface="Lucida Sans Unicode"/>
                <a:cs typeface="Lucida Sans Unicode"/>
              </a:rPr>
              <a:t> </a:t>
            </a:r>
            <a:r>
              <a:rPr sz="2200" spc="-40" dirty="0">
                <a:latin typeface="Lucida Sans Unicode"/>
                <a:cs typeface="Lucida Sans Unicode"/>
              </a:rPr>
              <a:t>Functionality </a:t>
            </a:r>
            <a:r>
              <a:rPr sz="2200" spc="-55" dirty="0">
                <a:latin typeface="Lucida Sans Unicode"/>
                <a:cs typeface="Lucida Sans Unicode"/>
              </a:rPr>
              <a:t>Application</a:t>
            </a:r>
            <a:r>
              <a:rPr sz="2200" spc="-95" dirty="0">
                <a:latin typeface="Lucida Sans Unicode"/>
                <a:cs typeface="Lucida Sans Unicode"/>
              </a:rPr>
              <a:t> </a:t>
            </a:r>
            <a:r>
              <a:rPr sz="2200" spc="-80" dirty="0">
                <a:latin typeface="Lucida Sans Unicode"/>
                <a:cs typeface="Lucida Sans Unicode"/>
              </a:rPr>
              <a:t>Workflow</a:t>
            </a:r>
            <a:r>
              <a:rPr sz="2200" spc="-9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Overview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0106" y="9730458"/>
            <a:ext cx="32677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Lucida Sans Unicode"/>
                <a:cs typeface="Lucida Sans Unicode"/>
              </a:rPr>
              <a:t>URBAN</a:t>
            </a:r>
            <a:r>
              <a:rPr sz="1600" spc="-80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TREE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90" dirty="0">
                <a:latin typeface="Lucida Sans Unicode"/>
                <a:cs typeface="Lucida Sans Unicode"/>
              </a:rPr>
              <a:t>HEALTH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MONITORING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32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791450" cy="10287000"/>
            <a:chOff x="0" y="0"/>
            <a:chExt cx="779145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791450" cy="10287000"/>
            </a:xfrm>
            <a:custGeom>
              <a:avLst/>
              <a:gdLst/>
              <a:ahLst/>
              <a:cxnLst/>
              <a:rect l="l" t="t" r="r" b="b"/>
              <a:pathLst>
                <a:path w="7791450" h="10287000">
                  <a:moveTo>
                    <a:pt x="77914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7791449" y="0"/>
                  </a:lnTo>
                  <a:lnTo>
                    <a:pt x="7791449" y="102869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273" y="1579468"/>
              <a:ext cx="6737622" cy="655361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28847" y="1521799"/>
            <a:ext cx="4389755" cy="56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65" dirty="0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r>
              <a:rPr sz="35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50" spc="45" dirty="0">
                <a:solidFill>
                  <a:srgbClr val="FFFFFF"/>
                </a:solidFill>
                <a:latin typeface="Trebuchet MS"/>
                <a:cs typeface="Trebuchet MS"/>
              </a:rPr>
              <a:t>Statement:</a:t>
            </a:r>
            <a:endParaRPr sz="35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7297" y="4578933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7297" y="5074233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7297" y="6840839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7297" y="7831439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428847" y="2308237"/>
            <a:ext cx="8270875" cy="674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6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Urban</a:t>
            </a:r>
            <a:r>
              <a:rPr sz="26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greenery</a:t>
            </a:r>
            <a:r>
              <a:rPr sz="26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essential</a:t>
            </a:r>
            <a:r>
              <a:rPr sz="26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for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environmental</a:t>
            </a:r>
            <a:r>
              <a:rPr sz="26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balance, but</a:t>
            </a:r>
            <a:r>
              <a:rPr sz="26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tracking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health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large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cities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6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major challenge.</a:t>
            </a:r>
            <a:endParaRPr sz="2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600" b="1" spc="150" dirty="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sz="26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50" dirty="0">
                <a:solidFill>
                  <a:srgbClr val="FFFFFF"/>
                </a:solidFill>
                <a:latin typeface="Trebuchet MS"/>
                <a:cs typeface="Trebuchet MS"/>
              </a:rPr>
              <a:t>Monitor</a:t>
            </a:r>
            <a:r>
              <a:rPr sz="26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dirty="0">
                <a:solidFill>
                  <a:srgbClr val="FFFFFF"/>
                </a:solidFill>
                <a:latin typeface="Trebuchet MS"/>
                <a:cs typeface="Trebuchet MS"/>
              </a:rPr>
              <a:t>Urban</a:t>
            </a:r>
            <a:r>
              <a:rPr sz="26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65" dirty="0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sz="26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45" dirty="0">
                <a:solidFill>
                  <a:srgbClr val="FFFFFF"/>
                </a:solidFill>
                <a:latin typeface="Trebuchet MS"/>
                <a:cs typeface="Trebuchet MS"/>
              </a:rPr>
              <a:t>Health?</a:t>
            </a:r>
            <a:endParaRPr sz="2600">
              <a:latin typeface="Trebuchet MS"/>
              <a:cs typeface="Trebuchet MS"/>
            </a:endParaRPr>
          </a:p>
          <a:p>
            <a:pPr marL="574040" marR="395605">
              <a:lnSpc>
                <a:spcPct val="125000"/>
              </a:lnSpc>
            </a:pPr>
            <a:r>
              <a:rPr sz="26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Urban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trees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air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pollution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urban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heat. 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Manual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monitoring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inefficient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limited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scope.</a:t>
            </a:r>
            <a:endParaRPr sz="2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3550" b="1" spc="-10" dirty="0">
                <a:solidFill>
                  <a:srgbClr val="FFFFFF"/>
                </a:solidFill>
                <a:latin typeface="Trebuchet MS"/>
                <a:cs typeface="Trebuchet MS"/>
              </a:rPr>
              <a:t>Solution:</a:t>
            </a:r>
            <a:endParaRPr sz="3550">
              <a:latin typeface="Trebuchet MS"/>
              <a:cs typeface="Trebuchet MS"/>
            </a:endParaRPr>
          </a:p>
          <a:p>
            <a:pPr marL="574040" marR="157480">
              <a:lnSpc>
                <a:spcPct val="125000"/>
              </a:lnSpc>
              <a:spcBef>
                <a:spcPts val="620"/>
              </a:spcBef>
            </a:pPr>
            <a:r>
              <a:rPr sz="2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Satellite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imagery</a:t>
            </a:r>
            <a:r>
              <a:rPr sz="26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6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NDVI</a:t>
            </a:r>
            <a:r>
              <a:rPr sz="26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</a:t>
            </a:r>
            <a:r>
              <a:rPr sz="26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6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scalable</a:t>
            </a:r>
            <a:r>
              <a:rPr sz="26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6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reliable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solution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problem.</a:t>
            </a:r>
            <a:endParaRPr sz="2600">
              <a:latin typeface="Lucida Sans Unicode"/>
              <a:cs typeface="Lucida Sans Unicode"/>
            </a:endParaRPr>
          </a:p>
          <a:p>
            <a:pPr marL="574040" marR="270510">
              <a:lnSpc>
                <a:spcPct val="125000"/>
              </a:lnSpc>
            </a:pP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Systematic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health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monitoring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enables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early </a:t>
            </a:r>
            <a:r>
              <a:rPr sz="2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b="1" spc="55" dirty="0">
                <a:solidFill>
                  <a:srgbClr val="FFFFFF"/>
                </a:solidFill>
                <a:latin typeface="Trebuchet MS"/>
                <a:cs typeface="Trebuchet MS"/>
              </a:rPr>
              <a:t>pests,</a:t>
            </a:r>
            <a:r>
              <a:rPr sz="26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65" dirty="0">
                <a:solidFill>
                  <a:srgbClr val="FFFFFF"/>
                </a:solidFill>
                <a:latin typeface="Trebuchet MS"/>
                <a:cs typeface="Trebuchet MS"/>
              </a:rPr>
              <a:t>diseases,</a:t>
            </a:r>
            <a:r>
              <a:rPr sz="26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environmental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stressors</a:t>
            </a:r>
            <a:endParaRPr sz="26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980065" y="0"/>
            <a:ext cx="1308100" cy="2374900"/>
            <a:chOff x="16980065" y="0"/>
            <a:chExt cx="1308100" cy="2374900"/>
          </a:xfrm>
        </p:grpSpPr>
        <p:sp>
          <p:nvSpPr>
            <p:cNvPr id="13" name="object 13"/>
            <p:cNvSpPr/>
            <p:nvPr/>
          </p:nvSpPr>
          <p:spPr>
            <a:xfrm>
              <a:off x="17074972" y="11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97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97" y="50800"/>
                  </a:lnTo>
                  <a:lnTo>
                    <a:pt x="44297" y="0"/>
                  </a:lnTo>
                  <a:close/>
                </a:path>
                <a:path w="1213484" h="88900">
                  <a:moveTo>
                    <a:pt x="183375" y="50800"/>
                  </a:moveTo>
                  <a:lnTo>
                    <a:pt x="139141" y="50800"/>
                  </a:lnTo>
                  <a:lnTo>
                    <a:pt x="139141" y="0"/>
                  </a:lnTo>
                  <a:lnTo>
                    <a:pt x="88531" y="0"/>
                  </a:lnTo>
                  <a:lnTo>
                    <a:pt x="88531" y="50800"/>
                  </a:lnTo>
                  <a:lnTo>
                    <a:pt x="139065" y="50800"/>
                  </a:lnTo>
                  <a:lnTo>
                    <a:pt x="139065" y="88900"/>
                  </a:lnTo>
                  <a:lnTo>
                    <a:pt x="183375" y="88900"/>
                  </a:lnTo>
                  <a:lnTo>
                    <a:pt x="183375" y="50800"/>
                  </a:lnTo>
                  <a:close/>
                </a:path>
                <a:path w="1213484" h="88900">
                  <a:moveTo>
                    <a:pt x="227685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227685" y="50800"/>
                  </a:lnTo>
                  <a:lnTo>
                    <a:pt x="227685" y="0"/>
                  </a:lnTo>
                  <a:close/>
                </a:path>
                <a:path w="1213484" h="88900">
                  <a:moveTo>
                    <a:pt x="411124" y="0"/>
                  </a:moveTo>
                  <a:lnTo>
                    <a:pt x="271919" y="0"/>
                  </a:lnTo>
                  <a:lnTo>
                    <a:pt x="271919" y="50800"/>
                  </a:lnTo>
                  <a:lnTo>
                    <a:pt x="411124" y="50800"/>
                  </a:lnTo>
                  <a:lnTo>
                    <a:pt x="411124" y="0"/>
                  </a:lnTo>
                  <a:close/>
                </a:path>
                <a:path w="1213484" h="88900">
                  <a:moveTo>
                    <a:pt x="961326" y="0"/>
                  </a:moveTo>
                  <a:lnTo>
                    <a:pt x="454939" y="0"/>
                  </a:lnTo>
                  <a:lnTo>
                    <a:pt x="454939" y="50800"/>
                  </a:lnTo>
                  <a:lnTo>
                    <a:pt x="961326" y="50800"/>
                  </a:lnTo>
                  <a:lnTo>
                    <a:pt x="961326" y="0"/>
                  </a:lnTo>
                  <a:close/>
                </a:path>
                <a:path w="1213484" h="88900">
                  <a:moveTo>
                    <a:pt x="1213015" y="0"/>
                  </a:moveTo>
                  <a:lnTo>
                    <a:pt x="1189151" y="0"/>
                  </a:lnTo>
                  <a:lnTo>
                    <a:pt x="1189151" y="50800"/>
                  </a:lnTo>
                  <a:lnTo>
                    <a:pt x="1213015" y="50800"/>
                  </a:lnTo>
                  <a:lnTo>
                    <a:pt x="12130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302657" y="69850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0" y="0"/>
                  </a:moveTo>
                  <a:lnTo>
                    <a:pt x="689346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80065" y="88911"/>
              <a:ext cx="1308100" cy="89535"/>
            </a:xfrm>
            <a:custGeom>
              <a:avLst/>
              <a:gdLst/>
              <a:ahLst/>
              <a:cxnLst/>
              <a:rect l="l" t="t" r="r" b="b"/>
              <a:pathLst>
                <a:path w="1308100" h="89535">
                  <a:moveTo>
                    <a:pt x="5059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96" y="50800"/>
                  </a:lnTo>
                  <a:lnTo>
                    <a:pt x="50596" y="0"/>
                  </a:lnTo>
                  <a:close/>
                </a:path>
                <a:path w="1308100" h="89535">
                  <a:moveTo>
                    <a:pt x="139204" y="0"/>
                  </a:moveTo>
                  <a:lnTo>
                    <a:pt x="94907" y="0"/>
                  </a:lnTo>
                  <a:lnTo>
                    <a:pt x="94907" y="50800"/>
                  </a:lnTo>
                  <a:lnTo>
                    <a:pt x="139204" y="50800"/>
                  </a:lnTo>
                  <a:lnTo>
                    <a:pt x="139204" y="0"/>
                  </a:lnTo>
                  <a:close/>
                </a:path>
                <a:path w="1308100" h="89535">
                  <a:moveTo>
                    <a:pt x="234048" y="0"/>
                  </a:moveTo>
                  <a:lnTo>
                    <a:pt x="183438" y="0"/>
                  </a:lnTo>
                  <a:lnTo>
                    <a:pt x="183438" y="50800"/>
                  </a:lnTo>
                  <a:lnTo>
                    <a:pt x="234048" y="50800"/>
                  </a:lnTo>
                  <a:lnTo>
                    <a:pt x="234048" y="0"/>
                  </a:lnTo>
                  <a:close/>
                </a:path>
                <a:path w="1308100" h="89535">
                  <a:moveTo>
                    <a:pt x="322592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308100" h="89535">
                  <a:moveTo>
                    <a:pt x="417499" y="0"/>
                  </a:moveTo>
                  <a:lnTo>
                    <a:pt x="366890" y="0"/>
                  </a:lnTo>
                  <a:lnTo>
                    <a:pt x="366890" y="50800"/>
                  </a:lnTo>
                  <a:lnTo>
                    <a:pt x="417499" y="50800"/>
                  </a:lnTo>
                  <a:lnTo>
                    <a:pt x="417499" y="0"/>
                  </a:lnTo>
                  <a:close/>
                </a:path>
                <a:path w="1308100" h="89535">
                  <a:moveTo>
                    <a:pt x="600443" y="0"/>
                  </a:moveTo>
                  <a:lnTo>
                    <a:pt x="461238" y="0"/>
                  </a:lnTo>
                  <a:lnTo>
                    <a:pt x="461238" y="50800"/>
                  </a:lnTo>
                  <a:lnTo>
                    <a:pt x="600443" y="50800"/>
                  </a:lnTo>
                  <a:lnTo>
                    <a:pt x="600443" y="0"/>
                  </a:lnTo>
                  <a:close/>
                </a:path>
                <a:path w="1308100" h="89535">
                  <a:moveTo>
                    <a:pt x="1100467" y="50"/>
                  </a:moveTo>
                  <a:lnTo>
                    <a:pt x="644753" y="50"/>
                  </a:lnTo>
                  <a:lnTo>
                    <a:pt x="644753" y="50838"/>
                  </a:lnTo>
                  <a:lnTo>
                    <a:pt x="1056373" y="50838"/>
                  </a:lnTo>
                  <a:lnTo>
                    <a:pt x="1056373" y="88925"/>
                  </a:lnTo>
                  <a:lnTo>
                    <a:pt x="1100467" y="88925"/>
                  </a:lnTo>
                  <a:lnTo>
                    <a:pt x="1100467" y="50838"/>
                  </a:lnTo>
                  <a:lnTo>
                    <a:pt x="1100467" y="50"/>
                  </a:lnTo>
                  <a:close/>
                </a:path>
                <a:path w="1308100" h="89535">
                  <a:moveTo>
                    <a:pt x="1307922" y="0"/>
                  </a:moveTo>
                  <a:lnTo>
                    <a:pt x="1283995" y="0"/>
                  </a:lnTo>
                  <a:lnTo>
                    <a:pt x="1283995" y="50800"/>
                  </a:lnTo>
                  <a:lnTo>
                    <a:pt x="1307922" y="50800"/>
                  </a:lnTo>
                  <a:lnTo>
                    <a:pt x="130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119209" y="158750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980065" y="139711"/>
              <a:ext cx="1308100" cy="139700"/>
            </a:xfrm>
            <a:custGeom>
              <a:avLst/>
              <a:gdLst/>
              <a:ahLst/>
              <a:cxnLst/>
              <a:rect l="l" t="t" r="r" b="b"/>
              <a:pathLst>
                <a:path w="1308100" h="139700">
                  <a:moveTo>
                    <a:pt x="5059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96" y="88900"/>
                  </a:lnTo>
                  <a:lnTo>
                    <a:pt x="50596" y="38100"/>
                  </a:lnTo>
                  <a:close/>
                </a:path>
                <a:path w="1308100" h="139700">
                  <a:moveTo>
                    <a:pt x="139141" y="38100"/>
                  </a:moveTo>
                  <a:lnTo>
                    <a:pt x="94830" y="38100"/>
                  </a:lnTo>
                  <a:lnTo>
                    <a:pt x="94830" y="88900"/>
                  </a:lnTo>
                  <a:lnTo>
                    <a:pt x="50596" y="88900"/>
                  </a:lnTo>
                  <a:lnTo>
                    <a:pt x="50596" y="139700"/>
                  </a:lnTo>
                  <a:lnTo>
                    <a:pt x="94907" y="139700"/>
                  </a:lnTo>
                  <a:lnTo>
                    <a:pt x="94907" y="88900"/>
                  </a:lnTo>
                  <a:lnTo>
                    <a:pt x="139141" y="88900"/>
                  </a:lnTo>
                  <a:lnTo>
                    <a:pt x="139141" y="38100"/>
                  </a:lnTo>
                  <a:close/>
                </a:path>
                <a:path w="1308100" h="139700">
                  <a:moveTo>
                    <a:pt x="234048" y="38100"/>
                  </a:moveTo>
                  <a:lnTo>
                    <a:pt x="183438" y="38100"/>
                  </a:lnTo>
                  <a:lnTo>
                    <a:pt x="183438" y="88900"/>
                  </a:lnTo>
                  <a:lnTo>
                    <a:pt x="234048" y="88900"/>
                  </a:lnTo>
                  <a:lnTo>
                    <a:pt x="234048" y="38100"/>
                  </a:lnTo>
                  <a:close/>
                </a:path>
                <a:path w="1308100" h="139700">
                  <a:moveTo>
                    <a:pt x="322592" y="38100"/>
                  </a:moveTo>
                  <a:lnTo>
                    <a:pt x="278282" y="38100"/>
                  </a:lnTo>
                  <a:lnTo>
                    <a:pt x="278282" y="88900"/>
                  </a:lnTo>
                  <a:lnTo>
                    <a:pt x="322592" y="88900"/>
                  </a:lnTo>
                  <a:lnTo>
                    <a:pt x="322592" y="38100"/>
                  </a:lnTo>
                  <a:close/>
                </a:path>
                <a:path w="1308100" h="139700">
                  <a:moveTo>
                    <a:pt x="1239621" y="38100"/>
                  </a:moveTo>
                  <a:lnTo>
                    <a:pt x="1012075" y="38100"/>
                  </a:lnTo>
                  <a:lnTo>
                    <a:pt x="1012075" y="0"/>
                  </a:lnTo>
                  <a:lnTo>
                    <a:pt x="967765" y="0"/>
                  </a:lnTo>
                  <a:lnTo>
                    <a:pt x="967765" y="38100"/>
                  </a:lnTo>
                  <a:lnTo>
                    <a:pt x="917168" y="38100"/>
                  </a:lnTo>
                  <a:lnTo>
                    <a:pt x="917168" y="0"/>
                  </a:lnTo>
                  <a:lnTo>
                    <a:pt x="784326" y="0"/>
                  </a:lnTo>
                  <a:lnTo>
                    <a:pt x="784326" y="38100"/>
                  </a:lnTo>
                  <a:lnTo>
                    <a:pt x="366331" y="38100"/>
                  </a:lnTo>
                  <a:lnTo>
                    <a:pt x="366331" y="88900"/>
                  </a:lnTo>
                  <a:lnTo>
                    <a:pt x="1239621" y="88900"/>
                  </a:lnTo>
                  <a:lnTo>
                    <a:pt x="1239621" y="38100"/>
                  </a:lnTo>
                  <a:close/>
                </a:path>
                <a:path w="1308100" h="139700">
                  <a:moveTo>
                    <a:pt x="1307922" y="38100"/>
                  </a:moveTo>
                  <a:lnTo>
                    <a:pt x="1284058" y="38100"/>
                  </a:lnTo>
                  <a:lnTo>
                    <a:pt x="1284058" y="0"/>
                  </a:lnTo>
                  <a:lnTo>
                    <a:pt x="1239761" y="0"/>
                  </a:lnTo>
                  <a:lnTo>
                    <a:pt x="1239761" y="38100"/>
                  </a:lnTo>
                  <a:lnTo>
                    <a:pt x="1283995" y="38100"/>
                  </a:lnTo>
                  <a:lnTo>
                    <a:pt x="1283995" y="88900"/>
                  </a:lnTo>
                  <a:lnTo>
                    <a:pt x="1307922" y="88900"/>
                  </a:lnTo>
                  <a:lnTo>
                    <a:pt x="130792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119209" y="254000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5">
                  <a:moveTo>
                    <a:pt x="0" y="0"/>
                  </a:moveTo>
                  <a:lnTo>
                    <a:pt x="1144782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80065" y="279411"/>
              <a:ext cx="1308100" cy="38100"/>
            </a:xfrm>
            <a:custGeom>
              <a:avLst/>
              <a:gdLst/>
              <a:ahLst/>
              <a:cxnLst/>
              <a:rect l="l" t="t" r="r" b="b"/>
              <a:pathLst>
                <a:path w="1308100" h="38100">
                  <a:moveTo>
                    <a:pt x="5059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596" y="38100"/>
                  </a:lnTo>
                  <a:lnTo>
                    <a:pt x="50596" y="0"/>
                  </a:lnTo>
                  <a:close/>
                </a:path>
                <a:path w="1308100" h="38100">
                  <a:moveTo>
                    <a:pt x="139204" y="0"/>
                  </a:moveTo>
                  <a:lnTo>
                    <a:pt x="94907" y="0"/>
                  </a:lnTo>
                  <a:lnTo>
                    <a:pt x="94907" y="38100"/>
                  </a:lnTo>
                  <a:lnTo>
                    <a:pt x="139204" y="38100"/>
                  </a:lnTo>
                  <a:lnTo>
                    <a:pt x="139204" y="0"/>
                  </a:lnTo>
                  <a:close/>
                </a:path>
                <a:path w="1308100" h="38100">
                  <a:moveTo>
                    <a:pt x="234048" y="0"/>
                  </a:moveTo>
                  <a:lnTo>
                    <a:pt x="183438" y="0"/>
                  </a:lnTo>
                  <a:lnTo>
                    <a:pt x="183438" y="38100"/>
                  </a:lnTo>
                  <a:lnTo>
                    <a:pt x="234048" y="38100"/>
                  </a:lnTo>
                  <a:lnTo>
                    <a:pt x="234048" y="0"/>
                  </a:lnTo>
                  <a:close/>
                </a:path>
                <a:path w="1308100" h="38100">
                  <a:moveTo>
                    <a:pt x="417499" y="0"/>
                  </a:moveTo>
                  <a:lnTo>
                    <a:pt x="278282" y="0"/>
                  </a:lnTo>
                  <a:lnTo>
                    <a:pt x="278282" y="38100"/>
                  </a:lnTo>
                  <a:lnTo>
                    <a:pt x="417499" y="38100"/>
                  </a:lnTo>
                  <a:lnTo>
                    <a:pt x="417499" y="0"/>
                  </a:lnTo>
                  <a:close/>
                </a:path>
                <a:path w="1308100" h="38100">
                  <a:moveTo>
                    <a:pt x="1307922" y="0"/>
                  </a:moveTo>
                  <a:lnTo>
                    <a:pt x="461238" y="0"/>
                  </a:lnTo>
                  <a:lnTo>
                    <a:pt x="461238" y="38100"/>
                  </a:lnTo>
                  <a:lnTo>
                    <a:pt x="1307922" y="38100"/>
                  </a:lnTo>
                  <a:lnTo>
                    <a:pt x="130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119209" y="342900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8027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074972" y="317511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1213484" h="88900">
                  <a:moveTo>
                    <a:pt x="227749" y="50800"/>
                  </a:moveTo>
                  <a:lnTo>
                    <a:pt x="88531" y="50800"/>
                  </a:lnTo>
                  <a:lnTo>
                    <a:pt x="88531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213484" h="88900">
                  <a:moveTo>
                    <a:pt x="1213015" y="50800"/>
                  </a:moveTo>
                  <a:lnTo>
                    <a:pt x="1189012" y="50800"/>
                  </a:lnTo>
                  <a:lnTo>
                    <a:pt x="1189012" y="0"/>
                  </a:lnTo>
                  <a:lnTo>
                    <a:pt x="1144854" y="0"/>
                  </a:lnTo>
                  <a:lnTo>
                    <a:pt x="1144854" y="50800"/>
                  </a:lnTo>
                  <a:lnTo>
                    <a:pt x="1100543" y="50800"/>
                  </a:lnTo>
                  <a:lnTo>
                    <a:pt x="1100543" y="0"/>
                  </a:lnTo>
                  <a:lnTo>
                    <a:pt x="1056309" y="0"/>
                  </a:lnTo>
                  <a:lnTo>
                    <a:pt x="1056309" y="50800"/>
                  </a:lnTo>
                  <a:lnTo>
                    <a:pt x="1005700" y="50800"/>
                  </a:lnTo>
                  <a:lnTo>
                    <a:pt x="1005700" y="0"/>
                  </a:lnTo>
                  <a:lnTo>
                    <a:pt x="872858" y="0"/>
                  </a:lnTo>
                  <a:lnTo>
                    <a:pt x="872858" y="50800"/>
                  </a:lnTo>
                  <a:lnTo>
                    <a:pt x="271424" y="50800"/>
                  </a:lnTo>
                  <a:lnTo>
                    <a:pt x="271424" y="88900"/>
                  </a:lnTo>
                  <a:lnTo>
                    <a:pt x="1213015" y="88900"/>
                  </a:lnTo>
                  <a:lnTo>
                    <a:pt x="1213015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119209" y="431800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5">
                  <a:moveTo>
                    <a:pt x="0" y="0"/>
                  </a:moveTo>
                  <a:lnTo>
                    <a:pt x="1144782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74972" y="457211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97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97" y="50800"/>
                  </a:lnTo>
                  <a:lnTo>
                    <a:pt x="44297" y="0"/>
                  </a:lnTo>
                  <a:close/>
                </a:path>
                <a:path w="1213484" h="50800">
                  <a:moveTo>
                    <a:pt x="139141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1213484" h="50800">
                  <a:moveTo>
                    <a:pt x="322592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213484" h="50800">
                  <a:moveTo>
                    <a:pt x="689419" y="0"/>
                  </a:moveTo>
                  <a:lnTo>
                    <a:pt x="366331" y="0"/>
                  </a:lnTo>
                  <a:lnTo>
                    <a:pt x="366331" y="50800"/>
                  </a:lnTo>
                  <a:lnTo>
                    <a:pt x="689419" y="50800"/>
                  </a:lnTo>
                  <a:lnTo>
                    <a:pt x="689419" y="0"/>
                  </a:lnTo>
                  <a:close/>
                </a:path>
                <a:path w="1213484" h="50800">
                  <a:moveTo>
                    <a:pt x="1213015" y="0"/>
                  </a:moveTo>
                  <a:lnTo>
                    <a:pt x="733717" y="0"/>
                  </a:lnTo>
                  <a:lnTo>
                    <a:pt x="733717" y="50800"/>
                  </a:lnTo>
                  <a:lnTo>
                    <a:pt x="1213015" y="50800"/>
                  </a:lnTo>
                  <a:lnTo>
                    <a:pt x="12130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19209" y="527050"/>
              <a:ext cx="962025" cy="0"/>
            </a:xfrm>
            <a:custGeom>
              <a:avLst/>
              <a:gdLst/>
              <a:ahLst/>
              <a:cxnLst/>
              <a:rect l="l" t="t" r="r" b="b"/>
              <a:pathLst>
                <a:path w="962025">
                  <a:moveTo>
                    <a:pt x="0" y="0"/>
                  </a:moveTo>
                  <a:lnTo>
                    <a:pt x="961475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63440" y="508011"/>
              <a:ext cx="1124585" cy="88900"/>
            </a:xfrm>
            <a:custGeom>
              <a:avLst/>
              <a:gdLst/>
              <a:ahLst/>
              <a:cxnLst/>
              <a:rect l="l" t="t" r="r" b="b"/>
              <a:pathLst>
                <a:path w="1124584" h="88900">
                  <a:moveTo>
                    <a:pt x="139217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9217" y="88900"/>
                  </a:lnTo>
                  <a:lnTo>
                    <a:pt x="139217" y="38100"/>
                  </a:lnTo>
                  <a:close/>
                </a:path>
                <a:path w="1124584" h="88900">
                  <a:moveTo>
                    <a:pt x="1124546" y="38100"/>
                  </a:moveTo>
                  <a:lnTo>
                    <a:pt x="1100543" y="38100"/>
                  </a:lnTo>
                  <a:lnTo>
                    <a:pt x="1100543" y="0"/>
                  </a:lnTo>
                  <a:lnTo>
                    <a:pt x="967841" y="0"/>
                  </a:lnTo>
                  <a:lnTo>
                    <a:pt x="967841" y="38100"/>
                  </a:lnTo>
                  <a:lnTo>
                    <a:pt x="182956" y="38100"/>
                  </a:lnTo>
                  <a:lnTo>
                    <a:pt x="182956" y="88900"/>
                  </a:lnTo>
                  <a:lnTo>
                    <a:pt x="1124546" y="88900"/>
                  </a:lnTo>
                  <a:lnTo>
                    <a:pt x="112454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14047" y="615950"/>
              <a:ext cx="1050290" cy="0"/>
            </a:xfrm>
            <a:custGeom>
              <a:avLst/>
              <a:gdLst/>
              <a:ahLst/>
              <a:cxnLst/>
              <a:rect l="l" t="t" r="r" b="b"/>
              <a:pathLst>
                <a:path w="1050290">
                  <a:moveTo>
                    <a:pt x="0" y="0"/>
                  </a:moveTo>
                  <a:lnTo>
                    <a:pt x="1049944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258347" y="635011"/>
              <a:ext cx="1029969" cy="50800"/>
            </a:xfrm>
            <a:custGeom>
              <a:avLst/>
              <a:gdLst/>
              <a:ahLst/>
              <a:cxnLst/>
              <a:rect l="l" t="t" r="r" b="b"/>
              <a:pathLst>
                <a:path w="1029969" h="50800">
                  <a:moveTo>
                    <a:pt x="44310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310" y="50800"/>
                  </a:lnTo>
                  <a:lnTo>
                    <a:pt x="44310" y="0"/>
                  </a:lnTo>
                  <a:close/>
                </a:path>
                <a:path w="1029969" h="50800">
                  <a:moveTo>
                    <a:pt x="139217" y="0"/>
                  </a:moveTo>
                  <a:lnTo>
                    <a:pt x="88607" y="0"/>
                  </a:lnTo>
                  <a:lnTo>
                    <a:pt x="88607" y="50800"/>
                  </a:lnTo>
                  <a:lnTo>
                    <a:pt x="139217" y="50800"/>
                  </a:lnTo>
                  <a:lnTo>
                    <a:pt x="139217" y="0"/>
                  </a:lnTo>
                  <a:close/>
                </a:path>
                <a:path w="1029969" h="50800">
                  <a:moveTo>
                    <a:pt x="322160" y="0"/>
                  </a:moveTo>
                  <a:lnTo>
                    <a:pt x="182956" y="0"/>
                  </a:lnTo>
                  <a:lnTo>
                    <a:pt x="182956" y="50800"/>
                  </a:lnTo>
                  <a:lnTo>
                    <a:pt x="322160" y="50800"/>
                  </a:lnTo>
                  <a:lnTo>
                    <a:pt x="322160" y="0"/>
                  </a:lnTo>
                  <a:close/>
                </a:path>
                <a:path w="1029969" h="50800">
                  <a:moveTo>
                    <a:pt x="1029639" y="0"/>
                  </a:moveTo>
                  <a:lnTo>
                    <a:pt x="366471" y="0"/>
                  </a:lnTo>
                  <a:lnTo>
                    <a:pt x="366471" y="50800"/>
                  </a:lnTo>
                  <a:lnTo>
                    <a:pt x="1029639" y="508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302657" y="711200"/>
              <a:ext cx="961390" cy="0"/>
            </a:xfrm>
            <a:custGeom>
              <a:avLst/>
              <a:gdLst/>
              <a:ahLst/>
              <a:cxnLst/>
              <a:rect l="l" t="t" r="r" b="b"/>
              <a:pathLst>
                <a:path w="961390">
                  <a:moveTo>
                    <a:pt x="0" y="0"/>
                  </a:moveTo>
                  <a:lnTo>
                    <a:pt x="961333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58347" y="736612"/>
              <a:ext cx="1029969" cy="88900"/>
            </a:xfrm>
            <a:custGeom>
              <a:avLst/>
              <a:gdLst/>
              <a:ahLst/>
              <a:cxnLst/>
              <a:rect l="l" t="t" r="r" b="b"/>
              <a:pathLst>
                <a:path w="1029969" h="88900">
                  <a:moveTo>
                    <a:pt x="4431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4310" y="38100"/>
                  </a:lnTo>
                  <a:lnTo>
                    <a:pt x="44310" y="0"/>
                  </a:lnTo>
                  <a:close/>
                </a:path>
                <a:path w="1029969" h="88900">
                  <a:moveTo>
                    <a:pt x="139217" y="0"/>
                  </a:moveTo>
                  <a:lnTo>
                    <a:pt x="88607" y="0"/>
                  </a:lnTo>
                  <a:lnTo>
                    <a:pt x="88607" y="38100"/>
                  </a:lnTo>
                  <a:lnTo>
                    <a:pt x="139217" y="38100"/>
                  </a:lnTo>
                  <a:lnTo>
                    <a:pt x="139217" y="0"/>
                  </a:lnTo>
                  <a:close/>
                </a:path>
                <a:path w="1029969" h="88900">
                  <a:moveTo>
                    <a:pt x="227749" y="0"/>
                  </a:moveTo>
                  <a:lnTo>
                    <a:pt x="183451" y="0"/>
                  </a:lnTo>
                  <a:lnTo>
                    <a:pt x="183451" y="38100"/>
                  </a:lnTo>
                  <a:lnTo>
                    <a:pt x="139217" y="38100"/>
                  </a:lnTo>
                  <a:lnTo>
                    <a:pt x="139217" y="88900"/>
                  </a:lnTo>
                  <a:lnTo>
                    <a:pt x="183515" y="88900"/>
                  </a:lnTo>
                  <a:lnTo>
                    <a:pt x="183515" y="38100"/>
                  </a:lnTo>
                  <a:lnTo>
                    <a:pt x="227749" y="38100"/>
                  </a:lnTo>
                  <a:lnTo>
                    <a:pt x="227749" y="0"/>
                  </a:lnTo>
                  <a:close/>
                </a:path>
                <a:path w="1029969" h="88900">
                  <a:moveTo>
                    <a:pt x="961339" y="0"/>
                  </a:moveTo>
                  <a:lnTo>
                    <a:pt x="271564" y="0"/>
                  </a:lnTo>
                  <a:lnTo>
                    <a:pt x="271564" y="38100"/>
                  </a:lnTo>
                  <a:lnTo>
                    <a:pt x="961339" y="38100"/>
                  </a:lnTo>
                  <a:lnTo>
                    <a:pt x="961339" y="0"/>
                  </a:lnTo>
                  <a:close/>
                </a:path>
                <a:path w="1029969" h="88900">
                  <a:moveTo>
                    <a:pt x="1029639" y="0"/>
                  </a:moveTo>
                  <a:lnTo>
                    <a:pt x="1005713" y="0"/>
                  </a:lnTo>
                  <a:lnTo>
                    <a:pt x="1005713" y="38100"/>
                  </a:lnTo>
                  <a:lnTo>
                    <a:pt x="1029639" y="381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86105" y="800100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8027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163504" y="825512"/>
              <a:ext cx="1124585" cy="88900"/>
            </a:xfrm>
            <a:custGeom>
              <a:avLst/>
              <a:gdLst/>
              <a:ahLst/>
              <a:cxnLst/>
              <a:rect l="l" t="t" r="r" b="b"/>
              <a:pathLst>
                <a:path w="1124584" h="88900">
                  <a:moveTo>
                    <a:pt x="5060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609" y="50800"/>
                  </a:lnTo>
                  <a:lnTo>
                    <a:pt x="50609" y="0"/>
                  </a:lnTo>
                  <a:close/>
                </a:path>
                <a:path w="1124584" h="88900">
                  <a:moveTo>
                    <a:pt x="139153" y="0"/>
                  </a:moveTo>
                  <a:lnTo>
                    <a:pt x="94843" y="0"/>
                  </a:lnTo>
                  <a:lnTo>
                    <a:pt x="94843" y="50800"/>
                  </a:lnTo>
                  <a:lnTo>
                    <a:pt x="139153" y="50800"/>
                  </a:lnTo>
                  <a:lnTo>
                    <a:pt x="139153" y="0"/>
                  </a:lnTo>
                  <a:close/>
                </a:path>
                <a:path w="1124584" h="88900">
                  <a:moveTo>
                    <a:pt x="234061" y="0"/>
                  </a:moveTo>
                  <a:lnTo>
                    <a:pt x="183451" y="0"/>
                  </a:lnTo>
                  <a:lnTo>
                    <a:pt x="183451" y="50800"/>
                  </a:lnTo>
                  <a:lnTo>
                    <a:pt x="234061" y="50800"/>
                  </a:lnTo>
                  <a:lnTo>
                    <a:pt x="234061" y="0"/>
                  </a:lnTo>
                  <a:close/>
                </a:path>
                <a:path w="1124584" h="88900">
                  <a:moveTo>
                    <a:pt x="366826" y="50800"/>
                  </a:moveTo>
                  <a:lnTo>
                    <a:pt x="322592" y="50800"/>
                  </a:lnTo>
                  <a:lnTo>
                    <a:pt x="322592" y="0"/>
                  </a:lnTo>
                  <a:lnTo>
                    <a:pt x="278295" y="0"/>
                  </a:lnTo>
                  <a:lnTo>
                    <a:pt x="278295" y="50800"/>
                  </a:lnTo>
                  <a:lnTo>
                    <a:pt x="322529" y="50800"/>
                  </a:lnTo>
                  <a:lnTo>
                    <a:pt x="322529" y="88900"/>
                  </a:lnTo>
                  <a:lnTo>
                    <a:pt x="366826" y="88900"/>
                  </a:lnTo>
                  <a:lnTo>
                    <a:pt x="366826" y="50800"/>
                  </a:lnTo>
                  <a:close/>
                </a:path>
                <a:path w="1124584" h="88900">
                  <a:moveTo>
                    <a:pt x="417436" y="0"/>
                  </a:moveTo>
                  <a:lnTo>
                    <a:pt x="366826" y="0"/>
                  </a:lnTo>
                  <a:lnTo>
                    <a:pt x="366826" y="50800"/>
                  </a:lnTo>
                  <a:lnTo>
                    <a:pt x="417436" y="50800"/>
                  </a:lnTo>
                  <a:lnTo>
                    <a:pt x="417436" y="0"/>
                  </a:lnTo>
                  <a:close/>
                </a:path>
                <a:path w="1124584" h="88900">
                  <a:moveTo>
                    <a:pt x="600532" y="0"/>
                  </a:moveTo>
                  <a:lnTo>
                    <a:pt x="461314" y="0"/>
                  </a:lnTo>
                  <a:lnTo>
                    <a:pt x="461314" y="50800"/>
                  </a:lnTo>
                  <a:lnTo>
                    <a:pt x="600532" y="50800"/>
                  </a:lnTo>
                  <a:lnTo>
                    <a:pt x="600532" y="0"/>
                  </a:lnTo>
                  <a:close/>
                </a:path>
                <a:path w="1124584" h="88900">
                  <a:moveTo>
                    <a:pt x="967562" y="0"/>
                  </a:moveTo>
                  <a:lnTo>
                    <a:pt x="644829" y="0"/>
                  </a:lnTo>
                  <a:lnTo>
                    <a:pt x="644829" y="50800"/>
                  </a:lnTo>
                  <a:lnTo>
                    <a:pt x="967562" y="50800"/>
                  </a:lnTo>
                  <a:lnTo>
                    <a:pt x="967562" y="0"/>
                  </a:lnTo>
                  <a:close/>
                </a:path>
                <a:path w="1124584" h="88900">
                  <a:moveTo>
                    <a:pt x="1056322" y="0"/>
                  </a:moveTo>
                  <a:lnTo>
                    <a:pt x="1012012" y="0"/>
                  </a:lnTo>
                  <a:lnTo>
                    <a:pt x="1012012" y="50800"/>
                  </a:lnTo>
                  <a:lnTo>
                    <a:pt x="1056322" y="50800"/>
                  </a:lnTo>
                  <a:lnTo>
                    <a:pt x="1056322" y="0"/>
                  </a:lnTo>
                  <a:close/>
                </a:path>
                <a:path w="1124584" h="88900">
                  <a:moveTo>
                    <a:pt x="1124483" y="0"/>
                  </a:moveTo>
                  <a:lnTo>
                    <a:pt x="1100556" y="0"/>
                  </a:lnTo>
                  <a:lnTo>
                    <a:pt x="1100556" y="50800"/>
                  </a:lnTo>
                  <a:lnTo>
                    <a:pt x="1124483" y="50800"/>
                  </a:lnTo>
                  <a:lnTo>
                    <a:pt x="1124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580943" y="895350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18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163504" y="914412"/>
              <a:ext cx="1124585" cy="88900"/>
            </a:xfrm>
            <a:custGeom>
              <a:avLst/>
              <a:gdLst/>
              <a:ahLst/>
              <a:cxnLst/>
              <a:rect l="l" t="t" r="r" b="b"/>
              <a:pathLst>
                <a:path w="1124584" h="88900">
                  <a:moveTo>
                    <a:pt x="5060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609" y="50800"/>
                  </a:lnTo>
                  <a:lnTo>
                    <a:pt x="50609" y="0"/>
                  </a:lnTo>
                  <a:close/>
                </a:path>
                <a:path w="1124584" h="88900">
                  <a:moveTo>
                    <a:pt x="139153" y="0"/>
                  </a:moveTo>
                  <a:lnTo>
                    <a:pt x="94843" y="0"/>
                  </a:lnTo>
                  <a:lnTo>
                    <a:pt x="94843" y="50800"/>
                  </a:lnTo>
                  <a:lnTo>
                    <a:pt x="139153" y="50800"/>
                  </a:lnTo>
                  <a:lnTo>
                    <a:pt x="139153" y="0"/>
                  </a:lnTo>
                  <a:close/>
                </a:path>
                <a:path w="1124584" h="88900">
                  <a:moveTo>
                    <a:pt x="278295" y="50800"/>
                  </a:moveTo>
                  <a:lnTo>
                    <a:pt x="234061" y="50800"/>
                  </a:lnTo>
                  <a:lnTo>
                    <a:pt x="234061" y="0"/>
                  </a:lnTo>
                  <a:lnTo>
                    <a:pt x="183451" y="0"/>
                  </a:lnTo>
                  <a:lnTo>
                    <a:pt x="183451" y="50800"/>
                  </a:lnTo>
                  <a:lnTo>
                    <a:pt x="233984" y="50800"/>
                  </a:lnTo>
                  <a:lnTo>
                    <a:pt x="233984" y="88900"/>
                  </a:lnTo>
                  <a:lnTo>
                    <a:pt x="278295" y="88900"/>
                  </a:lnTo>
                  <a:lnTo>
                    <a:pt x="278295" y="50800"/>
                  </a:lnTo>
                  <a:close/>
                </a:path>
                <a:path w="1124584" h="88900">
                  <a:moveTo>
                    <a:pt x="322592" y="0"/>
                  </a:moveTo>
                  <a:lnTo>
                    <a:pt x="278295" y="0"/>
                  </a:lnTo>
                  <a:lnTo>
                    <a:pt x="278295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124584" h="88900">
                  <a:moveTo>
                    <a:pt x="506044" y="0"/>
                  </a:moveTo>
                  <a:lnTo>
                    <a:pt x="366826" y="0"/>
                  </a:lnTo>
                  <a:lnTo>
                    <a:pt x="366826" y="50800"/>
                  </a:lnTo>
                  <a:lnTo>
                    <a:pt x="506044" y="50800"/>
                  </a:lnTo>
                  <a:lnTo>
                    <a:pt x="506044" y="0"/>
                  </a:lnTo>
                  <a:close/>
                </a:path>
                <a:path w="1124584" h="88900">
                  <a:moveTo>
                    <a:pt x="1056182" y="0"/>
                  </a:moveTo>
                  <a:lnTo>
                    <a:pt x="549922" y="0"/>
                  </a:lnTo>
                  <a:lnTo>
                    <a:pt x="549922" y="50800"/>
                  </a:lnTo>
                  <a:lnTo>
                    <a:pt x="1056182" y="50800"/>
                  </a:lnTo>
                  <a:lnTo>
                    <a:pt x="1056182" y="0"/>
                  </a:lnTo>
                  <a:close/>
                </a:path>
                <a:path w="1124584" h="88900">
                  <a:moveTo>
                    <a:pt x="1124483" y="0"/>
                  </a:moveTo>
                  <a:lnTo>
                    <a:pt x="1100556" y="0"/>
                  </a:lnTo>
                  <a:lnTo>
                    <a:pt x="1100556" y="50800"/>
                  </a:lnTo>
                  <a:lnTo>
                    <a:pt x="1124483" y="50800"/>
                  </a:lnTo>
                  <a:lnTo>
                    <a:pt x="1124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580943" y="984250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18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074974" y="1028700"/>
              <a:ext cx="873125" cy="0"/>
            </a:xfrm>
            <a:custGeom>
              <a:avLst/>
              <a:gdLst/>
              <a:ahLst/>
              <a:cxnLst/>
              <a:rect l="l" t="t" r="r" b="b"/>
              <a:pathLst>
                <a:path w="873125">
                  <a:moveTo>
                    <a:pt x="0" y="0"/>
                  </a:moveTo>
                  <a:lnTo>
                    <a:pt x="872865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119206" y="1003312"/>
              <a:ext cx="1169035" cy="101600"/>
            </a:xfrm>
            <a:custGeom>
              <a:avLst/>
              <a:gdLst/>
              <a:ahLst/>
              <a:cxnLst/>
              <a:rect l="l" t="t" r="r" b="b"/>
              <a:pathLst>
                <a:path w="1169034" h="101600">
                  <a:moveTo>
                    <a:pt x="44297" y="50800"/>
                  </a:moveTo>
                  <a:lnTo>
                    <a:pt x="0" y="50800"/>
                  </a:lnTo>
                  <a:lnTo>
                    <a:pt x="0" y="101600"/>
                  </a:lnTo>
                  <a:lnTo>
                    <a:pt x="44297" y="101600"/>
                  </a:lnTo>
                  <a:lnTo>
                    <a:pt x="44297" y="50800"/>
                  </a:lnTo>
                  <a:close/>
                </a:path>
                <a:path w="1169034" h="101600">
                  <a:moveTo>
                    <a:pt x="227749" y="50800"/>
                  </a:moveTo>
                  <a:lnTo>
                    <a:pt x="183451" y="50800"/>
                  </a:lnTo>
                  <a:lnTo>
                    <a:pt x="183451" y="101600"/>
                  </a:lnTo>
                  <a:lnTo>
                    <a:pt x="227749" y="101600"/>
                  </a:lnTo>
                  <a:lnTo>
                    <a:pt x="227749" y="50800"/>
                  </a:lnTo>
                  <a:close/>
                </a:path>
                <a:path w="1169034" h="101600">
                  <a:moveTo>
                    <a:pt x="411200" y="50800"/>
                  </a:moveTo>
                  <a:lnTo>
                    <a:pt x="366890" y="50800"/>
                  </a:lnTo>
                  <a:lnTo>
                    <a:pt x="366890" y="101600"/>
                  </a:lnTo>
                  <a:lnTo>
                    <a:pt x="411200" y="101600"/>
                  </a:lnTo>
                  <a:lnTo>
                    <a:pt x="411200" y="50800"/>
                  </a:lnTo>
                  <a:close/>
                </a:path>
                <a:path w="1169034" h="101600">
                  <a:moveTo>
                    <a:pt x="1011859" y="0"/>
                  </a:moveTo>
                  <a:lnTo>
                    <a:pt x="872655" y="0"/>
                  </a:lnTo>
                  <a:lnTo>
                    <a:pt x="872655" y="50800"/>
                  </a:lnTo>
                  <a:lnTo>
                    <a:pt x="1011859" y="50800"/>
                  </a:lnTo>
                  <a:lnTo>
                    <a:pt x="1011859" y="0"/>
                  </a:lnTo>
                  <a:close/>
                </a:path>
                <a:path w="1169034" h="101600">
                  <a:moveTo>
                    <a:pt x="1100620" y="0"/>
                  </a:moveTo>
                  <a:lnTo>
                    <a:pt x="1056309" y="0"/>
                  </a:lnTo>
                  <a:lnTo>
                    <a:pt x="1056309" y="50800"/>
                  </a:lnTo>
                  <a:lnTo>
                    <a:pt x="1100620" y="50800"/>
                  </a:lnTo>
                  <a:lnTo>
                    <a:pt x="1100620" y="0"/>
                  </a:lnTo>
                  <a:close/>
                </a:path>
                <a:path w="1169034" h="101600">
                  <a:moveTo>
                    <a:pt x="1168781" y="0"/>
                  </a:moveTo>
                  <a:lnTo>
                    <a:pt x="1144917" y="0"/>
                  </a:lnTo>
                  <a:lnTo>
                    <a:pt x="1144917" y="50800"/>
                  </a:lnTo>
                  <a:lnTo>
                    <a:pt x="1168781" y="50800"/>
                  </a:lnTo>
                  <a:lnTo>
                    <a:pt x="11687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69483" y="1079500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074974" y="1123950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7956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214037" y="1104912"/>
              <a:ext cx="1074420" cy="76200"/>
            </a:xfrm>
            <a:custGeom>
              <a:avLst/>
              <a:gdLst/>
              <a:ahLst/>
              <a:cxnLst/>
              <a:rect l="l" t="t" r="r" b="b"/>
              <a:pathLst>
                <a:path w="1074419" h="76200">
                  <a:moveTo>
                    <a:pt x="4431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4310" y="76200"/>
                  </a:lnTo>
                  <a:lnTo>
                    <a:pt x="44310" y="38100"/>
                  </a:lnTo>
                  <a:close/>
                </a:path>
                <a:path w="1074419" h="76200">
                  <a:moveTo>
                    <a:pt x="132918" y="38100"/>
                  </a:moveTo>
                  <a:lnTo>
                    <a:pt x="88620" y="38100"/>
                  </a:lnTo>
                  <a:lnTo>
                    <a:pt x="88620" y="76200"/>
                  </a:lnTo>
                  <a:lnTo>
                    <a:pt x="132918" y="76200"/>
                  </a:lnTo>
                  <a:lnTo>
                    <a:pt x="132918" y="38100"/>
                  </a:lnTo>
                  <a:close/>
                </a:path>
                <a:path w="1074419" h="76200">
                  <a:moveTo>
                    <a:pt x="227825" y="38100"/>
                  </a:moveTo>
                  <a:lnTo>
                    <a:pt x="183527" y="38100"/>
                  </a:lnTo>
                  <a:lnTo>
                    <a:pt x="183527" y="76200"/>
                  </a:lnTo>
                  <a:lnTo>
                    <a:pt x="227825" y="76200"/>
                  </a:lnTo>
                  <a:lnTo>
                    <a:pt x="227825" y="38100"/>
                  </a:lnTo>
                  <a:close/>
                </a:path>
                <a:path w="1074419" h="76200">
                  <a:moveTo>
                    <a:pt x="316369" y="38100"/>
                  </a:moveTo>
                  <a:lnTo>
                    <a:pt x="272059" y="38100"/>
                  </a:lnTo>
                  <a:lnTo>
                    <a:pt x="272059" y="76200"/>
                  </a:lnTo>
                  <a:lnTo>
                    <a:pt x="316369" y="76200"/>
                  </a:lnTo>
                  <a:lnTo>
                    <a:pt x="316369" y="38100"/>
                  </a:lnTo>
                  <a:close/>
                </a:path>
                <a:path w="1074419" h="76200">
                  <a:moveTo>
                    <a:pt x="499745" y="38100"/>
                  </a:moveTo>
                  <a:lnTo>
                    <a:pt x="455434" y="38100"/>
                  </a:lnTo>
                  <a:lnTo>
                    <a:pt x="455434" y="76200"/>
                  </a:lnTo>
                  <a:lnTo>
                    <a:pt x="499745" y="76200"/>
                  </a:lnTo>
                  <a:lnTo>
                    <a:pt x="499745" y="38100"/>
                  </a:lnTo>
                  <a:close/>
                </a:path>
                <a:path w="1074419" h="76200">
                  <a:moveTo>
                    <a:pt x="822401" y="0"/>
                  </a:moveTo>
                  <a:lnTo>
                    <a:pt x="683196" y="0"/>
                  </a:lnTo>
                  <a:lnTo>
                    <a:pt x="683196" y="38100"/>
                  </a:lnTo>
                  <a:lnTo>
                    <a:pt x="822401" y="38100"/>
                  </a:lnTo>
                  <a:lnTo>
                    <a:pt x="822401" y="0"/>
                  </a:lnTo>
                  <a:close/>
                </a:path>
                <a:path w="1074419" h="76200">
                  <a:moveTo>
                    <a:pt x="1005789" y="0"/>
                  </a:moveTo>
                  <a:lnTo>
                    <a:pt x="866571" y="0"/>
                  </a:lnTo>
                  <a:lnTo>
                    <a:pt x="866571" y="38100"/>
                  </a:lnTo>
                  <a:lnTo>
                    <a:pt x="1005789" y="38100"/>
                  </a:lnTo>
                  <a:lnTo>
                    <a:pt x="1005789" y="0"/>
                  </a:lnTo>
                  <a:close/>
                </a:path>
                <a:path w="1074419" h="76200">
                  <a:moveTo>
                    <a:pt x="1073950" y="0"/>
                  </a:moveTo>
                  <a:lnTo>
                    <a:pt x="1050023" y="0"/>
                  </a:lnTo>
                  <a:lnTo>
                    <a:pt x="1050023" y="38100"/>
                  </a:lnTo>
                  <a:lnTo>
                    <a:pt x="1073950" y="38100"/>
                  </a:lnTo>
                  <a:lnTo>
                    <a:pt x="1073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764392" y="1162050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4">
                  <a:moveTo>
                    <a:pt x="0" y="0"/>
                  </a:moveTo>
                  <a:lnTo>
                    <a:pt x="49959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074972" y="1180807"/>
              <a:ext cx="1213485" cy="191135"/>
            </a:xfrm>
            <a:custGeom>
              <a:avLst/>
              <a:gdLst/>
              <a:ahLst/>
              <a:cxnLst/>
              <a:rect l="l" t="t" r="r" b="b"/>
              <a:pathLst>
                <a:path w="1213484" h="191134">
                  <a:moveTo>
                    <a:pt x="44272" y="101904"/>
                  </a:moveTo>
                  <a:lnTo>
                    <a:pt x="0" y="101904"/>
                  </a:lnTo>
                  <a:lnTo>
                    <a:pt x="0" y="152704"/>
                  </a:lnTo>
                  <a:lnTo>
                    <a:pt x="44234" y="152704"/>
                  </a:lnTo>
                  <a:lnTo>
                    <a:pt x="44272" y="101904"/>
                  </a:lnTo>
                  <a:close/>
                </a:path>
                <a:path w="1213484" h="191134">
                  <a:moveTo>
                    <a:pt x="44297" y="304"/>
                  </a:moveTo>
                  <a:lnTo>
                    <a:pt x="0" y="304"/>
                  </a:lnTo>
                  <a:lnTo>
                    <a:pt x="0" y="63715"/>
                  </a:lnTo>
                  <a:lnTo>
                    <a:pt x="44234" y="63715"/>
                  </a:lnTo>
                  <a:lnTo>
                    <a:pt x="44297" y="304"/>
                  </a:lnTo>
                  <a:close/>
                </a:path>
                <a:path w="1213484" h="191134">
                  <a:moveTo>
                    <a:pt x="88531" y="152704"/>
                  </a:moveTo>
                  <a:lnTo>
                    <a:pt x="44234" y="152704"/>
                  </a:lnTo>
                  <a:lnTo>
                    <a:pt x="44234" y="190804"/>
                  </a:lnTo>
                  <a:lnTo>
                    <a:pt x="88531" y="190804"/>
                  </a:lnTo>
                  <a:lnTo>
                    <a:pt x="88531" y="152704"/>
                  </a:lnTo>
                  <a:close/>
                </a:path>
                <a:path w="1213484" h="191134">
                  <a:moveTo>
                    <a:pt x="139065" y="304"/>
                  </a:moveTo>
                  <a:lnTo>
                    <a:pt x="88531" y="304"/>
                  </a:lnTo>
                  <a:lnTo>
                    <a:pt x="88531" y="51104"/>
                  </a:lnTo>
                  <a:lnTo>
                    <a:pt x="44297" y="51104"/>
                  </a:lnTo>
                  <a:lnTo>
                    <a:pt x="44272" y="101904"/>
                  </a:lnTo>
                  <a:lnTo>
                    <a:pt x="88531" y="101904"/>
                  </a:lnTo>
                  <a:lnTo>
                    <a:pt x="88531" y="63715"/>
                  </a:lnTo>
                  <a:lnTo>
                    <a:pt x="139065" y="63715"/>
                  </a:lnTo>
                  <a:lnTo>
                    <a:pt x="139065" y="304"/>
                  </a:lnTo>
                  <a:close/>
                </a:path>
                <a:path w="1213484" h="191134">
                  <a:moveTo>
                    <a:pt x="139141" y="101904"/>
                  </a:moveTo>
                  <a:lnTo>
                    <a:pt x="88531" y="101904"/>
                  </a:lnTo>
                  <a:lnTo>
                    <a:pt x="88531" y="152704"/>
                  </a:lnTo>
                  <a:lnTo>
                    <a:pt x="139141" y="152704"/>
                  </a:lnTo>
                  <a:lnTo>
                    <a:pt x="139141" y="101904"/>
                  </a:lnTo>
                  <a:close/>
                </a:path>
                <a:path w="1213484" h="191134">
                  <a:moveTo>
                    <a:pt x="227685" y="101904"/>
                  </a:moveTo>
                  <a:lnTo>
                    <a:pt x="183375" y="101904"/>
                  </a:lnTo>
                  <a:lnTo>
                    <a:pt x="183375" y="152704"/>
                  </a:lnTo>
                  <a:lnTo>
                    <a:pt x="139141" y="152704"/>
                  </a:lnTo>
                  <a:lnTo>
                    <a:pt x="139141" y="190804"/>
                  </a:lnTo>
                  <a:lnTo>
                    <a:pt x="183451" y="190804"/>
                  </a:lnTo>
                  <a:lnTo>
                    <a:pt x="183451" y="152704"/>
                  </a:lnTo>
                  <a:lnTo>
                    <a:pt x="227685" y="152704"/>
                  </a:lnTo>
                  <a:lnTo>
                    <a:pt x="227685" y="101904"/>
                  </a:lnTo>
                  <a:close/>
                </a:path>
                <a:path w="1213484" h="191134">
                  <a:moveTo>
                    <a:pt x="271983" y="152704"/>
                  </a:moveTo>
                  <a:lnTo>
                    <a:pt x="227685" y="152704"/>
                  </a:lnTo>
                  <a:lnTo>
                    <a:pt x="227685" y="190804"/>
                  </a:lnTo>
                  <a:lnTo>
                    <a:pt x="271983" y="190804"/>
                  </a:lnTo>
                  <a:lnTo>
                    <a:pt x="271983" y="152704"/>
                  </a:lnTo>
                  <a:close/>
                </a:path>
                <a:path w="1213484" h="191134">
                  <a:moveTo>
                    <a:pt x="271983" y="51104"/>
                  </a:moveTo>
                  <a:lnTo>
                    <a:pt x="227685" y="51104"/>
                  </a:lnTo>
                  <a:lnTo>
                    <a:pt x="227685" y="304"/>
                  </a:lnTo>
                  <a:lnTo>
                    <a:pt x="183375" y="304"/>
                  </a:lnTo>
                  <a:lnTo>
                    <a:pt x="183375" y="51104"/>
                  </a:lnTo>
                  <a:lnTo>
                    <a:pt x="139141" y="51104"/>
                  </a:lnTo>
                  <a:lnTo>
                    <a:pt x="139141" y="101904"/>
                  </a:lnTo>
                  <a:lnTo>
                    <a:pt x="183375" y="101904"/>
                  </a:lnTo>
                  <a:lnTo>
                    <a:pt x="183375" y="63715"/>
                  </a:lnTo>
                  <a:lnTo>
                    <a:pt x="227685" y="63715"/>
                  </a:lnTo>
                  <a:lnTo>
                    <a:pt x="227685" y="101904"/>
                  </a:lnTo>
                  <a:lnTo>
                    <a:pt x="271983" y="101904"/>
                  </a:lnTo>
                  <a:lnTo>
                    <a:pt x="271983" y="51104"/>
                  </a:lnTo>
                  <a:close/>
                </a:path>
                <a:path w="1213484" h="191134">
                  <a:moveTo>
                    <a:pt x="322592" y="304"/>
                  </a:moveTo>
                  <a:lnTo>
                    <a:pt x="271983" y="304"/>
                  </a:lnTo>
                  <a:lnTo>
                    <a:pt x="271983" y="51104"/>
                  </a:lnTo>
                  <a:lnTo>
                    <a:pt x="322592" y="51104"/>
                  </a:lnTo>
                  <a:lnTo>
                    <a:pt x="322592" y="304"/>
                  </a:lnTo>
                  <a:close/>
                </a:path>
                <a:path w="1213484" h="191134">
                  <a:moveTo>
                    <a:pt x="505968" y="304"/>
                  </a:moveTo>
                  <a:lnTo>
                    <a:pt x="455358" y="304"/>
                  </a:lnTo>
                  <a:lnTo>
                    <a:pt x="455358" y="51104"/>
                  </a:lnTo>
                  <a:lnTo>
                    <a:pt x="411124" y="51104"/>
                  </a:lnTo>
                  <a:lnTo>
                    <a:pt x="411124" y="304"/>
                  </a:lnTo>
                  <a:lnTo>
                    <a:pt x="366826" y="304"/>
                  </a:lnTo>
                  <a:lnTo>
                    <a:pt x="366826" y="63715"/>
                  </a:lnTo>
                  <a:lnTo>
                    <a:pt x="411124" y="63715"/>
                  </a:lnTo>
                  <a:lnTo>
                    <a:pt x="411124" y="101904"/>
                  </a:lnTo>
                  <a:lnTo>
                    <a:pt x="272059" y="101904"/>
                  </a:lnTo>
                  <a:lnTo>
                    <a:pt x="271983" y="152704"/>
                  </a:lnTo>
                  <a:lnTo>
                    <a:pt x="322592" y="152704"/>
                  </a:lnTo>
                  <a:lnTo>
                    <a:pt x="322592" y="190804"/>
                  </a:lnTo>
                  <a:lnTo>
                    <a:pt x="366890" y="190804"/>
                  </a:lnTo>
                  <a:lnTo>
                    <a:pt x="366890" y="152704"/>
                  </a:lnTo>
                  <a:lnTo>
                    <a:pt x="411200" y="152704"/>
                  </a:lnTo>
                  <a:lnTo>
                    <a:pt x="411200" y="101904"/>
                  </a:lnTo>
                  <a:lnTo>
                    <a:pt x="455358" y="101904"/>
                  </a:lnTo>
                  <a:lnTo>
                    <a:pt x="455358" y="152704"/>
                  </a:lnTo>
                  <a:lnTo>
                    <a:pt x="505968" y="152704"/>
                  </a:lnTo>
                  <a:lnTo>
                    <a:pt x="505968" y="101904"/>
                  </a:lnTo>
                  <a:lnTo>
                    <a:pt x="455434" y="101904"/>
                  </a:lnTo>
                  <a:lnTo>
                    <a:pt x="455434" y="51104"/>
                  </a:lnTo>
                  <a:lnTo>
                    <a:pt x="505968" y="51104"/>
                  </a:lnTo>
                  <a:lnTo>
                    <a:pt x="505968" y="304"/>
                  </a:lnTo>
                  <a:close/>
                </a:path>
                <a:path w="1213484" h="191134">
                  <a:moveTo>
                    <a:pt x="550265" y="152704"/>
                  </a:moveTo>
                  <a:lnTo>
                    <a:pt x="505968" y="152704"/>
                  </a:lnTo>
                  <a:lnTo>
                    <a:pt x="505968" y="190804"/>
                  </a:lnTo>
                  <a:lnTo>
                    <a:pt x="550265" y="190804"/>
                  </a:lnTo>
                  <a:lnTo>
                    <a:pt x="550265" y="152704"/>
                  </a:lnTo>
                  <a:close/>
                </a:path>
                <a:path w="1213484" h="191134">
                  <a:moveTo>
                    <a:pt x="594499" y="304"/>
                  </a:moveTo>
                  <a:lnTo>
                    <a:pt x="550265" y="304"/>
                  </a:lnTo>
                  <a:lnTo>
                    <a:pt x="550265" y="63715"/>
                  </a:lnTo>
                  <a:lnTo>
                    <a:pt x="594499" y="63715"/>
                  </a:lnTo>
                  <a:lnTo>
                    <a:pt x="594499" y="304"/>
                  </a:lnTo>
                  <a:close/>
                </a:path>
                <a:path w="1213484" h="191134">
                  <a:moveTo>
                    <a:pt x="594575" y="101904"/>
                  </a:moveTo>
                  <a:lnTo>
                    <a:pt x="550265" y="101904"/>
                  </a:lnTo>
                  <a:lnTo>
                    <a:pt x="550265" y="152704"/>
                  </a:lnTo>
                  <a:lnTo>
                    <a:pt x="594575" y="152704"/>
                  </a:lnTo>
                  <a:lnTo>
                    <a:pt x="594575" y="101904"/>
                  </a:lnTo>
                  <a:close/>
                </a:path>
                <a:path w="1213484" h="191134">
                  <a:moveTo>
                    <a:pt x="689419" y="101904"/>
                  </a:moveTo>
                  <a:lnTo>
                    <a:pt x="638810" y="101904"/>
                  </a:lnTo>
                  <a:lnTo>
                    <a:pt x="638810" y="152704"/>
                  </a:lnTo>
                  <a:lnTo>
                    <a:pt x="689419" y="152704"/>
                  </a:lnTo>
                  <a:lnTo>
                    <a:pt x="689419" y="101904"/>
                  </a:lnTo>
                  <a:close/>
                </a:path>
                <a:path w="1213484" h="191134">
                  <a:moveTo>
                    <a:pt x="689419" y="304"/>
                  </a:moveTo>
                  <a:lnTo>
                    <a:pt x="638810" y="304"/>
                  </a:lnTo>
                  <a:lnTo>
                    <a:pt x="638810" y="51104"/>
                  </a:lnTo>
                  <a:lnTo>
                    <a:pt x="594575" y="51104"/>
                  </a:lnTo>
                  <a:lnTo>
                    <a:pt x="594575" y="101904"/>
                  </a:lnTo>
                  <a:lnTo>
                    <a:pt x="638810" y="101904"/>
                  </a:lnTo>
                  <a:lnTo>
                    <a:pt x="638810" y="63715"/>
                  </a:lnTo>
                  <a:lnTo>
                    <a:pt x="689419" y="63715"/>
                  </a:lnTo>
                  <a:lnTo>
                    <a:pt x="689419" y="304"/>
                  </a:lnTo>
                  <a:close/>
                </a:path>
                <a:path w="1213484" h="191134">
                  <a:moveTo>
                    <a:pt x="777951" y="101904"/>
                  </a:moveTo>
                  <a:lnTo>
                    <a:pt x="733653" y="101904"/>
                  </a:lnTo>
                  <a:lnTo>
                    <a:pt x="733653" y="152704"/>
                  </a:lnTo>
                  <a:lnTo>
                    <a:pt x="777951" y="152704"/>
                  </a:lnTo>
                  <a:lnTo>
                    <a:pt x="777951" y="101904"/>
                  </a:lnTo>
                  <a:close/>
                </a:path>
                <a:path w="1213484" h="191134">
                  <a:moveTo>
                    <a:pt x="777951" y="304"/>
                  </a:moveTo>
                  <a:lnTo>
                    <a:pt x="733717" y="304"/>
                  </a:lnTo>
                  <a:lnTo>
                    <a:pt x="733717" y="63715"/>
                  </a:lnTo>
                  <a:lnTo>
                    <a:pt x="777951" y="63715"/>
                  </a:lnTo>
                  <a:lnTo>
                    <a:pt x="777951" y="304"/>
                  </a:lnTo>
                  <a:close/>
                </a:path>
                <a:path w="1213484" h="191134">
                  <a:moveTo>
                    <a:pt x="822261" y="51104"/>
                  </a:moveTo>
                  <a:lnTo>
                    <a:pt x="778027" y="51104"/>
                  </a:lnTo>
                  <a:lnTo>
                    <a:pt x="777951" y="101904"/>
                  </a:lnTo>
                  <a:lnTo>
                    <a:pt x="822261" y="101904"/>
                  </a:lnTo>
                  <a:lnTo>
                    <a:pt x="822261" y="51104"/>
                  </a:lnTo>
                  <a:close/>
                </a:path>
                <a:path w="1213484" h="191134">
                  <a:moveTo>
                    <a:pt x="872858" y="304"/>
                  </a:moveTo>
                  <a:lnTo>
                    <a:pt x="822261" y="304"/>
                  </a:lnTo>
                  <a:lnTo>
                    <a:pt x="822261" y="51104"/>
                  </a:lnTo>
                  <a:lnTo>
                    <a:pt x="872858" y="51104"/>
                  </a:lnTo>
                  <a:lnTo>
                    <a:pt x="872858" y="304"/>
                  </a:lnTo>
                  <a:close/>
                </a:path>
                <a:path w="1213484" h="191134">
                  <a:moveTo>
                    <a:pt x="1056309" y="0"/>
                  </a:moveTo>
                  <a:lnTo>
                    <a:pt x="917168" y="0"/>
                  </a:lnTo>
                  <a:lnTo>
                    <a:pt x="917168" y="50774"/>
                  </a:lnTo>
                  <a:lnTo>
                    <a:pt x="917168" y="63474"/>
                  </a:lnTo>
                  <a:lnTo>
                    <a:pt x="1056093" y="63474"/>
                  </a:lnTo>
                  <a:lnTo>
                    <a:pt x="1056093" y="50774"/>
                  </a:lnTo>
                  <a:lnTo>
                    <a:pt x="1056309" y="50774"/>
                  </a:lnTo>
                  <a:lnTo>
                    <a:pt x="1056309" y="0"/>
                  </a:lnTo>
                  <a:close/>
                </a:path>
                <a:path w="1213484" h="191134">
                  <a:moveTo>
                    <a:pt x="1213015" y="304"/>
                  </a:moveTo>
                  <a:lnTo>
                    <a:pt x="1100404" y="304"/>
                  </a:lnTo>
                  <a:lnTo>
                    <a:pt x="1100404" y="50774"/>
                  </a:lnTo>
                  <a:lnTo>
                    <a:pt x="1056309" y="50774"/>
                  </a:lnTo>
                  <a:lnTo>
                    <a:pt x="1056309" y="63474"/>
                  </a:lnTo>
                  <a:lnTo>
                    <a:pt x="1056093" y="63474"/>
                  </a:lnTo>
                  <a:lnTo>
                    <a:pt x="1056093" y="101561"/>
                  </a:lnTo>
                  <a:lnTo>
                    <a:pt x="1100404" y="101561"/>
                  </a:lnTo>
                  <a:lnTo>
                    <a:pt x="1100404" y="63474"/>
                  </a:lnTo>
                  <a:lnTo>
                    <a:pt x="1100404" y="51104"/>
                  </a:lnTo>
                  <a:lnTo>
                    <a:pt x="1144701" y="51104"/>
                  </a:lnTo>
                  <a:lnTo>
                    <a:pt x="1144701" y="101904"/>
                  </a:lnTo>
                  <a:lnTo>
                    <a:pt x="1005700" y="101904"/>
                  </a:lnTo>
                  <a:lnTo>
                    <a:pt x="1005700" y="63715"/>
                  </a:lnTo>
                  <a:lnTo>
                    <a:pt x="961402" y="63715"/>
                  </a:lnTo>
                  <a:lnTo>
                    <a:pt x="961402" y="101904"/>
                  </a:lnTo>
                  <a:lnTo>
                    <a:pt x="917168" y="101904"/>
                  </a:lnTo>
                  <a:lnTo>
                    <a:pt x="917092" y="51104"/>
                  </a:lnTo>
                  <a:lnTo>
                    <a:pt x="872858" y="51104"/>
                  </a:lnTo>
                  <a:lnTo>
                    <a:pt x="872858" y="101904"/>
                  </a:lnTo>
                  <a:lnTo>
                    <a:pt x="822261" y="101904"/>
                  </a:lnTo>
                  <a:lnTo>
                    <a:pt x="822261" y="152704"/>
                  </a:lnTo>
                  <a:lnTo>
                    <a:pt x="961466" y="152704"/>
                  </a:lnTo>
                  <a:lnTo>
                    <a:pt x="961466" y="101904"/>
                  </a:lnTo>
                  <a:lnTo>
                    <a:pt x="1005497" y="101904"/>
                  </a:lnTo>
                  <a:lnTo>
                    <a:pt x="1005497" y="152704"/>
                  </a:lnTo>
                  <a:lnTo>
                    <a:pt x="1213015" y="152704"/>
                  </a:lnTo>
                  <a:lnTo>
                    <a:pt x="1213015" y="101904"/>
                  </a:lnTo>
                  <a:lnTo>
                    <a:pt x="1189012" y="101904"/>
                  </a:lnTo>
                  <a:lnTo>
                    <a:pt x="1189012" y="51104"/>
                  </a:lnTo>
                  <a:lnTo>
                    <a:pt x="1213015" y="51104"/>
                  </a:lnTo>
                  <a:lnTo>
                    <a:pt x="1213015" y="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669553" y="1352550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0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163514" y="1397000"/>
              <a:ext cx="784860" cy="0"/>
            </a:xfrm>
            <a:custGeom>
              <a:avLst/>
              <a:gdLst/>
              <a:ahLst/>
              <a:cxnLst/>
              <a:rect l="l" t="t" r="r" b="b"/>
              <a:pathLst>
                <a:path w="784859">
                  <a:moveTo>
                    <a:pt x="0" y="0"/>
                  </a:moveTo>
                  <a:lnTo>
                    <a:pt x="784326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214113" y="1371612"/>
              <a:ext cx="1074420" cy="101600"/>
            </a:xfrm>
            <a:custGeom>
              <a:avLst/>
              <a:gdLst/>
              <a:ahLst/>
              <a:cxnLst/>
              <a:rect l="l" t="t" r="r" b="b"/>
              <a:pathLst>
                <a:path w="1074419" h="101600">
                  <a:moveTo>
                    <a:pt x="44310" y="50800"/>
                  </a:moveTo>
                  <a:lnTo>
                    <a:pt x="0" y="50800"/>
                  </a:lnTo>
                  <a:lnTo>
                    <a:pt x="0" y="101600"/>
                  </a:lnTo>
                  <a:lnTo>
                    <a:pt x="44310" y="101600"/>
                  </a:lnTo>
                  <a:lnTo>
                    <a:pt x="44310" y="50800"/>
                  </a:lnTo>
                  <a:close/>
                </a:path>
                <a:path w="1074419" h="101600">
                  <a:moveTo>
                    <a:pt x="132842" y="50800"/>
                  </a:moveTo>
                  <a:lnTo>
                    <a:pt x="88544" y="50800"/>
                  </a:lnTo>
                  <a:lnTo>
                    <a:pt x="88544" y="101600"/>
                  </a:lnTo>
                  <a:lnTo>
                    <a:pt x="132842" y="101600"/>
                  </a:lnTo>
                  <a:lnTo>
                    <a:pt x="132842" y="50800"/>
                  </a:lnTo>
                  <a:close/>
                </a:path>
                <a:path w="1074419" h="101600">
                  <a:moveTo>
                    <a:pt x="227749" y="50800"/>
                  </a:moveTo>
                  <a:lnTo>
                    <a:pt x="183451" y="50800"/>
                  </a:lnTo>
                  <a:lnTo>
                    <a:pt x="183451" y="101600"/>
                  </a:lnTo>
                  <a:lnTo>
                    <a:pt x="227749" y="101600"/>
                  </a:lnTo>
                  <a:lnTo>
                    <a:pt x="227749" y="50800"/>
                  </a:lnTo>
                  <a:close/>
                </a:path>
                <a:path w="1074419" h="101600">
                  <a:moveTo>
                    <a:pt x="499668" y="50800"/>
                  </a:moveTo>
                  <a:lnTo>
                    <a:pt x="455358" y="50800"/>
                  </a:lnTo>
                  <a:lnTo>
                    <a:pt x="455358" y="101600"/>
                  </a:lnTo>
                  <a:lnTo>
                    <a:pt x="499668" y="101600"/>
                  </a:lnTo>
                  <a:lnTo>
                    <a:pt x="499668" y="50800"/>
                  </a:lnTo>
                  <a:close/>
                </a:path>
                <a:path w="1074419" h="101600">
                  <a:moveTo>
                    <a:pt x="594575" y="50800"/>
                  </a:moveTo>
                  <a:lnTo>
                    <a:pt x="550278" y="50800"/>
                  </a:lnTo>
                  <a:lnTo>
                    <a:pt x="550278" y="101600"/>
                  </a:lnTo>
                  <a:lnTo>
                    <a:pt x="594575" y="101600"/>
                  </a:lnTo>
                  <a:lnTo>
                    <a:pt x="594575" y="50800"/>
                  </a:lnTo>
                  <a:close/>
                </a:path>
                <a:path w="1074419" h="101600">
                  <a:moveTo>
                    <a:pt x="683120" y="50800"/>
                  </a:moveTo>
                  <a:lnTo>
                    <a:pt x="638810" y="50800"/>
                  </a:lnTo>
                  <a:lnTo>
                    <a:pt x="638810" y="101600"/>
                  </a:lnTo>
                  <a:lnTo>
                    <a:pt x="683120" y="101600"/>
                  </a:lnTo>
                  <a:lnTo>
                    <a:pt x="683120" y="50800"/>
                  </a:lnTo>
                  <a:close/>
                </a:path>
                <a:path w="1074419" h="101600">
                  <a:moveTo>
                    <a:pt x="961263" y="50800"/>
                  </a:moveTo>
                  <a:lnTo>
                    <a:pt x="917168" y="50800"/>
                  </a:lnTo>
                  <a:lnTo>
                    <a:pt x="917168" y="0"/>
                  </a:lnTo>
                  <a:lnTo>
                    <a:pt x="777951" y="0"/>
                  </a:lnTo>
                  <a:lnTo>
                    <a:pt x="777951" y="50800"/>
                  </a:lnTo>
                  <a:lnTo>
                    <a:pt x="733717" y="50800"/>
                  </a:lnTo>
                  <a:lnTo>
                    <a:pt x="733717" y="101600"/>
                  </a:lnTo>
                  <a:lnTo>
                    <a:pt x="778027" y="101600"/>
                  </a:lnTo>
                  <a:lnTo>
                    <a:pt x="778027" y="50800"/>
                  </a:lnTo>
                  <a:lnTo>
                    <a:pt x="822261" y="50800"/>
                  </a:lnTo>
                  <a:lnTo>
                    <a:pt x="822261" y="101600"/>
                  </a:lnTo>
                  <a:lnTo>
                    <a:pt x="866559" y="101600"/>
                  </a:lnTo>
                  <a:lnTo>
                    <a:pt x="866559" y="50800"/>
                  </a:lnTo>
                  <a:lnTo>
                    <a:pt x="916952" y="50800"/>
                  </a:lnTo>
                  <a:lnTo>
                    <a:pt x="916952" y="101600"/>
                  </a:lnTo>
                  <a:lnTo>
                    <a:pt x="961263" y="101600"/>
                  </a:lnTo>
                  <a:lnTo>
                    <a:pt x="961263" y="50800"/>
                  </a:lnTo>
                  <a:close/>
                </a:path>
                <a:path w="1074419" h="101600">
                  <a:moveTo>
                    <a:pt x="1073873" y="0"/>
                  </a:moveTo>
                  <a:lnTo>
                    <a:pt x="961263" y="0"/>
                  </a:lnTo>
                  <a:lnTo>
                    <a:pt x="961263" y="50800"/>
                  </a:lnTo>
                  <a:lnTo>
                    <a:pt x="1005560" y="50800"/>
                  </a:lnTo>
                  <a:lnTo>
                    <a:pt x="1005560" y="101600"/>
                  </a:lnTo>
                  <a:lnTo>
                    <a:pt x="1049947" y="101600"/>
                  </a:lnTo>
                  <a:lnTo>
                    <a:pt x="1049947" y="50800"/>
                  </a:lnTo>
                  <a:lnTo>
                    <a:pt x="1073873" y="50800"/>
                  </a:lnTo>
                  <a:lnTo>
                    <a:pt x="10738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258352" y="1492250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02658" y="1473212"/>
              <a:ext cx="985519" cy="76200"/>
            </a:xfrm>
            <a:custGeom>
              <a:avLst/>
              <a:gdLst/>
              <a:ahLst/>
              <a:cxnLst/>
              <a:rect l="l" t="t" r="r" b="b"/>
              <a:pathLst>
                <a:path w="985519" h="76200">
                  <a:moveTo>
                    <a:pt x="44297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4297" y="76200"/>
                  </a:lnTo>
                  <a:lnTo>
                    <a:pt x="44297" y="38100"/>
                  </a:lnTo>
                  <a:close/>
                </a:path>
                <a:path w="985519" h="76200">
                  <a:moveTo>
                    <a:pt x="322580" y="38100"/>
                  </a:moveTo>
                  <a:lnTo>
                    <a:pt x="278282" y="38100"/>
                  </a:lnTo>
                  <a:lnTo>
                    <a:pt x="278282" y="76200"/>
                  </a:lnTo>
                  <a:lnTo>
                    <a:pt x="322580" y="76200"/>
                  </a:lnTo>
                  <a:lnTo>
                    <a:pt x="322580" y="38100"/>
                  </a:lnTo>
                  <a:close/>
                </a:path>
                <a:path w="985519" h="76200">
                  <a:moveTo>
                    <a:pt x="733780" y="0"/>
                  </a:moveTo>
                  <a:lnTo>
                    <a:pt x="594575" y="0"/>
                  </a:lnTo>
                  <a:lnTo>
                    <a:pt x="594575" y="38100"/>
                  </a:lnTo>
                  <a:lnTo>
                    <a:pt x="733780" y="38100"/>
                  </a:lnTo>
                  <a:lnTo>
                    <a:pt x="733780" y="0"/>
                  </a:lnTo>
                  <a:close/>
                </a:path>
                <a:path w="985519" h="76200">
                  <a:moveTo>
                    <a:pt x="985329" y="0"/>
                  </a:moveTo>
                  <a:lnTo>
                    <a:pt x="777811" y="0"/>
                  </a:lnTo>
                  <a:lnTo>
                    <a:pt x="777811" y="38100"/>
                  </a:lnTo>
                  <a:lnTo>
                    <a:pt x="985329" y="38100"/>
                  </a:lnTo>
                  <a:lnTo>
                    <a:pt x="985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669483" y="1530350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346955" y="1549412"/>
              <a:ext cx="941069" cy="50800"/>
            </a:xfrm>
            <a:custGeom>
              <a:avLst/>
              <a:gdLst/>
              <a:ahLst/>
              <a:cxnLst/>
              <a:rect l="l" t="t" r="r" b="b"/>
              <a:pathLst>
                <a:path w="941069" h="50800">
                  <a:moveTo>
                    <a:pt x="5060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609" y="50800"/>
                  </a:lnTo>
                  <a:lnTo>
                    <a:pt x="50609" y="0"/>
                  </a:lnTo>
                  <a:close/>
                </a:path>
                <a:path w="941069" h="50800">
                  <a:moveTo>
                    <a:pt x="139141" y="0"/>
                  </a:moveTo>
                  <a:lnTo>
                    <a:pt x="94843" y="0"/>
                  </a:lnTo>
                  <a:lnTo>
                    <a:pt x="94843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941069" h="50800">
                  <a:moveTo>
                    <a:pt x="233984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233984" y="50800"/>
                  </a:lnTo>
                  <a:lnTo>
                    <a:pt x="233984" y="0"/>
                  </a:lnTo>
                  <a:close/>
                </a:path>
                <a:path w="941069" h="50800">
                  <a:moveTo>
                    <a:pt x="322592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941069" h="50800">
                  <a:moveTo>
                    <a:pt x="417436" y="0"/>
                  </a:moveTo>
                  <a:lnTo>
                    <a:pt x="366826" y="0"/>
                  </a:lnTo>
                  <a:lnTo>
                    <a:pt x="366826" y="50800"/>
                  </a:lnTo>
                  <a:lnTo>
                    <a:pt x="417436" y="50800"/>
                  </a:lnTo>
                  <a:lnTo>
                    <a:pt x="417436" y="0"/>
                  </a:lnTo>
                  <a:close/>
                </a:path>
                <a:path w="941069" h="50800">
                  <a:moveTo>
                    <a:pt x="600875" y="0"/>
                  </a:moveTo>
                  <a:lnTo>
                    <a:pt x="461670" y="0"/>
                  </a:lnTo>
                  <a:lnTo>
                    <a:pt x="461670" y="50800"/>
                  </a:lnTo>
                  <a:lnTo>
                    <a:pt x="600875" y="50800"/>
                  </a:lnTo>
                  <a:lnTo>
                    <a:pt x="600875" y="0"/>
                  </a:lnTo>
                  <a:close/>
                </a:path>
                <a:path w="941069" h="50800">
                  <a:moveTo>
                    <a:pt x="941031" y="0"/>
                  </a:moveTo>
                  <a:lnTo>
                    <a:pt x="644906" y="0"/>
                  </a:lnTo>
                  <a:lnTo>
                    <a:pt x="644906" y="50800"/>
                  </a:lnTo>
                  <a:lnTo>
                    <a:pt x="941031" y="50800"/>
                  </a:lnTo>
                  <a:lnTo>
                    <a:pt x="9410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486034" y="1625600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346955" y="1600212"/>
              <a:ext cx="941069" cy="88900"/>
            </a:xfrm>
            <a:custGeom>
              <a:avLst/>
              <a:gdLst/>
              <a:ahLst/>
              <a:cxnLst/>
              <a:rect l="l" t="t" r="r" b="b"/>
              <a:pathLst>
                <a:path w="941069" h="88900">
                  <a:moveTo>
                    <a:pt x="50609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609" y="88900"/>
                  </a:lnTo>
                  <a:lnTo>
                    <a:pt x="50609" y="50800"/>
                  </a:lnTo>
                  <a:close/>
                </a:path>
                <a:path w="941069" h="88900">
                  <a:moveTo>
                    <a:pt x="139141" y="50800"/>
                  </a:moveTo>
                  <a:lnTo>
                    <a:pt x="94843" y="50800"/>
                  </a:lnTo>
                  <a:lnTo>
                    <a:pt x="94843" y="88900"/>
                  </a:lnTo>
                  <a:lnTo>
                    <a:pt x="139141" y="88900"/>
                  </a:lnTo>
                  <a:lnTo>
                    <a:pt x="139141" y="50800"/>
                  </a:lnTo>
                  <a:close/>
                </a:path>
                <a:path w="941069" h="88900">
                  <a:moveTo>
                    <a:pt x="233984" y="50800"/>
                  </a:moveTo>
                  <a:lnTo>
                    <a:pt x="183375" y="50800"/>
                  </a:lnTo>
                  <a:lnTo>
                    <a:pt x="183375" y="88900"/>
                  </a:lnTo>
                  <a:lnTo>
                    <a:pt x="233984" y="88900"/>
                  </a:lnTo>
                  <a:lnTo>
                    <a:pt x="233984" y="50800"/>
                  </a:lnTo>
                  <a:close/>
                </a:path>
                <a:path w="941069" h="88900">
                  <a:moveTo>
                    <a:pt x="322592" y="50800"/>
                  </a:moveTo>
                  <a:lnTo>
                    <a:pt x="278282" y="50800"/>
                  </a:lnTo>
                  <a:lnTo>
                    <a:pt x="278282" y="88900"/>
                  </a:lnTo>
                  <a:lnTo>
                    <a:pt x="322592" y="88900"/>
                  </a:lnTo>
                  <a:lnTo>
                    <a:pt x="322592" y="50800"/>
                  </a:lnTo>
                  <a:close/>
                </a:path>
                <a:path w="941069" h="88900">
                  <a:moveTo>
                    <a:pt x="506044" y="50800"/>
                  </a:moveTo>
                  <a:lnTo>
                    <a:pt x="366826" y="50800"/>
                  </a:lnTo>
                  <a:lnTo>
                    <a:pt x="366826" y="88900"/>
                  </a:lnTo>
                  <a:lnTo>
                    <a:pt x="506044" y="88900"/>
                  </a:lnTo>
                  <a:lnTo>
                    <a:pt x="506044" y="50800"/>
                  </a:lnTo>
                  <a:close/>
                </a:path>
                <a:path w="941069" h="88900">
                  <a:moveTo>
                    <a:pt x="941031" y="50800"/>
                  </a:moveTo>
                  <a:lnTo>
                    <a:pt x="917105" y="50800"/>
                  </a:lnTo>
                  <a:lnTo>
                    <a:pt x="917105" y="0"/>
                  </a:lnTo>
                  <a:lnTo>
                    <a:pt x="784326" y="0"/>
                  </a:lnTo>
                  <a:lnTo>
                    <a:pt x="784326" y="50800"/>
                  </a:lnTo>
                  <a:lnTo>
                    <a:pt x="549986" y="50800"/>
                  </a:lnTo>
                  <a:lnTo>
                    <a:pt x="549986" y="88900"/>
                  </a:lnTo>
                  <a:lnTo>
                    <a:pt x="941031" y="88900"/>
                  </a:lnTo>
                  <a:lnTo>
                    <a:pt x="941031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397495" y="1714500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566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258347" y="1739912"/>
              <a:ext cx="1029969" cy="139700"/>
            </a:xfrm>
            <a:custGeom>
              <a:avLst/>
              <a:gdLst/>
              <a:ahLst/>
              <a:cxnLst/>
              <a:rect l="l" t="t" r="r" b="b"/>
              <a:pathLst>
                <a:path w="1029969" h="139700">
                  <a:moveTo>
                    <a:pt x="44310" y="101600"/>
                  </a:moveTo>
                  <a:lnTo>
                    <a:pt x="0" y="101600"/>
                  </a:lnTo>
                  <a:lnTo>
                    <a:pt x="0" y="139700"/>
                  </a:lnTo>
                  <a:lnTo>
                    <a:pt x="44310" y="139700"/>
                  </a:lnTo>
                  <a:lnTo>
                    <a:pt x="44310" y="101600"/>
                  </a:lnTo>
                  <a:close/>
                </a:path>
                <a:path w="1029969" h="139700">
                  <a:moveTo>
                    <a:pt x="44310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310" y="50800"/>
                  </a:lnTo>
                  <a:lnTo>
                    <a:pt x="44310" y="0"/>
                  </a:lnTo>
                  <a:close/>
                </a:path>
                <a:path w="1029969" h="139700">
                  <a:moveTo>
                    <a:pt x="88607" y="50800"/>
                  </a:moveTo>
                  <a:lnTo>
                    <a:pt x="44310" y="50800"/>
                  </a:lnTo>
                  <a:lnTo>
                    <a:pt x="44310" y="101600"/>
                  </a:lnTo>
                  <a:lnTo>
                    <a:pt x="88607" y="101600"/>
                  </a:lnTo>
                  <a:lnTo>
                    <a:pt x="88607" y="50800"/>
                  </a:lnTo>
                  <a:close/>
                </a:path>
                <a:path w="1029969" h="139700">
                  <a:moveTo>
                    <a:pt x="139217" y="101600"/>
                  </a:moveTo>
                  <a:lnTo>
                    <a:pt x="88607" y="101600"/>
                  </a:lnTo>
                  <a:lnTo>
                    <a:pt x="88607" y="139700"/>
                  </a:lnTo>
                  <a:lnTo>
                    <a:pt x="139217" y="139700"/>
                  </a:lnTo>
                  <a:lnTo>
                    <a:pt x="139217" y="101600"/>
                  </a:lnTo>
                  <a:close/>
                </a:path>
                <a:path w="1029969" h="139700">
                  <a:moveTo>
                    <a:pt x="139217" y="0"/>
                  </a:moveTo>
                  <a:lnTo>
                    <a:pt x="88607" y="0"/>
                  </a:lnTo>
                  <a:lnTo>
                    <a:pt x="88607" y="50800"/>
                  </a:lnTo>
                  <a:lnTo>
                    <a:pt x="139217" y="50800"/>
                  </a:lnTo>
                  <a:lnTo>
                    <a:pt x="139217" y="0"/>
                  </a:lnTo>
                  <a:close/>
                </a:path>
                <a:path w="1029969" h="139700">
                  <a:moveTo>
                    <a:pt x="271983" y="50800"/>
                  </a:moveTo>
                  <a:lnTo>
                    <a:pt x="227749" y="50800"/>
                  </a:lnTo>
                  <a:lnTo>
                    <a:pt x="227749" y="0"/>
                  </a:lnTo>
                  <a:lnTo>
                    <a:pt x="183451" y="0"/>
                  </a:lnTo>
                  <a:lnTo>
                    <a:pt x="183451" y="50800"/>
                  </a:lnTo>
                  <a:lnTo>
                    <a:pt x="227685" y="50800"/>
                  </a:lnTo>
                  <a:lnTo>
                    <a:pt x="227685" y="101600"/>
                  </a:lnTo>
                  <a:lnTo>
                    <a:pt x="183451" y="101600"/>
                  </a:lnTo>
                  <a:lnTo>
                    <a:pt x="183451" y="139700"/>
                  </a:lnTo>
                  <a:lnTo>
                    <a:pt x="227749" y="139700"/>
                  </a:lnTo>
                  <a:lnTo>
                    <a:pt x="227749" y="101600"/>
                  </a:lnTo>
                  <a:lnTo>
                    <a:pt x="271983" y="101600"/>
                  </a:lnTo>
                  <a:lnTo>
                    <a:pt x="271983" y="50800"/>
                  </a:lnTo>
                  <a:close/>
                </a:path>
                <a:path w="1029969" h="139700">
                  <a:moveTo>
                    <a:pt x="322592" y="0"/>
                  </a:moveTo>
                  <a:lnTo>
                    <a:pt x="271983" y="0"/>
                  </a:lnTo>
                  <a:lnTo>
                    <a:pt x="271983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029969" h="139700">
                  <a:moveTo>
                    <a:pt x="411200" y="101600"/>
                  </a:moveTo>
                  <a:lnTo>
                    <a:pt x="366890" y="101600"/>
                  </a:lnTo>
                  <a:lnTo>
                    <a:pt x="366890" y="50800"/>
                  </a:lnTo>
                  <a:lnTo>
                    <a:pt x="322592" y="50800"/>
                  </a:lnTo>
                  <a:lnTo>
                    <a:pt x="322592" y="101600"/>
                  </a:lnTo>
                  <a:lnTo>
                    <a:pt x="271983" y="101600"/>
                  </a:lnTo>
                  <a:lnTo>
                    <a:pt x="271983" y="139700"/>
                  </a:lnTo>
                  <a:lnTo>
                    <a:pt x="411200" y="139700"/>
                  </a:lnTo>
                  <a:lnTo>
                    <a:pt x="411200" y="101600"/>
                  </a:lnTo>
                  <a:close/>
                </a:path>
                <a:path w="1029969" h="139700">
                  <a:moveTo>
                    <a:pt x="411200" y="0"/>
                  </a:moveTo>
                  <a:lnTo>
                    <a:pt x="366890" y="0"/>
                  </a:lnTo>
                  <a:lnTo>
                    <a:pt x="366890" y="50800"/>
                  </a:lnTo>
                  <a:lnTo>
                    <a:pt x="411200" y="50800"/>
                  </a:lnTo>
                  <a:lnTo>
                    <a:pt x="411200" y="0"/>
                  </a:lnTo>
                  <a:close/>
                </a:path>
                <a:path w="1029969" h="139700">
                  <a:moveTo>
                    <a:pt x="1029639" y="0"/>
                  </a:moveTo>
                  <a:lnTo>
                    <a:pt x="872934" y="0"/>
                  </a:lnTo>
                  <a:lnTo>
                    <a:pt x="872934" y="50800"/>
                  </a:lnTo>
                  <a:lnTo>
                    <a:pt x="872934" y="101600"/>
                  </a:lnTo>
                  <a:lnTo>
                    <a:pt x="822337" y="101600"/>
                  </a:lnTo>
                  <a:lnTo>
                    <a:pt x="822337" y="50800"/>
                  </a:lnTo>
                  <a:lnTo>
                    <a:pt x="872934" y="50800"/>
                  </a:lnTo>
                  <a:lnTo>
                    <a:pt x="872934" y="0"/>
                  </a:lnTo>
                  <a:lnTo>
                    <a:pt x="689483" y="0"/>
                  </a:lnTo>
                  <a:lnTo>
                    <a:pt x="689483" y="50800"/>
                  </a:lnTo>
                  <a:lnTo>
                    <a:pt x="689483" y="101600"/>
                  </a:lnTo>
                  <a:lnTo>
                    <a:pt x="638886" y="101600"/>
                  </a:lnTo>
                  <a:lnTo>
                    <a:pt x="638886" y="50800"/>
                  </a:lnTo>
                  <a:lnTo>
                    <a:pt x="689483" y="50800"/>
                  </a:lnTo>
                  <a:lnTo>
                    <a:pt x="689483" y="0"/>
                  </a:lnTo>
                  <a:lnTo>
                    <a:pt x="549986" y="0"/>
                  </a:lnTo>
                  <a:lnTo>
                    <a:pt x="549986" y="50800"/>
                  </a:lnTo>
                  <a:lnTo>
                    <a:pt x="594296" y="50800"/>
                  </a:lnTo>
                  <a:lnTo>
                    <a:pt x="594296" y="101600"/>
                  </a:lnTo>
                  <a:lnTo>
                    <a:pt x="549986" y="101600"/>
                  </a:lnTo>
                  <a:lnTo>
                    <a:pt x="549986" y="50800"/>
                  </a:lnTo>
                  <a:lnTo>
                    <a:pt x="506044" y="50800"/>
                  </a:lnTo>
                  <a:lnTo>
                    <a:pt x="506044" y="0"/>
                  </a:lnTo>
                  <a:lnTo>
                    <a:pt x="505688" y="0"/>
                  </a:lnTo>
                  <a:lnTo>
                    <a:pt x="505688" y="50800"/>
                  </a:lnTo>
                  <a:lnTo>
                    <a:pt x="505688" y="101600"/>
                  </a:lnTo>
                  <a:lnTo>
                    <a:pt x="455510" y="101600"/>
                  </a:lnTo>
                  <a:lnTo>
                    <a:pt x="455510" y="50800"/>
                  </a:lnTo>
                  <a:lnTo>
                    <a:pt x="505688" y="50800"/>
                  </a:lnTo>
                  <a:lnTo>
                    <a:pt x="505688" y="0"/>
                  </a:lnTo>
                  <a:lnTo>
                    <a:pt x="455434" y="0"/>
                  </a:lnTo>
                  <a:lnTo>
                    <a:pt x="455434" y="50800"/>
                  </a:lnTo>
                  <a:lnTo>
                    <a:pt x="411200" y="50800"/>
                  </a:lnTo>
                  <a:lnTo>
                    <a:pt x="411200" y="101600"/>
                  </a:lnTo>
                  <a:lnTo>
                    <a:pt x="455079" y="101600"/>
                  </a:lnTo>
                  <a:lnTo>
                    <a:pt x="455079" y="139700"/>
                  </a:lnTo>
                  <a:lnTo>
                    <a:pt x="1029639" y="139700"/>
                  </a:lnTo>
                  <a:lnTo>
                    <a:pt x="1029639" y="101600"/>
                  </a:lnTo>
                  <a:lnTo>
                    <a:pt x="1005636" y="101600"/>
                  </a:lnTo>
                  <a:lnTo>
                    <a:pt x="1005636" y="50800"/>
                  </a:lnTo>
                  <a:lnTo>
                    <a:pt x="1029639" y="508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397495" y="1898383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495" y="0"/>
                  </a:lnTo>
                </a:path>
              </a:pathLst>
            </a:custGeom>
            <a:ln w="38633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258347" y="1917166"/>
              <a:ext cx="1005840" cy="101600"/>
            </a:xfrm>
            <a:custGeom>
              <a:avLst/>
              <a:gdLst/>
              <a:ahLst/>
              <a:cxnLst/>
              <a:rect l="l" t="t" r="r" b="b"/>
              <a:pathLst>
                <a:path w="1005840" h="101600">
                  <a:moveTo>
                    <a:pt x="44310" y="546"/>
                  </a:moveTo>
                  <a:lnTo>
                    <a:pt x="0" y="546"/>
                  </a:lnTo>
                  <a:lnTo>
                    <a:pt x="0" y="51346"/>
                  </a:lnTo>
                  <a:lnTo>
                    <a:pt x="44310" y="51346"/>
                  </a:lnTo>
                  <a:lnTo>
                    <a:pt x="44310" y="546"/>
                  </a:lnTo>
                  <a:close/>
                </a:path>
                <a:path w="1005840" h="101600">
                  <a:moveTo>
                    <a:pt x="139217" y="546"/>
                  </a:moveTo>
                  <a:lnTo>
                    <a:pt x="88607" y="546"/>
                  </a:lnTo>
                  <a:lnTo>
                    <a:pt x="88607" y="51346"/>
                  </a:lnTo>
                  <a:lnTo>
                    <a:pt x="139217" y="51346"/>
                  </a:lnTo>
                  <a:lnTo>
                    <a:pt x="139217" y="546"/>
                  </a:lnTo>
                  <a:close/>
                </a:path>
                <a:path w="1005840" h="101600">
                  <a:moveTo>
                    <a:pt x="227749" y="546"/>
                  </a:moveTo>
                  <a:lnTo>
                    <a:pt x="183451" y="546"/>
                  </a:lnTo>
                  <a:lnTo>
                    <a:pt x="183451" y="51346"/>
                  </a:lnTo>
                  <a:lnTo>
                    <a:pt x="227749" y="51346"/>
                  </a:lnTo>
                  <a:lnTo>
                    <a:pt x="227749" y="546"/>
                  </a:lnTo>
                  <a:close/>
                </a:path>
                <a:path w="1005840" h="101600">
                  <a:moveTo>
                    <a:pt x="322592" y="546"/>
                  </a:moveTo>
                  <a:lnTo>
                    <a:pt x="271983" y="546"/>
                  </a:lnTo>
                  <a:lnTo>
                    <a:pt x="271983" y="51346"/>
                  </a:lnTo>
                  <a:lnTo>
                    <a:pt x="322592" y="51346"/>
                  </a:lnTo>
                  <a:lnTo>
                    <a:pt x="322592" y="546"/>
                  </a:lnTo>
                  <a:close/>
                </a:path>
                <a:path w="1005840" h="101600">
                  <a:moveTo>
                    <a:pt x="506107" y="546"/>
                  </a:moveTo>
                  <a:lnTo>
                    <a:pt x="366890" y="546"/>
                  </a:lnTo>
                  <a:lnTo>
                    <a:pt x="366890" y="51346"/>
                  </a:lnTo>
                  <a:lnTo>
                    <a:pt x="506107" y="51346"/>
                  </a:lnTo>
                  <a:lnTo>
                    <a:pt x="506107" y="546"/>
                  </a:lnTo>
                  <a:close/>
                </a:path>
                <a:path w="1005840" h="101600">
                  <a:moveTo>
                    <a:pt x="1005636" y="0"/>
                  </a:moveTo>
                  <a:lnTo>
                    <a:pt x="549986" y="0"/>
                  </a:lnTo>
                  <a:lnTo>
                    <a:pt x="549986" y="50774"/>
                  </a:lnTo>
                  <a:lnTo>
                    <a:pt x="872934" y="50774"/>
                  </a:lnTo>
                  <a:lnTo>
                    <a:pt x="872934" y="101561"/>
                  </a:lnTo>
                  <a:lnTo>
                    <a:pt x="1005636" y="101561"/>
                  </a:lnTo>
                  <a:lnTo>
                    <a:pt x="1005636" y="50774"/>
                  </a:lnTo>
                  <a:lnTo>
                    <a:pt x="100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302657" y="1993900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258347" y="1968512"/>
              <a:ext cx="961390" cy="88900"/>
            </a:xfrm>
            <a:custGeom>
              <a:avLst/>
              <a:gdLst/>
              <a:ahLst/>
              <a:cxnLst/>
              <a:rect l="l" t="t" r="r" b="b"/>
              <a:pathLst>
                <a:path w="961390" h="88900">
                  <a:moveTo>
                    <a:pt x="44310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310" y="88900"/>
                  </a:lnTo>
                  <a:lnTo>
                    <a:pt x="44310" y="50800"/>
                  </a:lnTo>
                  <a:close/>
                </a:path>
                <a:path w="961390" h="88900">
                  <a:moveTo>
                    <a:pt x="139217" y="50800"/>
                  </a:moveTo>
                  <a:lnTo>
                    <a:pt x="88607" y="50800"/>
                  </a:lnTo>
                  <a:lnTo>
                    <a:pt x="88607" y="88900"/>
                  </a:lnTo>
                  <a:lnTo>
                    <a:pt x="139217" y="88900"/>
                  </a:lnTo>
                  <a:lnTo>
                    <a:pt x="139217" y="50800"/>
                  </a:lnTo>
                  <a:close/>
                </a:path>
                <a:path w="961390" h="88900">
                  <a:moveTo>
                    <a:pt x="227749" y="50800"/>
                  </a:moveTo>
                  <a:lnTo>
                    <a:pt x="183451" y="50800"/>
                  </a:lnTo>
                  <a:lnTo>
                    <a:pt x="183451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961390" h="88900">
                  <a:moveTo>
                    <a:pt x="411200" y="50800"/>
                  </a:moveTo>
                  <a:lnTo>
                    <a:pt x="271983" y="50800"/>
                  </a:lnTo>
                  <a:lnTo>
                    <a:pt x="271983" y="88900"/>
                  </a:lnTo>
                  <a:lnTo>
                    <a:pt x="411200" y="88900"/>
                  </a:lnTo>
                  <a:lnTo>
                    <a:pt x="411200" y="50800"/>
                  </a:lnTo>
                  <a:close/>
                </a:path>
                <a:path w="961390" h="88900">
                  <a:moveTo>
                    <a:pt x="961339" y="50800"/>
                  </a:moveTo>
                  <a:lnTo>
                    <a:pt x="822337" y="50800"/>
                  </a:lnTo>
                  <a:lnTo>
                    <a:pt x="822337" y="0"/>
                  </a:lnTo>
                  <a:lnTo>
                    <a:pt x="689483" y="0"/>
                  </a:lnTo>
                  <a:lnTo>
                    <a:pt x="689483" y="50800"/>
                  </a:lnTo>
                  <a:lnTo>
                    <a:pt x="455079" y="50800"/>
                  </a:lnTo>
                  <a:lnTo>
                    <a:pt x="455079" y="88900"/>
                  </a:lnTo>
                  <a:lnTo>
                    <a:pt x="961339" y="88900"/>
                  </a:lnTo>
                  <a:lnTo>
                    <a:pt x="961339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302657" y="2082503"/>
              <a:ext cx="873125" cy="0"/>
            </a:xfrm>
            <a:custGeom>
              <a:avLst/>
              <a:gdLst/>
              <a:ahLst/>
              <a:cxnLst/>
              <a:rect l="l" t="t" r="r" b="b"/>
              <a:pathLst>
                <a:path w="873125">
                  <a:moveTo>
                    <a:pt x="0" y="0"/>
                  </a:moveTo>
                  <a:lnTo>
                    <a:pt x="872723" y="0"/>
                  </a:lnTo>
                </a:path>
              </a:pathLst>
            </a:custGeom>
            <a:ln w="5139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346955" y="2107602"/>
              <a:ext cx="828675" cy="89535"/>
            </a:xfrm>
            <a:custGeom>
              <a:avLst/>
              <a:gdLst/>
              <a:ahLst/>
              <a:cxnLst/>
              <a:rect l="l" t="t" r="r" b="b"/>
              <a:pathLst>
                <a:path w="828675" h="89535">
                  <a:moveTo>
                    <a:pt x="94843" y="51409"/>
                  </a:moveTo>
                  <a:lnTo>
                    <a:pt x="50609" y="51409"/>
                  </a:lnTo>
                  <a:lnTo>
                    <a:pt x="50609" y="609"/>
                  </a:lnTo>
                  <a:lnTo>
                    <a:pt x="0" y="609"/>
                  </a:lnTo>
                  <a:lnTo>
                    <a:pt x="0" y="51409"/>
                  </a:lnTo>
                  <a:lnTo>
                    <a:pt x="50533" y="51409"/>
                  </a:lnTo>
                  <a:lnTo>
                    <a:pt x="50533" y="89509"/>
                  </a:lnTo>
                  <a:lnTo>
                    <a:pt x="94843" y="89509"/>
                  </a:lnTo>
                  <a:lnTo>
                    <a:pt x="94843" y="51409"/>
                  </a:lnTo>
                  <a:close/>
                </a:path>
                <a:path w="828675" h="89535">
                  <a:moveTo>
                    <a:pt x="139141" y="609"/>
                  </a:moveTo>
                  <a:lnTo>
                    <a:pt x="94843" y="609"/>
                  </a:lnTo>
                  <a:lnTo>
                    <a:pt x="94843" y="51409"/>
                  </a:lnTo>
                  <a:lnTo>
                    <a:pt x="139141" y="51409"/>
                  </a:lnTo>
                  <a:lnTo>
                    <a:pt x="139141" y="609"/>
                  </a:lnTo>
                  <a:close/>
                </a:path>
                <a:path w="828675" h="89535">
                  <a:moveTo>
                    <a:pt x="233984" y="609"/>
                  </a:moveTo>
                  <a:lnTo>
                    <a:pt x="183375" y="609"/>
                  </a:lnTo>
                  <a:lnTo>
                    <a:pt x="183375" y="51409"/>
                  </a:lnTo>
                  <a:lnTo>
                    <a:pt x="233984" y="51409"/>
                  </a:lnTo>
                  <a:lnTo>
                    <a:pt x="233984" y="609"/>
                  </a:lnTo>
                  <a:close/>
                </a:path>
                <a:path w="828675" h="89535">
                  <a:moveTo>
                    <a:pt x="828421" y="0"/>
                  </a:moveTo>
                  <a:lnTo>
                    <a:pt x="277863" y="0"/>
                  </a:lnTo>
                  <a:lnTo>
                    <a:pt x="277863" y="50774"/>
                  </a:lnTo>
                  <a:lnTo>
                    <a:pt x="828421" y="50774"/>
                  </a:lnTo>
                  <a:lnTo>
                    <a:pt x="828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486105" y="2178050"/>
              <a:ext cx="411480" cy="0"/>
            </a:xfrm>
            <a:custGeom>
              <a:avLst/>
              <a:gdLst/>
              <a:ahLst/>
              <a:cxnLst/>
              <a:rect l="l" t="t" r="r" b="b"/>
              <a:pathLst>
                <a:path w="411480">
                  <a:moveTo>
                    <a:pt x="0" y="0"/>
                  </a:moveTo>
                  <a:lnTo>
                    <a:pt x="411130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346892" y="2159012"/>
              <a:ext cx="784225" cy="88900"/>
            </a:xfrm>
            <a:custGeom>
              <a:avLst/>
              <a:gdLst/>
              <a:ahLst/>
              <a:cxnLst/>
              <a:rect l="l" t="t" r="r" b="b"/>
              <a:pathLst>
                <a:path w="784225" h="88900">
                  <a:moveTo>
                    <a:pt x="139204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9204" y="88900"/>
                  </a:lnTo>
                  <a:lnTo>
                    <a:pt x="139204" y="38100"/>
                  </a:lnTo>
                  <a:close/>
                </a:path>
                <a:path w="784225" h="88900">
                  <a:moveTo>
                    <a:pt x="784174" y="38100"/>
                  </a:moveTo>
                  <a:lnTo>
                    <a:pt x="733577" y="38100"/>
                  </a:lnTo>
                  <a:lnTo>
                    <a:pt x="733577" y="0"/>
                  </a:lnTo>
                  <a:lnTo>
                    <a:pt x="600938" y="0"/>
                  </a:lnTo>
                  <a:lnTo>
                    <a:pt x="600938" y="38100"/>
                  </a:lnTo>
                  <a:lnTo>
                    <a:pt x="183019" y="38100"/>
                  </a:lnTo>
                  <a:lnTo>
                    <a:pt x="183019" y="88900"/>
                  </a:lnTo>
                  <a:lnTo>
                    <a:pt x="784174" y="88900"/>
                  </a:lnTo>
                  <a:lnTo>
                    <a:pt x="784174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397495" y="2267250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366" y="0"/>
                  </a:lnTo>
                </a:path>
              </a:pathLst>
            </a:custGeom>
            <a:ln w="387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441723" y="2247912"/>
              <a:ext cx="638810" cy="127000"/>
            </a:xfrm>
            <a:custGeom>
              <a:avLst/>
              <a:gdLst/>
              <a:ahLst/>
              <a:cxnLst/>
              <a:rect l="l" t="t" r="r" b="b"/>
              <a:pathLst>
                <a:path w="638809" h="127000">
                  <a:moveTo>
                    <a:pt x="139141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9141" y="88900"/>
                  </a:lnTo>
                  <a:lnTo>
                    <a:pt x="139141" y="38100"/>
                  </a:lnTo>
                  <a:close/>
                </a:path>
                <a:path w="638809" h="127000">
                  <a:moveTo>
                    <a:pt x="322313" y="38100"/>
                  </a:moveTo>
                  <a:lnTo>
                    <a:pt x="183095" y="38100"/>
                  </a:lnTo>
                  <a:lnTo>
                    <a:pt x="183095" y="88900"/>
                  </a:lnTo>
                  <a:lnTo>
                    <a:pt x="139217" y="88900"/>
                  </a:lnTo>
                  <a:lnTo>
                    <a:pt x="139217" y="127000"/>
                  </a:lnTo>
                  <a:lnTo>
                    <a:pt x="183515" y="127000"/>
                  </a:lnTo>
                  <a:lnTo>
                    <a:pt x="183515" y="88900"/>
                  </a:lnTo>
                  <a:lnTo>
                    <a:pt x="227406" y="88900"/>
                  </a:lnTo>
                  <a:lnTo>
                    <a:pt x="227406" y="127000"/>
                  </a:lnTo>
                  <a:lnTo>
                    <a:pt x="271703" y="127000"/>
                  </a:lnTo>
                  <a:lnTo>
                    <a:pt x="271703" y="88900"/>
                  </a:lnTo>
                  <a:lnTo>
                    <a:pt x="322313" y="88900"/>
                  </a:lnTo>
                  <a:lnTo>
                    <a:pt x="322313" y="38100"/>
                  </a:lnTo>
                  <a:close/>
                </a:path>
                <a:path w="638809" h="127000">
                  <a:moveTo>
                    <a:pt x="550138" y="38696"/>
                  </a:moveTo>
                  <a:lnTo>
                    <a:pt x="366610" y="38696"/>
                  </a:lnTo>
                  <a:lnTo>
                    <a:pt x="366610" y="88900"/>
                  </a:lnTo>
                  <a:lnTo>
                    <a:pt x="322668" y="88900"/>
                  </a:lnTo>
                  <a:lnTo>
                    <a:pt x="322668" y="127000"/>
                  </a:lnTo>
                  <a:lnTo>
                    <a:pt x="366966" y="127000"/>
                  </a:lnTo>
                  <a:lnTo>
                    <a:pt x="366966" y="89484"/>
                  </a:lnTo>
                  <a:lnTo>
                    <a:pt x="410921" y="89484"/>
                  </a:lnTo>
                  <a:lnTo>
                    <a:pt x="410921" y="127000"/>
                  </a:lnTo>
                  <a:lnTo>
                    <a:pt x="455218" y="127000"/>
                  </a:lnTo>
                  <a:lnTo>
                    <a:pt x="455218" y="89484"/>
                  </a:lnTo>
                  <a:lnTo>
                    <a:pt x="550138" y="89484"/>
                  </a:lnTo>
                  <a:lnTo>
                    <a:pt x="550138" y="38696"/>
                  </a:lnTo>
                  <a:close/>
                </a:path>
                <a:path w="638809" h="127000">
                  <a:moveTo>
                    <a:pt x="638746" y="0"/>
                  </a:moveTo>
                  <a:lnTo>
                    <a:pt x="594436" y="0"/>
                  </a:lnTo>
                  <a:lnTo>
                    <a:pt x="594436" y="38100"/>
                  </a:lnTo>
                  <a:lnTo>
                    <a:pt x="638746" y="38100"/>
                  </a:lnTo>
                  <a:lnTo>
                    <a:pt x="638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18264133" y="5504847"/>
            <a:ext cx="24130" cy="38100"/>
          </a:xfrm>
          <a:custGeom>
            <a:avLst/>
            <a:gdLst/>
            <a:ahLst/>
            <a:cxnLst/>
            <a:rect l="l" t="t" r="r" b="b"/>
            <a:pathLst>
              <a:path w="24130" h="38100">
                <a:moveTo>
                  <a:pt x="23866" y="38100"/>
                </a:moveTo>
                <a:lnTo>
                  <a:pt x="0" y="38100"/>
                </a:lnTo>
                <a:lnTo>
                  <a:pt x="0" y="0"/>
                </a:lnTo>
                <a:lnTo>
                  <a:pt x="23866" y="0"/>
                </a:lnTo>
                <a:lnTo>
                  <a:pt x="2386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16980065" y="5187347"/>
            <a:ext cx="1308100" cy="2692400"/>
            <a:chOff x="16980065" y="5187347"/>
            <a:chExt cx="1308100" cy="2692400"/>
          </a:xfrm>
        </p:grpSpPr>
        <p:sp>
          <p:nvSpPr>
            <p:cNvPr id="65" name="object 65"/>
            <p:cNvSpPr/>
            <p:nvPr/>
          </p:nvSpPr>
          <p:spPr>
            <a:xfrm>
              <a:off x="17163504" y="5187352"/>
              <a:ext cx="689610" cy="177800"/>
            </a:xfrm>
            <a:custGeom>
              <a:avLst/>
              <a:gdLst/>
              <a:ahLst/>
              <a:cxnLst/>
              <a:rect l="l" t="t" r="r" b="b"/>
              <a:pathLst>
                <a:path w="689609" h="177800">
                  <a:moveTo>
                    <a:pt x="50609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0609" y="177800"/>
                  </a:lnTo>
                  <a:lnTo>
                    <a:pt x="50609" y="127000"/>
                  </a:lnTo>
                  <a:close/>
                </a:path>
                <a:path w="689609" h="177800">
                  <a:moveTo>
                    <a:pt x="139141" y="127000"/>
                  </a:moveTo>
                  <a:lnTo>
                    <a:pt x="94843" y="127000"/>
                  </a:lnTo>
                  <a:lnTo>
                    <a:pt x="94843" y="177800"/>
                  </a:lnTo>
                  <a:lnTo>
                    <a:pt x="139141" y="177800"/>
                  </a:lnTo>
                  <a:lnTo>
                    <a:pt x="139141" y="127000"/>
                  </a:lnTo>
                  <a:close/>
                </a:path>
                <a:path w="689609" h="177800">
                  <a:moveTo>
                    <a:pt x="139141" y="38100"/>
                  </a:moveTo>
                  <a:lnTo>
                    <a:pt x="94843" y="38100"/>
                  </a:lnTo>
                  <a:lnTo>
                    <a:pt x="94843" y="88900"/>
                  </a:lnTo>
                  <a:lnTo>
                    <a:pt x="139141" y="88900"/>
                  </a:lnTo>
                  <a:lnTo>
                    <a:pt x="139141" y="38100"/>
                  </a:lnTo>
                  <a:close/>
                </a:path>
                <a:path w="689609" h="177800">
                  <a:moveTo>
                    <a:pt x="183451" y="88900"/>
                  </a:moveTo>
                  <a:lnTo>
                    <a:pt x="139141" y="88900"/>
                  </a:lnTo>
                  <a:lnTo>
                    <a:pt x="139141" y="127000"/>
                  </a:lnTo>
                  <a:lnTo>
                    <a:pt x="183451" y="127000"/>
                  </a:lnTo>
                  <a:lnTo>
                    <a:pt x="183451" y="88900"/>
                  </a:lnTo>
                  <a:close/>
                </a:path>
                <a:path w="689609" h="177800">
                  <a:moveTo>
                    <a:pt x="278295" y="0"/>
                  </a:moveTo>
                  <a:lnTo>
                    <a:pt x="233984" y="0"/>
                  </a:lnTo>
                  <a:lnTo>
                    <a:pt x="233984" y="38100"/>
                  </a:lnTo>
                  <a:lnTo>
                    <a:pt x="183451" y="38100"/>
                  </a:lnTo>
                  <a:lnTo>
                    <a:pt x="183451" y="88900"/>
                  </a:lnTo>
                  <a:lnTo>
                    <a:pt x="234061" y="88900"/>
                  </a:lnTo>
                  <a:lnTo>
                    <a:pt x="234061" y="38100"/>
                  </a:lnTo>
                  <a:lnTo>
                    <a:pt x="278295" y="38100"/>
                  </a:lnTo>
                  <a:lnTo>
                    <a:pt x="278295" y="0"/>
                  </a:lnTo>
                  <a:close/>
                </a:path>
                <a:path w="689609" h="177800">
                  <a:moveTo>
                    <a:pt x="417436" y="38100"/>
                  </a:moveTo>
                  <a:lnTo>
                    <a:pt x="366826" y="38100"/>
                  </a:lnTo>
                  <a:lnTo>
                    <a:pt x="366826" y="88900"/>
                  </a:lnTo>
                  <a:lnTo>
                    <a:pt x="417436" y="88900"/>
                  </a:lnTo>
                  <a:lnTo>
                    <a:pt x="417436" y="38100"/>
                  </a:lnTo>
                  <a:close/>
                </a:path>
                <a:path w="689609" h="177800">
                  <a:moveTo>
                    <a:pt x="550278" y="37541"/>
                  </a:moveTo>
                  <a:lnTo>
                    <a:pt x="461733" y="37541"/>
                  </a:lnTo>
                  <a:lnTo>
                    <a:pt x="461733" y="88328"/>
                  </a:lnTo>
                  <a:lnTo>
                    <a:pt x="506044" y="88328"/>
                  </a:lnTo>
                  <a:lnTo>
                    <a:pt x="506044" y="126415"/>
                  </a:lnTo>
                  <a:lnTo>
                    <a:pt x="550278" y="126415"/>
                  </a:lnTo>
                  <a:lnTo>
                    <a:pt x="550278" y="88328"/>
                  </a:lnTo>
                  <a:lnTo>
                    <a:pt x="550278" y="37541"/>
                  </a:lnTo>
                  <a:close/>
                </a:path>
                <a:path w="689609" h="177800">
                  <a:moveTo>
                    <a:pt x="689419" y="127000"/>
                  </a:moveTo>
                  <a:lnTo>
                    <a:pt x="461733" y="127000"/>
                  </a:lnTo>
                  <a:lnTo>
                    <a:pt x="461733" y="88900"/>
                  </a:lnTo>
                  <a:lnTo>
                    <a:pt x="417436" y="88900"/>
                  </a:lnTo>
                  <a:lnTo>
                    <a:pt x="417436" y="127000"/>
                  </a:lnTo>
                  <a:lnTo>
                    <a:pt x="366826" y="127000"/>
                  </a:lnTo>
                  <a:lnTo>
                    <a:pt x="366826" y="88900"/>
                  </a:lnTo>
                  <a:lnTo>
                    <a:pt x="322592" y="88900"/>
                  </a:lnTo>
                  <a:lnTo>
                    <a:pt x="322592" y="38100"/>
                  </a:lnTo>
                  <a:lnTo>
                    <a:pt x="366826" y="38100"/>
                  </a:lnTo>
                  <a:lnTo>
                    <a:pt x="366826" y="0"/>
                  </a:lnTo>
                  <a:lnTo>
                    <a:pt x="322529" y="0"/>
                  </a:lnTo>
                  <a:lnTo>
                    <a:pt x="322529" y="38100"/>
                  </a:lnTo>
                  <a:lnTo>
                    <a:pt x="278295" y="38100"/>
                  </a:lnTo>
                  <a:lnTo>
                    <a:pt x="278295" y="88900"/>
                  </a:lnTo>
                  <a:lnTo>
                    <a:pt x="322529" y="88900"/>
                  </a:lnTo>
                  <a:lnTo>
                    <a:pt x="322529" y="127000"/>
                  </a:lnTo>
                  <a:lnTo>
                    <a:pt x="183527" y="127000"/>
                  </a:lnTo>
                  <a:lnTo>
                    <a:pt x="183527" y="177800"/>
                  </a:lnTo>
                  <a:lnTo>
                    <a:pt x="322668" y="177800"/>
                  </a:lnTo>
                  <a:lnTo>
                    <a:pt x="322668" y="127000"/>
                  </a:lnTo>
                  <a:lnTo>
                    <a:pt x="366407" y="127000"/>
                  </a:lnTo>
                  <a:lnTo>
                    <a:pt x="366407" y="177800"/>
                  </a:lnTo>
                  <a:lnTo>
                    <a:pt x="689419" y="177800"/>
                  </a:lnTo>
                  <a:lnTo>
                    <a:pt x="689419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214047" y="538419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074972" y="5403252"/>
              <a:ext cx="961390" cy="190500"/>
            </a:xfrm>
            <a:custGeom>
              <a:avLst/>
              <a:gdLst/>
              <a:ahLst/>
              <a:cxnLst/>
              <a:rect l="l" t="t" r="r" b="b"/>
              <a:pathLst>
                <a:path w="961390" h="190500">
                  <a:moveTo>
                    <a:pt x="88531" y="50800"/>
                  </a:moveTo>
                  <a:lnTo>
                    <a:pt x="44297" y="50800"/>
                  </a:lnTo>
                  <a:lnTo>
                    <a:pt x="44297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44234" y="50800"/>
                  </a:lnTo>
                  <a:lnTo>
                    <a:pt x="44234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297" y="139700"/>
                  </a:lnTo>
                  <a:lnTo>
                    <a:pt x="44297" y="101600"/>
                  </a:lnTo>
                  <a:lnTo>
                    <a:pt x="88531" y="101600"/>
                  </a:lnTo>
                  <a:lnTo>
                    <a:pt x="88531" y="50800"/>
                  </a:lnTo>
                  <a:close/>
                </a:path>
                <a:path w="961390" h="190500">
                  <a:moveTo>
                    <a:pt x="139141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961390" h="190500">
                  <a:moveTo>
                    <a:pt x="183375" y="139700"/>
                  </a:moveTo>
                  <a:lnTo>
                    <a:pt x="139141" y="139700"/>
                  </a:lnTo>
                  <a:lnTo>
                    <a:pt x="139141" y="101600"/>
                  </a:lnTo>
                  <a:lnTo>
                    <a:pt x="88531" y="101600"/>
                  </a:lnTo>
                  <a:lnTo>
                    <a:pt x="88531" y="139700"/>
                  </a:lnTo>
                  <a:lnTo>
                    <a:pt x="139065" y="139700"/>
                  </a:lnTo>
                  <a:lnTo>
                    <a:pt x="139065" y="190500"/>
                  </a:lnTo>
                  <a:lnTo>
                    <a:pt x="183375" y="190500"/>
                  </a:lnTo>
                  <a:lnTo>
                    <a:pt x="183375" y="139700"/>
                  </a:lnTo>
                  <a:close/>
                </a:path>
                <a:path w="961390" h="190500">
                  <a:moveTo>
                    <a:pt x="227672" y="101600"/>
                  </a:moveTo>
                  <a:lnTo>
                    <a:pt x="183375" y="101600"/>
                  </a:lnTo>
                  <a:lnTo>
                    <a:pt x="183375" y="139700"/>
                  </a:lnTo>
                  <a:lnTo>
                    <a:pt x="227672" y="139700"/>
                  </a:lnTo>
                  <a:lnTo>
                    <a:pt x="227672" y="101600"/>
                  </a:lnTo>
                  <a:close/>
                </a:path>
                <a:path w="961390" h="190500">
                  <a:moveTo>
                    <a:pt x="227672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227672" y="50800"/>
                  </a:lnTo>
                  <a:lnTo>
                    <a:pt x="227672" y="0"/>
                  </a:lnTo>
                  <a:close/>
                </a:path>
                <a:path w="961390" h="190500">
                  <a:moveTo>
                    <a:pt x="411124" y="101600"/>
                  </a:moveTo>
                  <a:lnTo>
                    <a:pt x="366826" y="101600"/>
                  </a:lnTo>
                  <a:lnTo>
                    <a:pt x="366826" y="50800"/>
                  </a:lnTo>
                  <a:lnTo>
                    <a:pt x="322592" y="50800"/>
                  </a:lnTo>
                  <a:lnTo>
                    <a:pt x="322592" y="0"/>
                  </a:lnTo>
                  <a:lnTo>
                    <a:pt x="271983" y="0"/>
                  </a:lnTo>
                  <a:lnTo>
                    <a:pt x="271983" y="50800"/>
                  </a:lnTo>
                  <a:lnTo>
                    <a:pt x="322516" y="50800"/>
                  </a:lnTo>
                  <a:lnTo>
                    <a:pt x="322516" y="101600"/>
                  </a:lnTo>
                  <a:lnTo>
                    <a:pt x="271983" y="101600"/>
                  </a:lnTo>
                  <a:lnTo>
                    <a:pt x="271983" y="50800"/>
                  </a:lnTo>
                  <a:lnTo>
                    <a:pt x="227672" y="50800"/>
                  </a:lnTo>
                  <a:lnTo>
                    <a:pt x="227672" y="101600"/>
                  </a:lnTo>
                  <a:lnTo>
                    <a:pt x="271907" y="101600"/>
                  </a:lnTo>
                  <a:lnTo>
                    <a:pt x="271907" y="139700"/>
                  </a:lnTo>
                  <a:lnTo>
                    <a:pt x="411124" y="139700"/>
                  </a:lnTo>
                  <a:lnTo>
                    <a:pt x="411124" y="101600"/>
                  </a:lnTo>
                  <a:close/>
                </a:path>
                <a:path w="961390" h="190500">
                  <a:moveTo>
                    <a:pt x="961326" y="101600"/>
                  </a:moveTo>
                  <a:lnTo>
                    <a:pt x="822185" y="101600"/>
                  </a:lnTo>
                  <a:lnTo>
                    <a:pt x="822185" y="50800"/>
                  </a:lnTo>
                  <a:lnTo>
                    <a:pt x="872794" y="50800"/>
                  </a:lnTo>
                  <a:lnTo>
                    <a:pt x="872794" y="0"/>
                  </a:lnTo>
                  <a:lnTo>
                    <a:pt x="689419" y="0"/>
                  </a:lnTo>
                  <a:lnTo>
                    <a:pt x="689419" y="50800"/>
                  </a:lnTo>
                  <a:lnTo>
                    <a:pt x="689419" y="101600"/>
                  </a:lnTo>
                  <a:lnTo>
                    <a:pt x="638810" y="101600"/>
                  </a:lnTo>
                  <a:lnTo>
                    <a:pt x="638810" y="50800"/>
                  </a:lnTo>
                  <a:lnTo>
                    <a:pt x="689419" y="50800"/>
                  </a:lnTo>
                  <a:lnTo>
                    <a:pt x="689419" y="0"/>
                  </a:lnTo>
                  <a:lnTo>
                    <a:pt x="549846" y="0"/>
                  </a:lnTo>
                  <a:lnTo>
                    <a:pt x="549846" y="50800"/>
                  </a:lnTo>
                  <a:lnTo>
                    <a:pt x="594156" y="50800"/>
                  </a:lnTo>
                  <a:lnTo>
                    <a:pt x="594156" y="101600"/>
                  </a:lnTo>
                  <a:lnTo>
                    <a:pt x="549846" y="101600"/>
                  </a:lnTo>
                  <a:lnTo>
                    <a:pt x="549846" y="50800"/>
                  </a:lnTo>
                  <a:lnTo>
                    <a:pt x="506031" y="50800"/>
                  </a:lnTo>
                  <a:lnTo>
                    <a:pt x="506031" y="0"/>
                  </a:lnTo>
                  <a:lnTo>
                    <a:pt x="505536" y="0"/>
                  </a:lnTo>
                  <a:lnTo>
                    <a:pt x="505536" y="50800"/>
                  </a:lnTo>
                  <a:lnTo>
                    <a:pt x="505536" y="101600"/>
                  </a:lnTo>
                  <a:lnTo>
                    <a:pt x="455434" y="101600"/>
                  </a:lnTo>
                  <a:lnTo>
                    <a:pt x="455434" y="50800"/>
                  </a:lnTo>
                  <a:lnTo>
                    <a:pt x="505536" y="50800"/>
                  </a:lnTo>
                  <a:lnTo>
                    <a:pt x="505536" y="0"/>
                  </a:lnTo>
                  <a:lnTo>
                    <a:pt x="366826" y="0"/>
                  </a:lnTo>
                  <a:lnTo>
                    <a:pt x="366826" y="50800"/>
                  </a:lnTo>
                  <a:lnTo>
                    <a:pt x="411124" y="50800"/>
                  </a:lnTo>
                  <a:lnTo>
                    <a:pt x="411124" y="101600"/>
                  </a:lnTo>
                  <a:lnTo>
                    <a:pt x="454939" y="101600"/>
                  </a:lnTo>
                  <a:lnTo>
                    <a:pt x="454939" y="139700"/>
                  </a:lnTo>
                  <a:lnTo>
                    <a:pt x="961326" y="139700"/>
                  </a:lnTo>
                  <a:lnTo>
                    <a:pt x="961326" y="10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302657" y="5568347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0" y="0"/>
                  </a:moveTo>
                  <a:lnTo>
                    <a:pt x="689346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980065" y="5593752"/>
              <a:ext cx="1308100" cy="89535"/>
            </a:xfrm>
            <a:custGeom>
              <a:avLst/>
              <a:gdLst/>
              <a:ahLst/>
              <a:cxnLst/>
              <a:rect l="l" t="t" r="r" b="b"/>
              <a:pathLst>
                <a:path w="1308100" h="89535">
                  <a:moveTo>
                    <a:pt x="5059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96" y="50800"/>
                  </a:lnTo>
                  <a:lnTo>
                    <a:pt x="50596" y="0"/>
                  </a:lnTo>
                  <a:close/>
                </a:path>
                <a:path w="1308100" h="89535">
                  <a:moveTo>
                    <a:pt x="139204" y="0"/>
                  </a:moveTo>
                  <a:lnTo>
                    <a:pt x="94907" y="0"/>
                  </a:lnTo>
                  <a:lnTo>
                    <a:pt x="94907" y="50800"/>
                  </a:lnTo>
                  <a:lnTo>
                    <a:pt x="139204" y="50800"/>
                  </a:lnTo>
                  <a:lnTo>
                    <a:pt x="139204" y="0"/>
                  </a:lnTo>
                  <a:close/>
                </a:path>
                <a:path w="1308100" h="89535">
                  <a:moveTo>
                    <a:pt x="234048" y="0"/>
                  </a:moveTo>
                  <a:lnTo>
                    <a:pt x="183438" y="0"/>
                  </a:lnTo>
                  <a:lnTo>
                    <a:pt x="183438" y="50800"/>
                  </a:lnTo>
                  <a:lnTo>
                    <a:pt x="234048" y="50800"/>
                  </a:lnTo>
                  <a:lnTo>
                    <a:pt x="234048" y="0"/>
                  </a:lnTo>
                  <a:close/>
                </a:path>
                <a:path w="1308100" h="89535">
                  <a:moveTo>
                    <a:pt x="322580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322580" y="50800"/>
                  </a:lnTo>
                  <a:lnTo>
                    <a:pt x="322580" y="0"/>
                  </a:lnTo>
                  <a:close/>
                </a:path>
                <a:path w="1308100" h="89535">
                  <a:moveTo>
                    <a:pt x="417499" y="0"/>
                  </a:moveTo>
                  <a:lnTo>
                    <a:pt x="366890" y="0"/>
                  </a:lnTo>
                  <a:lnTo>
                    <a:pt x="366890" y="50800"/>
                  </a:lnTo>
                  <a:lnTo>
                    <a:pt x="417499" y="50800"/>
                  </a:lnTo>
                  <a:lnTo>
                    <a:pt x="417499" y="0"/>
                  </a:lnTo>
                  <a:close/>
                </a:path>
                <a:path w="1308100" h="89535">
                  <a:moveTo>
                    <a:pt x="600443" y="0"/>
                  </a:moveTo>
                  <a:lnTo>
                    <a:pt x="461238" y="0"/>
                  </a:lnTo>
                  <a:lnTo>
                    <a:pt x="461238" y="50800"/>
                  </a:lnTo>
                  <a:lnTo>
                    <a:pt x="600443" y="50800"/>
                  </a:lnTo>
                  <a:lnTo>
                    <a:pt x="600443" y="0"/>
                  </a:lnTo>
                  <a:close/>
                </a:path>
                <a:path w="1308100" h="89535">
                  <a:moveTo>
                    <a:pt x="1100467" y="596"/>
                  </a:moveTo>
                  <a:lnTo>
                    <a:pt x="644753" y="596"/>
                  </a:lnTo>
                  <a:lnTo>
                    <a:pt x="644753" y="51384"/>
                  </a:lnTo>
                  <a:lnTo>
                    <a:pt x="1056373" y="51384"/>
                  </a:lnTo>
                  <a:lnTo>
                    <a:pt x="1056373" y="89471"/>
                  </a:lnTo>
                  <a:lnTo>
                    <a:pt x="1100467" y="89471"/>
                  </a:lnTo>
                  <a:lnTo>
                    <a:pt x="1100467" y="51384"/>
                  </a:lnTo>
                  <a:lnTo>
                    <a:pt x="1100467" y="596"/>
                  </a:lnTo>
                  <a:close/>
                </a:path>
                <a:path w="1308100" h="89535">
                  <a:moveTo>
                    <a:pt x="1307922" y="0"/>
                  </a:moveTo>
                  <a:lnTo>
                    <a:pt x="1283995" y="0"/>
                  </a:lnTo>
                  <a:lnTo>
                    <a:pt x="1283995" y="50800"/>
                  </a:lnTo>
                  <a:lnTo>
                    <a:pt x="1307922" y="50800"/>
                  </a:lnTo>
                  <a:lnTo>
                    <a:pt x="130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119209" y="566359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6980065" y="5644552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9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96" y="88900"/>
                  </a:lnTo>
                  <a:lnTo>
                    <a:pt x="50596" y="38100"/>
                  </a:lnTo>
                  <a:close/>
                </a:path>
                <a:path w="1308100" h="127000">
                  <a:moveTo>
                    <a:pt x="139141" y="38100"/>
                  </a:moveTo>
                  <a:lnTo>
                    <a:pt x="94830" y="38100"/>
                  </a:lnTo>
                  <a:lnTo>
                    <a:pt x="94830" y="88900"/>
                  </a:lnTo>
                  <a:lnTo>
                    <a:pt x="50596" y="88900"/>
                  </a:lnTo>
                  <a:lnTo>
                    <a:pt x="50596" y="127000"/>
                  </a:lnTo>
                  <a:lnTo>
                    <a:pt x="94907" y="127000"/>
                  </a:lnTo>
                  <a:lnTo>
                    <a:pt x="94907" y="88900"/>
                  </a:lnTo>
                  <a:lnTo>
                    <a:pt x="139141" y="88900"/>
                  </a:lnTo>
                  <a:lnTo>
                    <a:pt x="139141" y="38100"/>
                  </a:lnTo>
                  <a:close/>
                </a:path>
                <a:path w="1308100" h="127000">
                  <a:moveTo>
                    <a:pt x="234048" y="38100"/>
                  </a:moveTo>
                  <a:lnTo>
                    <a:pt x="183438" y="38100"/>
                  </a:lnTo>
                  <a:lnTo>
                    <a:pt x="183438" y="88900"/>
                  </a:lnTo>
                  <a:lnTo>
                    <a:pt x="234048" y="88900"/>
                  </a:lnTo>
                  <a:lnTo>
                    <a:pt x="234048" y="38100"/>
                  </a:lnTo>
                  <a:close/>
                </a:path>
                <a:path w="1308100" h="127000">
                  <a:moveTo>
                    <a:pt x="322580" y="38100"/>
                  </a:moveTo>
                  <a:lnTo>
                    <a:pt x="278282" y="38100"/>
                  </a:lnTo>
                  <a:lnTo>
                    <a:pt x="278282" y="88900"/>
                  </a:lnTo>
                  <a:lnTo>
                    <a:pt x="322580" y="88900"/>
                  </a:lnTo>
                  <a:lnTo>
                    <a:pt x="322580" y="38100"/>
                  </a:lnTo>
                  <a:close/>
                </a:path>
                <a:path w="1308100" h="127000">
                  <a:moveTo>
                    <a:pt x="1239608" y="38100"/>
                  </a:moveTo>
                  <a:lnTo>
                    <a:pt x="1012075" y="38100"/>
                  </a:lnTo>
                  <a:lnTo>
                    <a:pt x="1012075" y="0"/>
                  </a:lnTo>
                  <a:lnTo>
                    <a:pt x="967765" y="0"/>
                  </a:lnTo>
                  <a:lnTo>
                    <a:pt x="967765" y="38100"/>
                  </a:lnTo>
                  <a:lnTo>
                    <a:pt x="917168" y="38100"/>
                  </a:lnTo>
                  <a:lnTo>
                    <a:pt x="917168" y="0"/>
                  </a:lnTo>
                  <a:lnTo>
                    <a:pt x="784326" y="0"/>
                  </a:lnTo>
                  <a:lnTo>
                    <a:pt x="784326" y="38100"/>
                  </a:lnTo>
                  <a:lnTo>
                    <a:pt x="366318" y="38100"/>
                  </a:lnTo>
                  <a:lnTo>
                    <a:pt x="366318" y="88900"/>
                  </a:lnTo>
                  <a:lnTo>
                    <a:pt x="1239608" y="88900"/>
                  </a:lnTo>
                  <a:lnTo>
                    <a:pt x="1239608" y="38100"/>
                  </a:lnTo>
                  <a:close/>
                </a:path>
                <a:path w="1308100" h="127000">
                  <a:moveTo>
                    <a:pt x="1307922" y="38100"/>
                  </a:moveTo>
                  <a:lnTo>
                    <a:pt x="1284058" y="38100"/>
                  </a:lnTo>
                  <a:lnTo>
                    <a:pt x="1284058" y="0"/>
                  </a:lnTo>
                  <a:lnTo>
                    <a:pt x="1239761" y="0"/>
                  </a:lnTo>
                  <a:lnTo>
                    <a:pt x="1239761" y="38100"/>
                  </a:lnTo>
                  <a:lnTo>
                    <a:pt x="1283995" y="38100"/>
                  </a:lnTo>
                  <a:lnTo>
                    <a:pt x="1283995" y="88900"/>
                  </a:lnTo>
                  <a:lnTo>
                    <a:pt x="1307922" y="88900"/>
                  </a:lnTo>
                  <a:lnTo>
                    <a:pt x="130792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119209" y="5752497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5">
                  <a:moveTo>
                    <a:pt x="0" y="0"/>
                  </a:moveTo>
                  <a:lnTo>
                    <a:pt x="114478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6980065" y="5771552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9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96" y="50800"/>
                  </a:lnTo>
                  <a:lnTo>
                    <a:pt x="50596" y="0"/>
                  </a:lnTo>
                  <a:close/>
                </a:path>
                <a:path w="1308100" h="50800">
                  <a:moveTo>
                    <a:pt x="139204" y="0"/>
                  </a:moveTo>
                  <a:lnTo>
                    <a:pt x="94907" y="0"/>
                  </a:lnTo>
                  <a:lnTo>
                    <a:pt x="94907" y="50800"/>
                  </a:lnTo>
                  <a:lnTo>
                    <a:pt x="139204" y="50800"/>
                  </a:lnTo>
                  <a:lnTo>
                    <a:pt x="139204" y="0"/>
                  </a:lnTo>
                  <a:close/>
                </a:path>
                <a:path w="1308100" h="50800">
                  <a:moveTo>
                    <a:pt x="234048" y="0"/>
                  </a:moveTo>
                  <a:lnTo>
                    <a:pt x="183438" y="0"/>
                  </a:lnTo>
                  <a:lnTo>
                    <a:pt x="183438" y="50800"/>
                  </a:lnTo>
                  <a:lnTo>
                    <a:pt x="234048" y="50800"/>
                  </a:lnTo>
                  <a:lnTo>
                    <a:pt x="234048" y="0"/>
                  </a:lnTo>
                  <a:close/>
                </a:path>
                <a:path w="1308100" h="50800">
                  <a:moveTo>
                    <a:pt x="417499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417499" y="50800"/>
                  </a:lnTo>
                  <a:lnTo>
                    <a:pt x="417499" y="0"/>
                  </a:lnTo>
                  <a:close/>
                </a:path>
                <a:path w="1308100" h="50800">
                  <a:moveTo>
                    <a:pt x="1307922" y="0"/>
                  </a:moveTo>
                  <a:lnTo>
                    <a:pt x="461238" y="0"/>
                  </a:lnTo>
                  <a:lnTo>
                    <a:pt x="461238" y="50800"/>
                  </a:lnTo>
                  <a:lnTo>
                    <a:pt x="1307922" y="50800"/>
                  </a:lnTo>
                  <a:lnTo>
                    <a:pt x="130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119209" y="5847747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8027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074972" y="5822352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1213484" h="88900">
                  <a:moveTo>
                    <a:pt x="227749" y="50800"/>
                  </a:moveTo>
                  <a:lnTo>
                    <a:pt x="88531" y="50800"/>
                  </a:lnTo>
                  <a:lnTo>
                    <a:pt x="88531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213484" h="88900">
                  <a:moveTo>
                    <a:pt x="1213015" y="50800"/>
                  </a:moveTo>
                  <a:lnTo>
                    <a:pt x="1189012" y="50800"/>
                  </a:lnTo>
                  <a:lnTo>
                    <a:pt x="1189012" y="0"/>
                  </a:lnTo>
                  <a:lnTo>
                    <a:pt x="1144854" y="0"/>
                  </a:lnTo>
                  <a:lnTo>
                    <a:pt x="1144854" y="50800"/>
                  </a:lnTo>
                  <a:lnTo>
                    <a:pt x="1100543" y="50800"/>
                  </a:lnTo>
                  <a:lnTo>
                    <a:pt x="1100543" y="0"/>
                  </a:lnTo>
                  <a:lnTo>
                    <a:pt x="1056309" y="0"/>
                  </a:lnTo>
                  <a:lnTo>
                    <a:pt x="1056309" y="50800"/>
                  </a:lnTo>
                  <a:lnTo>
                    <a:pt x="1005700" y="50800"/>
                  </a:lnTo>
                  <a:lnTo>
                    <a:pt x="1005700" y="0"/>
                  </a:lnTo>
                  <a:lnTo>
                    <a:pt x="872858" y="0"/>
                  </a:lnTo>
                  <a:lnTo>
                    <a:pt x="872858" y="50800"/>
                  </a:lnTo>
                  <a:lnTo>
                    <a:pt x="271411" y="50800"/>
                  </a:lnTo>
                  <a:lnTo>
                    <a:pt x="271411" y="88900"/>
                  </a:lnTo>
                  <a:lnTo>
                    <a:pt x="1213015" y="88900"/>
                  </a:lnTo>
                  <a:lnTo>
                    <a:pt x="1213015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119209" y="5936647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5">
                  <a:moveTo>
                    <a:pt x="0" y="0"/>
                  </a:moveTo>
                  <a:lnTo>
                    <a:pt x="1144782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074972" y="5962052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97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97" y="50800"/>
                  </a:lnTo>
                  <a:lnTo>
                    <a:pt x="44297" y="0"/>
                  </a:lnTo>
                  <a:close/>
                </a:path>
                <a:path w="1213484" h="50800">
                  <a:moveTo>
                    <a:pt x="139141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1213484" h="50800">
                  <a:moveTo>
                    <a:pt x="322592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213484" h="50800">
                  <a:moveTo>
                    <a:pt x="689419" y="0"/>
                  </a:moveTo>
                  <a:lnTo>
                    <a:pt x="366331" y="0"/>
                  </a:lnTo>
                  <a:lnTo>
                    <a:pt x="366331" y="50800"/>
                  </a:lnTo>
                  <a:lnTo>
                    <a:pt x="689419" y="50800"/>
                  </a:lnTo>
                  <a:lnTo>
                    <a:pt x="689419" y="0"/>
                  </a:lnTo>
                  <a:close/>
                </a:path>
                <a:path w="1213484" h="50800">
                  <a:moveTo>
                    <a:pt x="1213015" y="0"/>
                  </a:moveTo>
                  <a:lnTo>
                    <a:pt x="733717" y="0"/>
                  </a:lnTo>
                  <a:lnTo>
                    <a:pt x="733717" y="50800"/>
                  </a:lnTo>
                  <a:lnTo>
                    <a:pt x="1213015" y="50800"/>
                  </a:lnTo>
                  <a:lnTo>
                    <a:pt x="12130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119209" y="6031897"/>
              <a:ext cx="962025" cy="0"/>
            </a:xfrm>
            <a:custGeom>
              <a:avLst/>
              <a:gdLst/>
              <a:ahLst/>
              <a:cxnLst/>
              <a:rect l="l" t="t" r="r" b="b"/>
              <a:pathLst>
                <a:path w="962025">
                  <a:moveTo>
                    <a:pt x="0" y="0"/>
                  </a:moveTo>
                  <a:lnTo>
                    <a:pt x="961475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163441" y="6012852"/>
              <a:ext cx="1124585" cy="76200"/>
            </a:xfrm>
            <a:custGeom>
              <a:avLst/>
              <a:gdLst/>
              <a:ahLst/>
              <a:cxnLst/>
              <a:rect l="l" t="t" r="r" b="b"/>
              <a:pathLst>
                <a:path w="1124584" h="76200">
                  <a:moveTo>
                    <a:pt x="13920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9204" y="76200"/>
                  </a:lnTo>
                  <a:lnTo>
                    <a:pt x="139204" y="38100"/>
                  </a:lnTo>
                  <a:close/>
                </a:path>
                <a:path w="1124584" h="76200">
                  <a:moveTo>
                    <a:pt x="1124546" y="38100"/>
                  </a:moveTo>
                  <a:lnTo>
                    <a:pt x="1100543" y="38100"/>
                  </a:lnTo>
                  <a:lnTo>
                    <a:pt x="1100543" y="0"/>
                  </a:lnTo>
                  <a:lnTo>
                    <a:pt x="967841" y="0"/>
                  </a:lnTo>
                  <a:lnTo>
                    <a:pt x="967841" y="38100"/>
                  </a:lnTo>
                  <a:lnTo>
                    <a:pt x="182943" y="38100"/>
                  </a:lnTo>
                  <a:lnTo>
                    <a:pt x="182943" y="76200"/>
                  </a:lnTo>
                  <a:lnTo>
                    <a:pt x="1124546" y="76200"/>
                  </a:lnTo>
                  <a:lnTo>
                    <a:pt x="112454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214047" y="6114447"/>
              <a:ext cx="1050290" cy="0"/>
            </a:xfrm>
            <a:custGeom>
              <a:avLst/>
              <a:gdLst/>
              <a:ahLst/>
              <a:cxnLst/>
              <a:rect l="l" t="t" r="r" b="b"/>
              <a:pathLst>
                <a:path w="1050290">
                  <a:moveTo>
                    <a:pt x="0" y="0"/>
                  </a:moveTo>
                  <a:lnTo>
                    <a:pt x="1049944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258348" y="6139852"/>
              <a:ext cx="1029969" cy="50800"/>
            </a:xfrm>
            <a:custGeom>
              <a:avLst/>
              <a:gdLst/>
              <a:ahLst/>
              <a:cxnLst/>
              <a:rect l="l" t="t" r="r" b="b"/>
              <a:pathLst>
                <a:path w="1029969" h="50800">
                  <a:moveTo>
                    <a:pt x="44297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97" y="50800"/>
                  </a:lnTo>
                  <a:lnTo>
                    <a:pt x="44297" y="0"/>
                  </a:lnTo>
                  <a:close/>
                </a:path>
                <a:path w="1029969" h="50800">
                  <a:moveTo>
                    <a:pt x="139217" y="0"/>
                  </a:moveTo>
                  <a:lnTo>
                    <a:pt x="88607" y="0"/>
                  </a:lnTo>
                  <a:lnTo>
                    <a:pt x="88607" y="50800"/>
                  </a:lnTo>
                  <a:lnTo>
                    <a:pt x="139217" y="50800"/>
                  </a:lnTo>
                  <a:lnTo>
                    <a:pt x="139217" y="0"/>
                  </a:lnTo>
                  <a:close/>
                </a:path>
                <a:path w="1029969" h="50800">
                  <a:moveTo>
                    <a:pt x="322160" y="0"/>
                  </a:moveTo>
                  <a:lnTo>
                    <a:pt x="182956" y="0"/>
                  </a:lnTo>
                  <a:lnTo>
                    <a:pt x="182956" y="50800"/>
                  </a:lnTo>
                  <a:lnTo>
                    <a:pt x="322160" y="50800"/>
                  </a:lnTo>
                  <a:lnTo>
                    <a:pt x="322160" y="0"/>
                  </a:lnTo>
                  <a:close/>
                </a:path>
                <a:path w="1029969" h="50800">
                  <a:moveTo>
                    <a:pt x="1029639" y="0"/>
                  </a:moveTo>
                  <a:lnTo>
                    <a:pt x="366471" y="0"/>
                  </a:lnTo>
                  <a:lnTo>
                    <a:pt x="366471" y="50800"/>
                  </a:lnTo>
                  <a:lnTo>
                    <a:pt x="1029639" y="508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7302657" y="6209697"/>
              <a:ext cx="961390" cy="0"/>
            </a:xfrm>
            <a:custGeom>
              <a:avLst/>
              <a:gdLst/>
              <a:ahLst/>
              <a:cxnLst/>
              <a:rect l="l" t="t" r="r" b="b"/>
              <a:pathLst>
                <a:path w="961390">
                  <a:moveTo>
                    <a:pt x="0" y="0"/>
                  </a:moveTo>
                  <a:lnTo>
                    <a:pt x="961333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258348" y="6228752"/>
              <a:ext cx="1029969" cy="101600"/>
            </a:xfrm>
            <a:custGeom>
              <a:avLst/>
              <a:gdLst/>
              <a:ahLst/>
              <a:cxnLst/>
              <a:rect l="l" t="t" r="r" b="b"/>
              <a:pathLst>
                <a:path w="1029969" h="101600">
                  <a:moveTo>
                    <a:pt x="44297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97" y="50800"/>
                  </a:lnTo>
                  <a:lnTo>
                    <a:pt x="44297" y="0"/>
                  </a:lnTo>
                  <a:close/>
                </a:path>
                <a:path w="1029969" h="101600">
                  <a:moveTo>
                    <a:pt x="139217" y="0"/>
                  </a:moveTo>
                  <a:lnTo>
                    <a:pt x="88607" y="0"/>
                  </a:lnTo>
                  <a:lnTo>
                    <a:pt x="88607" y="50800"/>
                  </a:lnTo>
                  <a:lnTo>
                    <a:pt x="139217" y="50800"/>
                  </a:lnTo>
                  <a:lnTo>
                    <a:pt x="139217" y="0"/>
                  </a:lnTo>
                  <a:close/>
                </a:path>
                <a:path w="1029969" h="101600">
                  <a:moveTo>
                    <a:pt x="227749" y="0"/>
                  </a:moveTo>
                  <a:lnTo>
                    <a:pt x="183451" y="0"/>
                  </a:lnTo>
                  <a:lnTo>
                    <a:pt x="183451" y="50800"/>
                  </a:lnTo>
                  <a:lnTo>
                    <a:pt x="139217" y="50800"/>
                  </a:lnTo>
                  <a:lnTo>
                    <a:pt x="139217" y="101600"/>
                  </a:lnTo>
                  <a:lnTo>
                    <a:pt x="183515" y="101600"/>
                  </a:lnTo>
                  <a:lnTo>
                    <a:pt x="183515" y="50800"/>
                  </a:lnTo>
                  <a:lnTo>
                    <a:pt x="227749" y="50800"/>
                  </a:lnTo>
                  <a:lnTo>
                    <a:pt x="227749" y="0"/>
                  </a:lnTo>
                  <a:close/>
                </a:path>
                <a:path w="1029969" h="101600">
                  <a:moveTo>
                    <a:pt x="961326" y="0"/>
                  </a:moveTo>
                  <a:lnTo>
                    <a:pt x="271564" y="0"/>
                  </a:lnTo>
                  <a:lnTo>
                    <a:pt x="271564" y="50800"/>
                  </a:lnTo>
                  <a:lnTo>
                    <a:pt x="961326" y="50800"/>
                  </a:lnTo>
                  <a:lnTo>
                    <a:pt x="961326" y="0"/>
                  </a:lnTo>
                  <a:close/>
                </a:path>
                <a:path w="1029969" h="101600">
                  <a:moveTo>
                    <a:pt x="1029639" y="0"/>
                  </a:moveTo>
                  <a:lnTo>
                    <a:pt x="1005713" y="0"/>
                  </a:lnTo>
                  <a:lnTo>
                    <a:pt x="1005713" y="50800"/>
                  </a:lnTo>
                  <a:lnTo>
                    <a:pt x="1029639" y="508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486105" y="6304947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8027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7163504" y="6330352"/>
              <a:ext cx="1124585" cy="88900"/>
            </a:xfrm>
            <a:custGeom>
              <a:avLst/>
              <a:gdLst/>
              <a:ahLst/>
              <a:cxnLst/>
              <a:rect l="l" t="t" r="r" b="b"/>
              <a:pathLst>
                <a:path w="1124584" h="88900">
                  <a:moveTo>
                    <a:pt x="5060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609" y="50800"/>
                  </a:lnTo>
                  <a:lnTo>
                    <a:pt x="50609" y="0"/>
                  </a:lnTo>
                  <a:close/>
                </a:path>
                <a:path w="1124584" h="88900">
                  <a:moveTo>
                    <a:pt x="139141" y="0"/>
                  </a:moveTo>
                  <a:lnTo>
                    <a:pt x="94843" y="0"/>
                  </a:lnTo>
                  <a:lnTo>
                    <a:pt x="94843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1124584" h="88900">
                  <a:moveTo>
                    <a:pt x="234061" y="0"/>
                  </a:moveTo>
                  <a:lnTo>
                    <a:pt x="183451" y="0"/>
                  </a:lnTo>
                  <a:lnTo>
                    <a:pt x="183451" y="50800"/>
                  </a:lnTo>
                  <a:lnTo>
                    <a:pt x="234061" y="50800"/>
                  </a:lnTo>
                  <a:lnTo>
                    <a:pt x="234061" y="0"/>
                  </a:lnTo>
                  <a:close/>
                </a:path>
                <a:path w="1124584" h="88900">
                  <a:moveTo>
                    <a:pt x="366826" y="50800"/>
                  </a:moveTo>
                  <a:lnTo>
                    <a:pt x="322592" y="50800"/>
                  </a:lnTo>
                  <a:lnTo>
                    <a:pt x="322592" y="0"/>
                  </a:lnTo>
                  <a:lnTo>
                    <a:pt x="278295" y="0"/>
                  </a:lnTo>
                  <a:lnTo>
                    <a:pt x="278295" y="50800"/>
                  </a:lnTo>
                  <a:lnTo>
                    <a:pt x="322529" y="50800"/>
                  </a:lnTo>
                  <a:lnTo>
                    <a:pt x="322529" y="88900"/>
                  </a:lnTo>
                  <a:lnTo>
                    <a:pt x="366826" y="88900"/>
                  </a:lnTo>
                  <a:lnTo>
                    <a:pt x="366826" y="50800"/>
                  </a:lnTo>
                  <a:close/>
                </a:path>
                <a:path w="1124584" h="88900">
                  <a:moveTo>
                    <a:pt x="417436" y="0"/>
                  </a:moveTo>
                  <a:lnTo>
                    <a:pt x="366826" y="0"/>
                  </a:lnTo>
                  <a:lnTo>
                    <a:pt x="366826" y="50800"/>
                  </a:lnTo>
                  <a:lnTo>
                    <a:pt x="417436" y="50800"/>
                  </a:lnTo>
                  <a:lnTo>
                    <a:pt x="417436" y="0"/>
                  </a:lnTo>
                  <a:close/>
                </a:path>
                <a:path w="1124584" h="88900">
                  <a:moveTo>
                    <a:pt x="600532" y="0"/>
                  </a:moveTo>
                  <a:lnTo>
                    <a:pt x="461314" y="0"/>
                  </a:lnTo>
                  <a:lnTo>
                    <a:pt x="461314" y="50800"/>
                  </a:lnTo>
                  <a:lnTo>
                    <a:pt x="600532" y="50800"/>
                  </a:lnTo>
                  <a:lnTo>
                    <a:pt x="600532" y="0"/>
                  </a:lnTo>
                  <a:close/>
                </a:path>
                <a:path w="1124584" h="88900">
                  <a:moveTo>
                    <a:pt x="967562" y="0"/>
                  </a:moveTo>
                  <a:lnTo>
                    <a:pt x="644829" y="0"/>
                  </a:lnTo>
                  <a:lnTo>
                    <a:pt x="644829" y="50800"/>
                  </a:lnTo>
                  <a:lnTo>
                    <a:pt x="967562" y="50800"/>
                  </a:lnTo>
                  <a:lnTo>
                    <a:pt x="967562" y="0"/>
                  </a:lnTo>
                  <a:close/>
                </a:path>
                <a:path w="1124584" h="88900">
                  <a:moveTo>
                    <a:pt x="1056322" y="0"/>
                  </a:moveTo>
                  <a:lnTo>
                    <a:pt x="1012012" y="0"/>
                  </a:lnTo>
                  <a:lnTo>
                    <a:pt x="1012012" y="50800"/>
                  </a:lnTo>
                  <a:lnTo>
                    <a:pt x="1056322" y="50800"/>
                  </a:lnTo>
                  <a:lnTo>
                    <a:pt x="1056322" y="0"/>
                  </a:lnTo>
                  <a:close/>
                </a:path>
                <a:path w="1124584" h="88900">
                  <a:moveTo>
                    <a:pt x="1124483" y="0"/>
                  </a:moveTo>
                  <a:lnTo>
                    <a:pt x="1100556" y="0"/>
                  </a:lnTo>
                  <a:lnTo>
                    <a:pt x="1100556" y="50800"/>
                  </a:lnTo>
                  <a:lnTo>
                    <a:pt x="1124483" y="50800"/>
                  </a:lnTo>
                  <a:lnTo>
                    <a:pt x="1124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7580943" y="6400197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18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163504" y="6419252"/>
              <a:ext cx="1124585" cy="88900"/>
            </a:xfrm>
            <a:custGeom>
              <a:avLst/>
              <a:gdLst/>
              <a:ahLst/>
              <a:cxnLst/>
              <a:rect l="l" t="t" r="r" b="b"/>
              <a:pathLst>
                <a:path w="1124584" h="88900">
                  <a:moveTo>
                    <a:pt x="50609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609" y="38100"/>
                  </a:lnTo>
                  <a:lnTo>
                    <a:pt x="50609" y="0"/>
                  </a:lnTo>
                  <a:close/>
                </a:path>
                <a:path w="1124584" h="88900">
                  <a:moveTo>
                    <a:pt x="139141" y="0"/>
                  </a:moveTo>
                  <a:lnTo>
                    <a:pt x="94843" y="0"/>
                  </a:lnTo>
                  <a:lnTo>
                    <a:pt x="94843" y="38100"/>
                  </a:lnTo>
                  <a:lnTo>
                    <a:pt x="139141" y="38100"/>
                  </a:lnTo>
                  <a:lnTo>
                    <a:pt x="139141" y="0"/>
                  </a:lnTo>
                  <a:close/>
                </a:path>
                <a:path w="1124584" h="88900">
                  <a:moveTo>
                    <a:pt x="278295" y="38100"/>
                  </a:moveTo>
                  <a:lnTo>
                    <a:pt x="234061" y="38100"/>
                  </a:lnTo>
                  <a:lnTo>
                    <a:pt x="234061" y="0"/>
                  </a:lnTo>
                  <a:lnTo>
                    <a:pt x="183451" y="0"/>
                  </a:lnTo>
                  <a:lnTo>
                    <a:pt x="183451" y="38100"/>
                  </a:lnTo>
                  <a:lnTo>
                    <a:pt x="233984" y="38100"/>
                  </a:lnTo>
                  <a:lnTo>
                    <a:pt x="233984" y="88900"/>
                  </a:lnTo>
                  <a:lnTo>
                    <a:pt x="278295" y="88900"/>
                  </a:lnTo>
                  <a:lnTo>
                    <a:pt x="278295" y="38100"/>
                  </a:lnTo>
                  <a:close/>
                </a:path>
                <a:path w="1124584" h="88900">
                  <a:moveTo>
                    <a:pt x="322592" y="0"/>
                  </a:moveTo>
                  <a:lnTo>
                    <a:pt x="278295" y="0"/>
                  </a:lnTo>
                  <a:lnTo>
                    <a:pt x="278295" y="38100"/>
                  </a:lnTo>
                  <a:lnTo>
                    <a:pt x="322592" y="38100"/>
                  </a:lnTo>
                  <a:lnTo>
                    <a:pt x="322592" y="0"/>
                  </a:lnTo>
                  <a:close/>
                </a:path>
                <a:path w="1124584" h="88900">
                  <a:moveTo>
                    <a:pt x="506044" y="0"/>
                  </a:moveTo>
                  <a:lnTo>
                    <a:pt x="366826" y="0"/>
                  </a:lnTo>
                  <a:lnTo>
                    <a:pt x="366826" y="38100"/>
                  </a:lnTo>
                  <a:lnTo>
                    <a:pt x="506044" y="38100"/>
                  </a:lnTo>
                  <a:lnTo>
                    <a:pt x="506044" y="0"/>
                  </a:lnTo>
                  <a:close/>
                </a:path>
                <a:path w="1124584" h="88900">
                  <a:moveTo>
                    <a:pt x="1056170" y="0"/>
                  </a:moveTo>
                  <a:lnTo>
                    <a:pt x="549922" y="0"/>
                  </a:lnTo>
                  <a:lnTo>
                    <a:pt x="549922" y="38100"/>
                  </a:lnTo>
                  <a:lnTo>
                    <a:pt x="1056170" y="38100"/>
                  </a:lnTo>
                  <a:lnTo>
                    <a:pt x="1056170" y="0"/>
                  </a:lnTo>
                  <a:close/>
                </a:path>
                <a:path w="1124584" h="88900">
                  <a:moveTo>
                    <a:pt x="1124483" y="0"/>
                  </a:moveTo>
                  <a:lnTo>
                    <a:pt x="1100556" y="0"/>
                  </a:lnTo>
                  <a:lnTo>
                    <a:pt x="1100556" y="38100"/>
                  </a:lnTo>
                  <a:lnTo>
                    <a:pt x="1124483" y="38100"/>
                  </a:lnTo>
                  <a:lnTo>
                    <a:pt x="1124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7580943" y="6482747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189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074974" y="6533547"/>
              <a:ext cx="873125" cy="0"/>
            </a:xfrm>
            <a:custGeom>
              <a:avLst/>
              <a:gdLst/>
              <a:ahLst/>
              <a:cxnLst/>
              <a:rect l="l" t="t" r="r" b="b"/>
              <a:pathLst>
                <a:path w="873125">
                  <a:moveTo>
                    <a:pt x="0" y="0"/>
                  </a:moveTo>
                  <a:lnTo>
                    <a:pt x="872865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119207" y="6508152"/>
              <a:ext cx="1169035" cy="88900"/>
            </a:xfrm>
            <a:custGeom>
              <a:avLst/>
              <a:gdLst/>
              <a:ahLst/>
              <a:cxnLst/>
              <a:rect l="l" t="t" r="r" b="b"/>
              <a:pathLst>
                <a:path w="1169034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1169034" h="88900">
                  <a:moveTo>
                    <a:pt x="227749" y="50800"/>
                  </a:moveTo>
                  <a:lnTo>
                    <a:pt x="183438" y="50800"/>
                  </a:lnTo>
                  <a:lnTo>
                    <a:pt x="183438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169034" h="88900">
                  <a:moveTo>
                    <a:pt x="411200" y="50800"/>
                  </a:moveTo>
                  <a:lnTo>
                    <a:pt x="366890" y="50800"/>
                  </a:lnTo>
                  <a:lnTo>
                    <a:pt x="366890" y="88900"/>
                  </a:lnTo>
                  <a:lnTo>
                    <a:pt x="411200" y="88900"/>
                  </a:lnTo>
                  <a:lnTo>
                    <a:pt x="411200" y="50800"/>
                  </a:lnTo>
                  <a:close/>
                </a:path>
                <a:path w="1169034" h="88900">
                  <a:moveTo>
                    <a:pt x="1011859" y="0"/>
                  </a:moveTo>
                  <a:lnTo>
                    <a:pt x="872655" y="0"/>
                  </a:lnTo>
                  <a:lnTo>
                    <a:pt x="872655" y="50800"/>
                  </a:lnTo>
                  <a:lnTo>
                    <a:pt x="1011859" y="50800"/>
                  </a:lnTo>
                  <a:lnTo>
                    <a:pt x="1011859" y="0"/>
                  </a:lnTo>
                  <a:close/>
                </a:path>
                <a:path w="1169034" h="88900">
                  <a:moveTo>
                    <a:pt x="1100620" y="0"/>
                  </a:moveTo>
                  <a:lnTo>
                    <a:pt x="1056309" y="0"/>
                  </a:lnTo>
                  <a:lnTo>
                    <a:pt x="1056309" y="50800"/>
                  </a:lnTo>
                  <a:lnTo>
                    <a:pt x="1100620" y="50800"/>
                  </a:lnTo>
                  <a:lnTo>
                    <a:pt x="1100620" y="0"/>
                  </a:lnTo>
                  <a:close/>
                </a:path>
                <a:path w="1169034" h="88900">
                  <a:moveTo>
                    <a:pt x="1168781" y="0"/>
                  </a:moveTo>
                  <a:lnTo>
                    <a:pt x="1144917" y="0"/>
                  </a:lnTo>
                  <a:lnTo>
                    <a:pt x="1144917" y="50800"/>
                  </a:lnTo>
                  <a:lnTo>
                    <a:pt x="1168781" y="50800"/>
                  </a:lnTo>
                  <a:lnTo>
                    <a:pt x="11687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669483" y="657799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074974" y="6622447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7956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214037" y="6597052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310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310" y="88900"/>
                  </a:lnTo>
                  <a:lnTo>
                    <a:pt x="44310" y="50800"/>
                  </a:lnTo>
                  <a:close/>
                </a:path>
                <a:path w="1074419" h="88900">
                  <a:moveTo>
                    <a:pt x="132918" y="50800"/>
                  </a:moveTo>
                  <a:lnTo>
                    <a:pt x="88607" y="50800"/>
                  </a:lnTo>
                  <a:lnTo>
                    <a:pt x="88607" y="88900"/>
                  </a:lnTo>
                  <a:lnTo>
                    <a:pt x="132918" y="88900"/>
                  </a:lnTo>
                  <a:lnTo>
                    <a:pt x="132918" y="50800"/>
                  </a:lnTo>
                  <a:close/>
                </a:path>
                <a:path w="1074419" h="88900">
                  <a:moveTo>
                    <a:pt x="227825" y="50800"/>
                  </a:moveTo>
                  <a:lnTo>
                    <a:pt x="183527" y="50800"/>
                  </a:lnTo>
                  <a:lnTo>
                    <a:pt x="183527" y="88900"/>
                  </a:lnTo>
                  <a:lnTo>
                    <a:pt x="227825" y="88900"/>
                  </a:lnTo>
                  <a:lnTo>
                    <a:pt x="227825" y="50800"/>
                  </a:lnTo>
                  <a:close/>
                </a:path>
                <a:path w="1074419" h="88900">
                  <a:moveTo>
                    <a:pt x="316369" y="50800"/>
                  </a:moveTo>
                  <a:lnTo>
                    <a:pt x="272059" y="50800"/>
                  </a:lnTo>
                  <a:lnTo>
                    <a:pt x="272059" y="88900"/>
                  </a:lnTo>
                  <a:lnTo>
                    <a:pt x="316369" y="88900"/>
                  </a:lnTo>
                  <a:lnTo>
                    <a:pt x="316369" y="50800"/>
                  </a:lnTo>
                  <a:close/>
                </a:path>
                <a:path w="1074419" h="88900">
                  <a:moveTo>
                    <a:pt x="499745" y="50800"/>
                  </a:moveTo>
                  <a:lnTo>
                    <a:pt x="455434" y="50800"/>
                  </a:lnTo>
                  <a:lnTo>
                    <a:pt x="455434" y="88900"/>
                  </a:lnTo>
                  <a:lnTo>
                    <a:pt x="499745" y="88900"/>
                  </a:lnTo>
                  <a:lnTo>
                    <a:pt x="499745" y="50800"/>
                  </a:lnTo>
                  <a:close/>
                </a:path>
                <a:path w="1074419" h="88900">
                  <a:moveTo>
                    <a:pt x="822401" y="0"/>
                  </a:moveTo>
                  <a:lnTo>
                    <a:pt x="683196" y="0"/>
                  </a:lnTo>
                  <a:lnTo>
                    <a:pt x="683196" y="50800"/>
                  </a:lnTo>
                  <a:lnTo>
                    <a:pt x="822401" y="50800"/>
                  </a:lnTo>
                  <a:lnTo>
                    <a:pt x="822401" y="0"/>
                  </a:lnTo>
                  <a:close/>
                </a:path>
                <a:path w="1074419" h="88900">
                  <a:moveTo>
                    <a:pt x="1005789" y="0"/>
                  </a:moveTo>
                  <a:lnTo>
                    <a:pt x="866571" y="0"/>
                  </a:lnTo>
                  <a:lnTo>
                    <a:pt x="866571" y="50800"/>
                  </a:lnTo>
                  <a:lnTo>
                    <a:pt x="1005789" y="50800"/>
                  </a:lnTo>
                  <a:lnTo>
                    <a:pt x="1005789" y="0"/>
                  </a:lnTo>
                  <a:close/>
                </a:path>
                <a:path w="1074419" h="88900">
                  <a:moveTo>
                    <a:pt x="1073950" y="0"/>
                  </a:moveTo>
                  <a:lnTo>
                    <a:pt x="1050023" y="0"/>
                  </a:lnTo>
                  <a:lnTo>
                    <a:pt x="1050023" y="50800"/>
                  </a:lnTo>
                  <a:lnTo>
                    <a:pt x="1073950" y="50800"/>
                  </a:lnTo>
                  <a:lnTo>
                    <a:pt x="1073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764392" y="6666897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4">
                  <a:moveTo>
                    <a:pt x="0" y="0"/>
                  </a:moveTo>
                  <a:lnTo>
                    <a:pt x="499598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074972" y="6685952"/>
              <a:ext cx="1213485" cy="190500"/>
            </a:xfrm>
            <a:custGeom>
              <a:avLst/>
              <a:gdLst/>
              <a:ahLst/>
              <a:cxnLst/>
              <a:rect l="l" t="t" r="r" b="b"/>
              <a:pathLst>
                <a:path w="1213484" h="190500">
                  <a:moveTo>
                    <a:pt x="44259" y="101600"/>
                  </a:moveTo>
                  <a:lnTo>
                    <a:pt x="0" y="101600"/>
                  </a:lnTo>
                  <a:lnTo>
                    <a:pt x="0" y="139700"/>
                  </a:lnTo>
                  <a:lnTo>
                    <a:pt x="44234" y="139700"/>
                  </a:lnTo>
                  <a:lnTo>
                    <a:pt x="44259" y="101600"/>
                  </a:lnTo>
                  <a:close/>
                </a:path>
                <a:path w="1213484" h="190500">
                  <a:moveTo>
                    <a:pt x="44297" y="0"/>
                  </a:moveTo>
                  <a:lnTo>
                    <a:pt x="0" y="0"/>
                  </a:lnTo>
                  <a:lnTo>
                    <a:pt x="0" y="63411"/>
                  </a:lnTo>
                  <a:lnTo>
                    <a:pt x="44234" y="63411"/>
                  </a:lnTo>
                  <a:lnTo>
                    <a:pt x="44297" y="0"/>
                  </a:lnTo>
                  <a:close/>
                </a:path>
                <a:path w="1213484" h="190500">
                  <a:moveTo>
                    <a:pt x="88531" y="139700"/>
                  </a:moveTo>
                  <a:lnTo>
                    <a:pt x="44234" y="139700"/>
                  </a:lnTo>
                  <a:lnTo>
                    <a:pt x="44234" y="190500"/>
                  </a:lnTo>
                  <a:lnTo>
                    <a:pt x="88531" y="190500"/>
                  </a:lnTo>
                  <a:lnTo>
                    <a:pt x="88531" y="139700"/>
                  </a:lnTo>
                  <a:close/>
                </a:path>
                <a:path w="1213484" h="190500">
                  <a:moveTo>
                    <a:pt x="139065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44297" y="50800"/>
                  </a:lnTo>
                  <a:lnTo>
                    <a:pt x="44259" y="101600"/>
                  </a:lnTo>
                  <a:lnTo>
                    <a:pt x="88531" y="101600"/>
                  </a:lnTo>
                  <a:lnTo>
                    <a:pt x="88531" y="63411"/>
                  </a:lnTo>
                  <a:lnTo>
                    <a:pt x="139065" y="63411"/>
                  </a:lnTo>
                  <a:lnTo>
                    <a:pt x="139065" y="0"/>
                  </a:lnTo>
                  <a:close/>
                </a:path>
                <a:path w="1213484" h="190500">
                  <a:moveTo>
                    <a:pt x="139141" y="101600"/>
                  </a:moveTo>
                  <a:lnTo>
                    <a:pt x="88531" y="101600"/>
                  </a:lnTo>
                  <a:lnTo>
                    <a:pt x="88531" y="139700"/>
                  </a:lnTo>
                  <a:lnTo>
                    <a:pt x="139141" y="139700"/>
                  </a:lnTo>
                  <a:lnTo>
                    <a:pt x="139141" y="101600"/>
                  </a:lnTo>
                  <a:close/>
                </a:path>
                <a:path w="1213484" h="190500">
                  <a:moveTo>
                    <a:pt x="227672" y="101600"/>
                  </a:moveTo>
                  <a:lnTo>
                    <a:pt x="183375" y="101600"/>
                  </a:lnTo>
                  <a:lnTo>
                    <a:pt x="183375" y="139700"/>
                  </a:lnTo>
                  <a:lnTo>
                    <a:pt x="139141" y="139700"/>
                  </a:lnTo>
                  <a:lnTo>
                    <a:pt x="139141" y="190500"/>
                  </a:lnTo>
                  <a:lnTo>
                    <a:pt x="183438" y="190500"/>
                  </a:lnTo>
                  <a:lnTo>
                    <a:pt x="183438" y="139700"/>
                  </a:lnTo>
                  <a:lnTo>
                    <a:pt x="227672" y="139700"/>
                  </a:lnTo>
                  <a:lnTo>
                    <a:pt x="227672" y="101600"/>
                  </a:lnTo>
                  <a:close/>
                </a:path>
                <a:path w="1213484" h="190500">
                  <a:moveTo>
                    <a:pt x="271983" y="139700"/>
                  </a:moveTo>
                  <a:lnTo>
                    <a:pt x="227672" y="139700"/>
                  </a:lnTo>
                  <a:lnTo>
                    <a:pt x="227672" y="190500"/>
                  </a:lnTo>
                  <a:lnTo>
                    <a:pt x="271983" y="190500"/>
                  </a:lnTo>
                  <a:lnTo>
                    <a:pt x="271983" y="139700"/>
                  </a:lnTo>
                  <a:close/>
                </a:path>
                <a:path w="1213484" h="190500">
                  <a:moveTo>
                    <a:pt x="271983" y="50800"/>
                  </a:moveTo>
                  <a:lnTo>
                    <a:pt x="227672" y="50800"/>
                  </a:lnTo>
                  <a:lnTo>
                    <a:pt x="227672" y="0"/>
                  </a:lnTo>
                  <a:lnTo>
                    <a:pt x="183375" y="0"/>
                  </a:lnTo>
                  <a:lnTo>
                    <a:pt x="183375" y="50800"/>
                  </a:lnTo>
                  <a:lnTo>
                    <a:pt x="139141" y="50800"/>
                  </a:lnTo>
                  <a:lnTo>
                    <a:pt x="139141" y="101600"/>
                  </a:lnTo>
                  <a:lnTo>
                    <a:pt x="183375" y="101600"/>
                  </a:lnTo>
                  <a:lnTo>
                    <a:pt x="183375" y="63411"/>
                  </a:lnTo>
                  <a:lnTo>
                    <a:pt x="227672" y="63411"/>
                  </a:lnTo>
                  <a:lnTo>
                    <a:pt x="227672" y="101600"/>
                  </a:lnTo>
                  <a:lnTo>
                    <a:pt x="271983" y="101600"/>
                  </a:lnTo>
                  <a:lnTo>
                    <a:pt x="271983" y="50800"/>
                  </a:lnTo>
                  <a:close/>
                </a:path>
                <a:path w="1213484" h="190500">
                  <a:moveTo>
                    <a:pt x="322592" y="0"/>
                  </a:moveTo>
                  <a:lnTo>
                    <a:pt x="271983" y="0"/>
                  </a:lnTo>
                  <a:lnTo>
                    <a:pt x="271983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213484" h="190500">
                  <a:moveTo>
                    <a:pt x="505968" y="0"/>
                  </a:moveTo>
                  <a:lnTo>
                    <a:pt x="455358" y="0"/>
                  </a:lnTo>
                  <a:lnTo>
                    <a:pt x="455358" y="50800"/>
                  </a:lnTo>
                  <a:lnTo>
                    <a:pt x="411124" y="50800"/>
                  </a:lnTo>
                  <a:lnTo>
                    <a:pt x="411124" y="0"/>
                  </a:lnTo>
                  <a:lnTo>
                    <a:pt x="366826" y="0"/>
                  </a:lnTo>
                  <a:lnTo>
                    <a:pt x="366826" y="63411"/>
                  </a:lnTo>
                  <a:lnTo>
                    <a:pt x="411124" y="63411"/>
                  </a:lnTo>
                  <a:lnTo>
                    <a:pt x="411124" y="101600"/>
                  </a:lnTo>
                  <a:lnTo>
                    <a:pt x="272059" y="101600"/>
                  </a:lnTo>
                  <a:lnTo>
                    <a:pt x="271983" y="139700"/>
                  </a:lnTo>
                  <a:lnTo>
                    <a:pt x="322592" y="139700"/>
                  </a:lnTo>
                  <a:lnTo>
                    <a:pt x="322592" y="190500"/>
                  </a:lnTo>
                  <a:lnTo>
                    <a:pt x="366890" y="190500"/>
                  </a:lnTo>
                  <a:lnTo>
                    <a:pt x="366890" y="139700"/>
                  </a:lnTo>
                  <a:lnTo>
                    <a:pt x="411200" y="139700"/>
                  </a:lnTo>
                  <a:lnTo>
                    <a:pt x="411200" y="101600"/>
                  </a:lnTo>
                  <a:lnTo>
                    <a:pt x="455358" y="101600"/>
                  </a:lnTo>
                  <a:lnTo>
                    <a:pt x="455358" y="139700"/>
                  </a:lnTo>
                  <a:lnTo>
                    <a:pt x="505968" y="139700"/>
                  </a:lnTo>
                  <a:lnTo>
                    <a:pt x="505968" y="101600"/>
                  </a:lnTo>
                  <a:lnTo>
                    <a:pt x="455434" y="101600"/>
                  </a:lnTo>
                  <a:lnTo>
                    <a:pt x="455434" y="50800"/>
                  </a:lnTo>
                  <a:lnTo>
                    <a:pt x="505968" y="50800"/>
                  </a:lnTo>
                  <a:lnTo>
                    <a:pt x="505968" y="0"/>
                  </a:lnTo>
                  <a:close/>
                </a:path>
                <a:path w="1213484" h="190500">
                  <a:moveTo>
                    <a:pt x="550265" y="139700"/>
                  </a:moveTo>
                  <a:lnTo>
                    <a:pt x="505968" y="139700"/>
                  </a:lnTo>
                  <a:lnTo>
                    <a:pt x="505968" y="190500"/>
                  </a:lnTo>
                  <a:lnTo>
                    <a:pt x="550265" y="190500"/>
                  </a:lnTo>
                  <a:lnTo>
                    <a:pt x="550265" y="139700"/>
                  </a:lnTo>
                  <a:close/>
                </a:path>
                <a:path w="1213484" h="190500">
                  <a:moveTo>
                    <a:pt x="594499" y="0"/>
                  </a:moveTo>
                  <a:lnTo>
                    <a:pt x="550265" y="0"/>
                  </a:lnTo>
                  <a:lnTo>
                    <a:pt x="550265" y="63411"/>
                  </a:lnTo>
                  <a:lnTo>
                    <a:pt x="594499" y="63411"/>
                  </a:lnTo>
                  <a:lnTo>
                    <a:pt x="594499" y="0"/>
                  </a:lnTo>
                  <a:close/>
                </a:path>
                <a:path w="1213484" h="190500">
                  <a:moveTo>
                    <a:pt x="594575" y="101600"/>
                  </a:moveTo>
                  <a:lnTo>
                    <a:pt x="550265" y="101600"/>
                  </a:lnTo>
                  <a:lnTo>
                    <a:pt x="550265" y="139700"/>
                  </a:lnTo>
                  <a:lnTo>
                    <a:pt x="594575" y="139700"/>
                  </a:lnTo>
                  <a:lnTo>
                    <a:pt x="594575" y="101600"/>
                  </a:lnTo>
                  <a:close/>
                </a:path>
                <a:path w="1213484" h="190500">
                  <a:moveTo>
                    <a:pt x="689419" y="101600"/>
                  </a:moveTo>
                  <a:lnTo>
                    <a:pt x="638810" y="101600"/>
                  </a:lnTo>
                  <a:lnTo>
                    <a:pt x="638810" y="139700"/>
                  </a:lnTo>
                  <a:lnTo>
                    <a:pt x="689419" y="139700"/>
                  </a:lnTo>
                  <a:lnTo>
                    <a:pt x="689419" y="101600"/>
                  </a:lnTo>
                  <a:close/>
                </a:path>
                <a:path w="1213484" h="190500">
                  <a:moveTo>
                    <a:pt x="689419" y="0"/>
                  </a:moveTo>
                  <a:lnTo>
                    <a:pt x="638810" y="0"/>
                  </a:lnTo>
                  <a:lnTo>
                    <a:pt x="638810" y="50800"/>
                  </a:lnTo>
                  <a:lnTo>
                    <a:pt x="594575" y="50800"/>
                  </a:lnTo>
                  <a:lnTo>
                    <a:pt x="594575" y="101600"/>
                  </a:lnTo>
                  <a:lnTo>
                    <a:pt x="638810" y="101600"/>
                  </a:lnTo>
                  <a:lnTo>
                    <a:pt x="638810" y="63411"/>
                  </a:lnTo>
                  <a:lnTo>
                    <a:pt x="689419" y="63411"/>
                  </a:lnTo>
                  <a:lnTo>
                    <a:pt x="689419" y="0"/>
                  </a:lnTo>
                  <a:close/>
                </a:path>
                <a:path w="1213484" h="190500">
                  <a:moveTo>
                    <a:pt x="777951" y="101600"/>
                  </a:moveTo>
                  <a:lnTo>
                    <a:pt x="733653" y="101600"/>
                  </a:lnTo>
                  <a:lnTo>
                    <a:pt x="733653" y="139700"/>
                  </a:lnTo>
                  <a:lnTo>
                    <a:pt x="777951" y="139700"/>
                  </a:lnTo>
                  <a:lnTo>
                    <a:pt x="777951" y="101600"/>
                  </a:lnTo>
                  <a:close/>
                </a:path>
                <a:path w="1213484" h="190500">
                  <a:moveTo>
                    <a:pt x="777951" y="0"/>
                  </a:moveTo>
                  <a:lnTo>
                    <a:pt x="733717" y="0"/>
                  </a:lnTo>
                  <a:lnTo>
                    <a:pt x="733717" y="63411"/>
                  </a:lnTo>
                  <a:lnTo>
                    <a:pt x="777951" y="63411"/>
                  </a:lnTo>
                  <a:lnTo>
                    <a:pt x="777951" y="0"/>
                  </a:lnTo>
                  <a:close/>
                </a:path>
                <a:path w="1213484" h="190500">
                  <a:moveTo>
                    <a:pt x="822261" y="50800"/>
                  </a:moveTo>
                  <a:lnTo>
                    <a:pt x="778027" y="50800"/>
                  </a:lnTo>
                  <a:lnTo>
                    <a:pt x="777951" y="101600"/>
                  </a:lnTo>
                  <a:lnTo>
                    <a:pt x="822261" y="101600"/>
                  </a:lnTo>
                  <a:lnTo>
                    <a:pt x="822261" y="50800"/>
                  </a:lnTo>
                  <a:close/>
                </a:path>
                <a:path w="1213484" h="190500">
                  <a:moveTo>
                    <a:pt x="872858" y="0"/>
                  </a:moveTo>
                  <a:lnTo>
                    <a:pt x="822261" y="0"/>
                  </a:lnTo>
                  <a:lnTo>
                    <a:pt x="822261" y="50800"/>
                  </a:lnTo>
                  <a:lnTo>
                    <a:pt x="872858" y="50800"/>
                  </a:lnTo>
                  <a:lnTo>
                    <a:pt x="872858" y="0"/>
                  </a:lnTo>
                  <a:close/>
                </a:path>
                <a:path w="1213484" h="190500">
                  <a:moveTo>
                    <a:pt x="1213015" y="0"/>
                  </a:moveTo>
                  <a:lnTo>
                    <a:pt x="1100404" y="0"/>
                  </a:lnTo>
                  <a:lnTo>
                    <a:pt x="1100404" y="50800"/>
                  </a:lnTo>
                  <a:lnTo>
                    <a:pt x="1144701" y="50800"/>
                  </a:lnTo>
                  <a:lnTo>
                    <a:pt x="1144701" y="101600"/>
                  </a:lnTo>
                  <a:lnTo>
                    <a:pt x="1100404" y="101600"/>
                  </a:lnTo>
                  <a:lnTo>
                    <a:pt x="1100404" y="63715"/>
                  </a:lnTo>
                  <a:lnTo>
                    <a:pt x="1100404" y="51015"/>
                  </a:lnTo>
                  <a:lnTo>
                    <a:pt x="1056309" y="51015"/>
                  </a:lnTo>
                  <a:lnTo>
                    <a:pt x="1056309" y="63715"/>
                  </a:lnTo>
                  <a:lnTo>
                    <a:pt x="1056093" y="63715"/>
                  </a:lnTo>
                  <a:lnTo>
                    <a:pt x="1056093" y="101600"/>
                  </a:lnTo>
                  <a:lnTo>
                    <a:pt x="1005700" y="101600"/>
                  </a:lnTo>
                  <a:lnTo>
                    <a:pt x="1005700" y="63715"/>
                  </a:lnTo>
                  <a:lnTo>
                    <a:pt x="1056093" y="63715"/>
                  </a:lnTo>
                  <a:lnTo>
                    <a:pt x="1056093" y="51015"/>
                  </a:lnTo>
                  <a:lnTo>
                    <a:pt x="1056309" y="51015"/>
                  </a:lnTo>
                  <a:lnTo>
                    <a:pt x="1056309" y="228"/>
                  </a:lnTo>
                  <a:lnTo>
                    <a:pt x="917168" y="228"/>
                  </a:lnTo>
                  <a:lnTo>
                    <a:pt x="917168" y="51015"/>
                  </a:lnTo>
                  <a:lnTo>
                    <a:pt x="917168" y="63715"/>
                  </a:lnTo>
                  <a:lnTo>
                    <a:pt x="961402" y="63715"/>
                  </a:lnTo>
                  <a:lnTo>
                    <a:pt x="961402" y="101600"/>
                  </a:lnTo>
                  <a:lnTo>
                    <a:pt x="917168" y="101600"/>
                  </a:lnTo>
                  <a:lnTo>
                    <a:pt x="917092" y="50800"/>
                  </a:lnTo>
                  <a:lnTo>
                    <a:pt x="872858" y="50800"/>
                  </a:lnTo>
                  <a:lnTo>
                    <a:pt x="872858" y="101600"/>
                  </a:lnTo>
                  <a:lnTo>
                    <a:pt x="822261" y="101600"/>
                  </a:lnTo>
                  <a:lnTo>
                    <a:pt x="822261" y="139700"/>
                  </a:lnTo>
                  <a:lnTo>
                    <a:pt x="961466" y="139700"/>
                  </a:lnTo>
                  <a:lnTo>
                    <a:pt x="961466" y="101600"/>
                  </a:lnTo>
                  <a:lnTo>
                    <a:pt x="1005497" y="101600"/>
                  </a:lnTo>
                  <a:lnTo>
                    <a:pt x="1005497" y="139700"/>
                  </a:lnTo>
                  <a:lnTo>
                    <a:pt x="1213015" y="139700"/>
                  </a:lnTo>
                  <a:lnTo>
                    <a:pt x="1213015" y="101600"/>
                  </a:lnTo>
                  <a:lnTo>
                    <a:pt x="1189012" y="101600"/>
                  </a:lnTo>
                  <a:lnTo>
                    <a:pt x="1189012" y="50800"/>
                  </a:lnTo>
                  <a:lnTo>
                    <a:pt x="1213015" y="50800"/>
                  </a:lnTo>
                  <a:lnTo>
                    <a:pt x="12130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669553" y="685104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08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163514" y="6901847"/>
              <a:ext cx="784860" cy="0"/>
            </a:xfrm>
            <a:custGeom>
              <a:avLst/>
              <a:gdLst/>
              <a:ahLst/>
              <a:cxnLst/>
              <a:rect l="l" t="t" r="r" b="b"/>
              <a:pathLst>
                <a:path w="784859">
                  <a:moveTo>
                    <a:pt x="0" y="0"/>
                  </a:moveTo>
                  <a:lnTo>
                    <a:pt x="784326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214114" y="6876452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1074419" h="88900">
                  <a:moveTo>
                    <a:pt x="132842" y="50800"/>
                  </a:moveTo>
                  <a:lnTo>
                    <a:pt x="88531" y="50800"/>
                  </a:lnTo>
                  <a:lnTo>
                    <a:pt x="88531" y="88900"/>
                  </a:lnTo>
                  <a:lnTo>
                    <a:pt x="132842" y="88900"/>
                  </a:lnTo>
                  <a:lnTo>
                    <a:pt x="132842" y="50800"/>
                  </a:lnTo>
                  <a:close/>
                </a:path>
                <a:path w="1074419" h="88900">
                  <a:moveTo>
                    <a:pt x="227749" y="50800"/>
                  </a:moveTo>
                  <a:lnTo>
                    <a:pt x="183451" y="50800"/>
                  </a:lnTo>
                  <a:lnTo>
                    <a:pt x="183451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074419" h="88900">
                  <a:moveTo>
                    <a:pt x="499668" y="50800"/>
                  </a:moveTo>
                  <a:lnTo>
                    <a:pt x="455358" y="50800"/>
                  </a:lnTo>
                  <a:lnTo>
                    <a:pt x="455358" y="88900"/>
                  </a:lnTo>
                  <a:lnTo>
                    <a:pt x="499668" y="88900"/>
                  </a:lnTo>
                  <a:lnTo>
                    <a:pt x="499668" y="50800"/>
                  </a:lnTo>
                  <a:close/>
                </a:path>
                <a:path w="1074419" h="88900">
                  <a:moveTo>
                    <a:pt x="917168" y="0"/>
                  </a:moveTo>
                  <a:lnTo>
                    <a:pt x="777951" y="0"/>
                  </a:lnTo>
                  <a:lnTo>
                    <a:pt x="777951" y="50800"/>
                  </a:lnTo>
                  <a:lnTo>
                    <a:pt x="917168" y="50800"/>
                  </a:lnTo>
                  <a:lnTo>
                    <a:pt x="917168" y="0"/>
                  </a:lnTo>
                  <a:close/>
                </a:path>
                <a:path w="1074419" h="88900">
                  <a:moveTo>
                    <a:pt x="1073873" y="0"/>
                  </a:moveTo>
                  <a:lnTo>
                    <a:pt x="961263" y="0"/>
                  </a:lnTo>
                  <a:lnTo>
                    <a:pt x="961263" y="50800"/>
                  </a:lnTo>
                  <a:lnTo>
                    <a:pt x="1073873" y="50800"/>
                  </a:lnTo>
                  <a:lnTo>
                    <a:pt x="10738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764392" y="6946297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4">
                  <a:moveTo>
                    <a:pt x="0" y="0"/>
                  </a:moveTo>
                  <a:lnTo>
                    <a:pt x="499670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258352" y="699074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302645" y="6965352"/>
              <a:ext cx="985519" cy="88900"/>
            </a:xfrm>
            <a:custGeom>
              <a:avLst/>
              <a:gdLst/>
              <a:ahLst/>
              <a:cxnLst/>
              <a:rect l="l" t="t" r="r" b="b"/>
              <a:pathLst>
                <a:path w="985519" h="88900">
                  <a:moveTo>
                    <a:pt x="44310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310" y="88900"/>
                  </a:lnTo>
                  <a:lnTo>
                    <a:pt x="44310" y="50800"/>
                  </a:lnTo>
                  <a:close/>
                </a:path>
                <a:path w="985519" h="88900">
                  <a:moveTo>
                    <a:pt x="322592" y="50800"/>
                  </a:moveTo>
                  <a:lnTo>
                    <a:pt x="278295" y="50800"/>
                  </a:lnTo>
                  <a:lnTo>
                    <a:pt x="278295" y="88900"/>
                  </a:lnTo>
                  <a:lnTo>
                    <a:pt x="322592" y="88900"/>
                  </a:lnTo>
                  <a:lnTo>
                    <a:pt x="322592" y="50800"/>
                  </a:lnTo>
                  <a:close/>
                </a:path>
                <a:path w="985519" h="88900">
                  <a:moveTo>
                    <a:pt x="733793" y="0"/>
                  </a:moveTo>
                  <a:lnTo>
                    <a:pt x="594588" y="0"/>
                  </a:lnTo>
                  <a:lnTo>
                    <a:pt x="594588" y="50800"/>
                  </a:lnTo>
                  <a:lnTo>
                    <a:pt x="733793" y="50800"/>
                  </a:lnTo>
                  <a:lnTo>
                    <a:pt x="733793" y="0"/>
                  </a:lnTo>
                  <a:close/>
                </a:path>
                <a:path w="985519" h="88900">
                  <a:moveTo>
                    <a:pt x="985342" y="0"/>
                  </a:moveTo>
                  <a:lnTo>
                    <a:pt x="777824" y="0"/>
                  </a:lnTo>
                  <a:lnTo>
                    <a:pt x="777824" y="50800"/>
                  </a:lnTo>
                  <a:lnTo>
                    <a:pt x="985342" y="50800"/>
                  </a:lnTo>
                  <a:lnTo>
                    <a:pt x="985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669483" y="703519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346956" y="7054252"/>
              <a:ext cx="941069" cy="50800"/>
            </a:xfrm>
            <a:custGeom>
              <a:avLst/>
              <a:gdLst/>
              <a:ahLst/>
              <a:cxnLst/>
              <a:rect l="l" t="t" r="r" b="b"/>
              <a:pathLst>
                <a:path w="941069" h="50800">
                  <a:moveTo>
                    <a:pt x="5060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609" y="50800"/>
                  </a:lnTo>
                  <a:lnTo>
                    <a:pt x="50609" y="0"/>
                  </a:lnTo>
                  <a:close/>
                </a:path>
                <a:path w="941069" h="50800">
                  <a:moveTo>
                    <a:pt x="139141" y="0"/>
                  </a:moveTo>
                  <a:lnTo>
                    <a:pt x="94843" y="0"/>
                  </a:lnTo>
                  <a:lnTo>
                    <a:pt x="94843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941069" h="50800">
                  <a:moveTo>
                    <a:pt x="233984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233984" y="50800"/>
                  </a:lnTo>
                  <a:lnTo>
                    <a:pt x="233984" y="0"/>
                  </a:lnTo>
                  <a:close/>
                </a:path>
                <a:path w="941069" h="50800">
                  <a:moveTo>
                    <a:pt x="322592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941069" h="50800">
                  <a:moveTo>
                    <a:pt x="417436" y="0"/>
                  </a:moveTo>
                  <a:lnTo>
                    <a:pt x="366826" y="0"/>
                  </a:lnTo>
                  <a:lnTo>
                    <a:pt x="366826" y="50800"/>
                  </a:lnTo>
                  <a:lnTo>
                    <a:pt x="417436" y="50800"/>
                  </a:lnTo>
                  <a:lnTo>
                    <a:pt x="417436" y="0"/>
                  </a:lnTo>
                  <a:close/>
                </a:path>
                <a:path w="941069" h="50800">
                  <a:moveTo>
                    <a:pt x="600875" y="0"/>
                  </a:moveTo>
                  <a:lnTo>
                    <a:pt x="461670" y="0"/>
                  </a:lnTo>
                  <a:lnTo>
                    <a:pt x="461670" y="50800"/>
                  </a:lnTo>
                  <a:lnTo>
                    <a:pt x="600875" y="50800"/>
                  </a:lnTo>
                  <a:lnTo>
                    <a:pt x="600875" y="0"/>
                  </a:lnTo>
                  <a:close/>
                </a:path>
                <a:path w="941069" h="50800">
                  <a:moveTo>
                    <a:pt x="941031" y="0"/>
                  </a:moveTo>
                  <a:lnTo>
                    <a:pt x="644906" y="0"/>
                  </a:lnTo>
                  <a:lnTo>
                    <a:pt x="644906" y="50800"/>
                  </a:lnTo>
                  <a:lnTo>
                    <a:pt x="941031" y="50800"/>
                  </a:lnTo>
                  <a:lnTo>
                    <a:pt x="9410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486034" y="713044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346956" y="7105052"/>
              <a:ext cx="941069" cy="88900"/>
            </a:xfrm>
            <a:custGeom>
              <a:avLst/>
              <a:gdLst/>
              <a:ahLst/>
              <a:cxnLst/>
              <a:rect l="l" t="t" r="r" b="b"/>
              <a:pathLst>
                <a:path w="941069" h="88900">
                  <a:moveTo>
                    <a:pt x="50609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609" y="88900"/>
                  </a:lnTo>
                  <a:lnTo>
                    <a:pt x="50609" y="50800"/>
                  </a:lnTo>
                  <a:close/>
                </a:path>
                <a:path w="941069" h="88900">
                  <a:moveTo>
                    <a:pt x="139141" y="50800"/>
                  </a:moveTo>
                  <a:lnTo>
                    <a:pt x="94843" y="50800"/>
                  </a:lnTo>
                  <a:lnTo>
                    <a:pt x="94843" y="88900"/>
                  </a:lnTo>
                  <a:lnTo>
                    <a:pt x="139141" y="88900"/>
                  </a:lnTo>
                  <a:lnTo>
                    <a:pt x="139141" y="50800"/>
                  </a:lnTo>
                  <a:close/>
                </a:path>
                <a:path w="941069" h="88900">
                  <a:moveTo>
                    <a:pt x="233984" y="50800"/>
                  </a:moveTo>
                  <a:lnTo>
                    <a:pt x="183375" y="50800"/>
                  </a:lnTo>
                  <a:lnTo>
                    <a:pt x="183375" y="88900"/>
                  </a:lnTo>
                  <a:lnTo>
                    <a:pt x="233984" y="88900"/>
                  </a:lnTo>
                  <a:lnTo>
                    <a:pt x="233984" y="50800"/>
                  </a:lnTo>
                  <a:close/>
                </a:path>
                <a:path w="941069" h="88900">
                  <a:moveTo>
                    <a:pt x="322592" y="50800"/>
                  </a:moveTo>
                  <a:lnTo>
                    <a:pt x="278282" y="50800"/>
                  </a:lnTo>
                  <a:lnTo>
                    <a:pt x="278282" y="88900"/>
                  </a:lnTo>
                  <a:lnTo>
                    <a:pt x="322592" y="88900"/>
                  </a:lnTo>
                  <a:lnTo>
                    <a:pt x="322592" y="50800"/>
                  </a:lnTo>
                  <a:close/>
                </a:path>
                <a:path w="941069" h="88900">
                  <a:moveTo>
                    <a:pt x="506044" y="50800"/>
                  </a:moveTo>
                  <a:lnTo>
                    <a:pt x="366826" y="50800"/>
                  </a:lnTo>
                  <a:lnTo>
                    <a:pt x="366826" y="88900"/>
                  </a:lnTo>
                  <a:lnTo>
                    <a:pt x="506044" y="88900"/>
                  </a:lnTo>
                  <a:lnTo>
                    <a:pt x="506044" y="50800"/>
                  </a:lnTo>
                  <a:close/>
                </a:path>
                <a:path w="941069" h="88900">
                  <a:moveTo>
                    <a:pt x="941031" y="50800"/>
                  </a:moveTo>
                  <a:lnTo>
                    <a:pt x="917105" y="50800"/>
                  </a:lnTo>
                  <a:lnTo>
                    <a:pt x="917105" y="0"/>
                  </a:lnTo>
                  <a:lnTo>
                    <a:pt x="784326" y="0"/>
                  </a:lnTo>
                  <a:lnTo>
                    <a:pt x="784326" y="50800"/>
                  </a:lnTo>
                  <a:lnTo>
                    <a:pt x="549986" y="50800"/>
                  </a:lnTo>
                  <a:lnTo>
                    <a:pt x="549986" y="88900"/>
                  </a:lnTo>
                  <a:lnTo>
                    <a:pt x="941031" y="88900"/>
                  </a:lnTo>
                  <a:lnTo>
                    <a:pt x="941031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397495" y="7219347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566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258352" y="7263797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4">
                  <a:moveTo>
                    <a:pt x="0" y="0"/>
                  </a:moveTo>
                  <a:lnTo>
                    <a:pt x="50603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258348" y="7244752"/>
              <a:ext cx="1029969" cy="139700"/>
            </a:xfrm>
            <a:custGeom>
              <a:avLst/>
              <a:gdLst/>
              <a:ahLst/>
              <a:cxnLst/>
              <a:rect l="l" t="t" r="r" b="b"/>
              <a:pathLst>
                <a:path w="1029969" h="139700">
                  <a:moveTo>
                    <a:pt x="44297" y="88900"/>
                  </a:moveTo>
                  <a:lnTo>
                    <a:pt x="0" y="88900"/>
                  </a:lnTo>
                  <a:lnTo>
                    <a:pt x="0" y="139700"/>
                  </a:lnTo>
                  <a:lnTo>
                    <a:pt x="44297" y="139700"/>
                  </a:lnTo>
                  <a:lnTo>
                    <a:pt x="44297" y="88900"/>
                  </a:lnTo>
                  <a:close/>
                </a:path>
                <a:path w="1029969" h="139700">
                  <a:moveTo>
                    <a:pt x="88607" y="38100"/>
                  </a:moveTo>
                  <a:lnTo>
                    <a:pt x="44297" y="38100"/>
                  </a:lnTo>
                  <a:lnTo>
                    <a:pt x="44297" y="88900"/>
                  </a:lnTo>
                  <a:lnTo>
                    <a:pt x="88607" y="88900"/>
                  </a:lnTo>
                  <a:lnTo>
                    <a:pt x="88607" y="38100"/>
                  </a:lnTo>
                  <a:close/>
                </a:path>
                <a:path w="1029969" h="139700">
                  <a:moveTo>
                    <a:pt x="139217" y="88900"/>
                  </a:moveTo>
                  <a:lnTo>
                    <a:pt x="88607" y="88900"/>
                  </a:lnTo>
                  <a:lnTo>
                    <a:pt x="88607" y="139700"/>
                  </a:lnTo>
                  <a:lnTo>
                    <a:pt x="139217" y="139700"/>
                  </a:lnTo>
                  <a:lnTo>
                    <a:pt x="139217" y="88900"/>
                  </a:lnTo>
                  <a:close/>
                </a:path>
                <a:path w="1029969" h="139700">
                  <a:moveTo>
                    <a:pt x="271983" y="38100"/>
                  </a:moveTo>
                  <a:lnTo>
                    <a:pt x="227685" y="38100"/>
                  </a:lnTo>
                  <a:lnTo>
                    <a:pt x="227685" y="88900"/>
                  </a:lnTo>
                  <a:lnTo>
                    <a:pt x="183451" y="88900"/>
                  </a:lnTo>
                  <a:lnTo>
                    <a:pt x="183451" y="139700"/>
                  </a:lnTo>
                  <a:lnTo>
                    <a:pt x="227749" y="139700"/>
                  </a:lnTo>
                  <a:lnTo>
                    <a:pt x="227749" y="88900"/>
                  </a:lnTo>
                  <a:lnTo>
                    <a:pt x="271983" y="88900"/>
                  </a:lnTo>
                  <a:lnTo>
                    <a:pt x="271983" y="38100"/>
                  </a:lnTo>
                  <a:close/>
                </a:path>
                <a:path w="1029969" h="139700">
                  <a:moveTo>
                    <a:pt x="411200" y="88900"/>
                  </a:moveTo>
                  <a:lnTo>
                    <a:pt x="366890" y="88900"/>
                  </a:lnTo>
                  <a:lnTo>
                    <a:pt x="366890" y="38100"/>
                  </a:lnTo>
                  <a:lnTo>
                    <a:pt x="322592" y="38100"/>
                  </a:lnTo>
                  <a:lnTo>
                    <a:pt x="322592" y="88900"/>
                  </a:lnTo>
                  <a:lnTo>
                    <a:pt x="271983" y="88900"/>
                  </a:lnTo>
                  <a:lnTo>
                    <a:pt x="271983" y="139700"/>
                  </a:lnTo>
                  <a:lnTo>
                    <a:pt x="411200" y="139700"/>
                  </a:lnTo>
                  <a:lnTo>
                    <a:pt x="411200" y="88900"/>
                  </a:lnTo>
                  <a:close/>
                </a:path>
                <a:path w="1029969" h="139700">
                  <a:moveTo>
                    <a:pt x="1029639" y="0"/>
                  </a:moveTo>
                  <a:lnTo>
                    <a:pt x="872934" y="0"/>
                  </a:lnTo>
                  <a:lnTo>
                    <a:pt x="872934" y="38100"/>
                  </a:lnTo>
                  <a:lnTo>
                    <a:pt x="872934" y="88900"/>
                  </a:lnTo>
                  <a:lnTo>
                    <a:pt x="822325" y="88900"/>
                  </a:lnTo>
                  <a:lnTo>
                    <a:pt x="822325" y="38100"/>
                  </a:lnTo>
                  <a:lnTo>
                    <a:pt x="872934" y="38100"/>
                  </a:lnTo>
                  <a:lnTo>
                    <a:pt x="872934" y="0"/>
                  </a:lnTo>
                  <a:lnTo>
                    <a:pt x="689483" y="0"/>
                  </a:lnTo>
                  <a:lnTo>
                    <a:pt x="689483" y="38100"/>
                  </a:lnTo>
                  <a:lnTo>
                    <a:pt x="689483" y="88900"/>
                  </a:lnTo>
                  <a:lnTo>
                    <a:pt x="638886" y="88900"/>
                  </a:lnTo>
                  <a:lnTo>
                    <a:pt x="638886" y="38100"/>
                  </a:lnTo>
                  <a:lnTo>
                    <a:pt x="689483" y="38100"/>
                  </a:lnTo>
                  <a:lnTo>
                    <a:pt x="689483" y="0"/>
                  </a:lnTo>
                  <a:lnTo>
                    <a:pt x="549986" y="0"/>
                  </a:lnTo>
                  <a:lnTo>
                    <a:pt x="549986" y="38100"/>
                  </a:lnTo>
                  <a:lnTo>
                    <a:pt x="594296" y="38100"/>
                  </a:lnTo>
                  <a:lnTo>
                    <a:pt x="594296" y="88900"/>
                  </a:lnTo>
                  <a:lnTo>
                    <a:pt x="549986" y="88900"/>
                  </a:lnTo>
                  <a:lnTo>
                    <a:pt x="549986" y="38100"/>
                  </a:lnTo>
                  <a:lnTo>
                    <a:pt x="505688" y="38100"/>
                  </a:lnTo>
                  <a:lnTo>
                    <a:pt x="505688" y="88900"/>
                  </a:lnTo>
                  <a:lnTo>
                    <a:pt x="455510" y="88900"/>
                  </a:lnTo>
                  <a:lnTo>
                    <a:pt x="455510" y="38100"/>
                  </a:lnTo>
                  <a:lnTo>
                    <a:pt x="411200" y="38100"/>
                  </a:lnTo>
                  <a:lnTo>
                    <a:pt x="411200" y="88900"/>
                  </a:lnTo>
                  <a:lnTo>
                    <a:pt x="455079" y="88900"/>
                  </a:lnTo>
                  <a:lnTo>
                    <a:pt x="455079" y="139700"/>
                  </a:lnTo>
                  <a:lnTo>
                    <a:pt x="1029639" y="139700"/>
                  </a:lnTo>
                  <a:lnTo>
                    <a:pt x="1029639" y="88900"/>
                  </a:lnTo>
                  <a:lnTo>
                    <a:pt x="1005636" y="88900"/>
                  </a:lnTo>
                  <a:lnTo>
                    <a:pt x="1005636" y="38100"/>
                  </a:lnTo>
                  <a:lnTo>
                    <a:pt x="1029639" y="381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397495" y="7403497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495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258348" y="7422539"/>
              <a:ext cx="1005840" cy="88900"/>
            </a:xfrm>
            <a:custGeom>
              <a:avLst/>
              <a:gdLst/>
              <a:ahLst/>
              <a:cxnLst/>
              <a:rect l="l" t="t" r="r" b="b"/>
              <a:pathLst>
                <a:path w="1005840" h="88900">
                  <a:moveTo>
                    <a:pt x="44297" y="12"/>
                  </a:moveTo>
                  <a:lnTo>
                    <a:pt x="0" y="12"/>
                  </a:lnTo>
                  <a:lnTo>
                    <a:pt x="0" y="50812"/>
                  </a:lnTo>
                  <a:lnTo>
                    <a:pt x="44297" y="50812"/>
                  </a:lnTo>
                  <a:lnTo>
                    <a:pt x="44297" y="12"/>
                  </a:lnTo>
                  <a:close/>
                </a:path>
                <a:path w="1005840" h="88900">
                  <a:moveTo>
                    <a:pt x="139217" y="12"/>
                  </a:moveTo>
                  <a:lnTo>
                    <a:pt x="88607" y="12"/>
                  </a:lnTo>
                  <a:lnTo>
                    <a:pt x="88607" y="50812"/>
                  </a:lnTo>
                  <a:lnTo>
                    <a:pt x="139217" y="50812"/>
                  </a:lnTo>
                  <a:lnTo>
                    <a:pt x="139217" y="12"/>
                  </a:lnTo>
                  <a:close/>
                </a:path>
                <a:path w="1005840" h="88900">
                  <a:moveTo>
                    <a:pt x="227749" y="12"/>
                  </a:moveTo>
                  <a:lnTo>
                    <a:pt x="183451" y="12"/>
                  </a:lnTo>
                  <a:lnTo>
                    <a:pt x="183451" y="50812"/>
                  </a:lnTo>
                  <a:lnTo>
                    <a:pt x="227749" y="50812"/>
                  </a:lnTo>
                  <a:lnTo>
                    <a:pt x="227749" y="12"/>
                  </a:lnTo>
                  <a:close/>
                </a:path>
                <a:path w="1005840" h="88900">
                  <a:moveTo>
                    <a:pt x="322592" y="12"/>
                  </a:moveTo>
                  <a:lnTo>
                    <a:pt x="271983" y="12"/>
                  </a:lnTo>
                  <a:lnTo>
                    <a:pt x="271983" y="50812"/>
                  </a:lnTo>
                  <a:lnTo>
                    <a:pt x="322592" y="50812"/>
                  </a:lnTo>
                  <a:lnTo>
                    <a:pt x="322592" y="12"/>
                  </a:lnTo>
                  <a:close/>
                </a:path>
                <a:path w="1005840" h="88900">
                  <a:moveTo>
                    <a:pt x="506107" y="12"/>
                  </a:moveTo>
                  <a:lnTo>
                    <a:pt x="366890" y="12"/>
                  </a:lnTo>
                  <a:lnTo>
                    <a:pt x="366890" y="50812"/>
                  </a:lnTo>
                  <a:lnTo>
                    <a:pt x="506107" y="50812"/>
                  </a:lnTo>
                  <a:lnTo>
                    <a:pt x="506107" y="12"/>
                  </a:lnTo>
                  <a:close/>
                </a:path>
                <a:path w="1005840" h="88900">
                  <a:moveTo>
                    <a:pt x="1005636" y="0"/>
                  </a:moveTo>
                  <a:lnTo>
                    <a:pt x="549986" y="0"/>
                  </a:lnTo>
                  <a:lnTo>
                    <a:pt x="549986" y="50787"/>
                  </a:lnTo>
                  <a:lnTo>
                    <a:pt x="872934" y="50787"/>
                  </a:lnTo>
                  <a:lnTo>
                    <a:pt x="872934" y="88874"/>
                  </a:lnTo>
                  <a:lnTo>
                    <a:pt x="1005636" y="88874"/>
                  </a:lnTo>
                  <a:lnTo>
                    <a:pt x="1005636" y="50787"/>
                  </a:lnTo>
                  <a:lnTo>
                    <a:pt x="100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7302657" y="749239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258348" y="7473352"/>
              <a:ext cx="961390" cy="88900"/>
            </a:xfrm>
            <a:custGeom>
              <a:avLst/>
              <a:gdLst/>
              <a:ahLst/>
              <a:cxnLst/>
              <a:rect l="l" t="t" r="r" b="b"/>
              <a:pathLst>
                <a:path w="961390" h="88900">
                  <a:moveTo>
                    <a:pt x="44297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38100"/>
                  </a:lnTo>
                  <a:close/>
                </a:path>
                <a:path w="961390" h="88900">
                  <a:moveTo>
                    <a:pt x="139217" y="38100"/>
                  </a:moveTo>
                  <a:lnTo>
                    <a:pt x="88607" y="38100"/>
                  </a:lnTo>
                  <a:lnTo>
                    <a:pt x="88607" y="88900"/>
                  </a:lnTo>
                  <a:lnTo>
                    <a:pt x="139217" y="88900"/>
                  </a:lnTo>
                  <a:lnTo>
                    <a:pt x="139217" y="38100"/>
                  </a:lnTo>
                  <a:close/>
                </a:path>
                <a:path w="961390" h="88900">
                  <a:moveTo>
                    <a:pt x="227749" y="38100"/>
                  </a:moveTo>
                  <a:lnTo>
                    <a:pt x="183451" y="38100"/>
                  </a:lnTo>
                  <a:lnTo>
                    <a:pt x="183451" y="88900"/>
                  </a:lnTo>
                  <a:lnTo>
                    <a:pt x="227749" y="88900"/>
                  </a:lnTo>
                  <a:lnTo>
                    <a:pt x="227749" y="38100"/>
                  </a:lnTo>
                  <a:close/>
                </a:path>
                <a:path w="961390" h="88900">
                  <a:moveTo>
                    <a:pt x="411200" y="38100"/>
                  </a:moveTo>
                  <a:lnTo>
                    <a:pt x="271983" y="38100"/>
                  </a:lnTo>
                  <a:lnTo>
                    <a:pt x="271983" y="88900"/>
                  </a:lnTo>
                  <a:lnTo>
                    <a:pt x="411200" y="88900"/>
                  </a:lnTo>
                  <a:lnTo>
                    <a:pt x="411200" y="38100"/>
                  </a:lnTo>
                  <a:close/>
                </a:path>
                <a:path w="961390" h="88900">
                  <a:moveTo>
                    <a:pt x="961326" y="38100"/>
                  </a:moveTo>
                  <a:lnTo>
                    <a:pt x="822325" y="38100"/>
                  </a:lnTo>
                  <a:lnTo>
                    <a:pt x="822325" y="0"/>
                  </a:lnTo>
                  <a:lnTo>
                    <a:pt x="689483" y="0"/>
                  </a:lnTo>
                  <a:lnTo>
                    <a:pt x="689483" y="38100"/>
                  </a:lnTo>
                  <a:lnTo>
                    <a:pt x="455079" y="38100"/>
                  </a:lnTo>
                  <a:lnTo>
                    <a:pt x="455079" y="88900"/>
                  </a:lnTo>
                  <a:lnTo>
                    <a:pt x="961326" y="88900"/>
                  </a:lnTo>
                  <a:lnTo>
                    <a:pt x="96132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7302657" y="7587619"/>
              <a:ext cx="873125" cy="0"/>
            </a:xfrm>
            <a:custGeom>
              <a:avLst/>
              <a:gdLst/>
              <a:ahLst/>
              <a:cxnLst/>
              <a:rect l="l" t="t" r="r" b="b"/>
              <a:pathLst>
                <a:path w="873125">
                  <a:moveTo>
                    <a:pt x="0" y="0"/>
                  </a:moveTo>
                  <a:lnTo>
                    <a:pt x="872723" y="0"/>
                  </a:lnTo>
                </a:path>
              </a:pathLst>
            </a:custGeom>
            <a:ln w="50856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7346879" y="7612976"/>
              <a:ext cx="828675" cy="140335"/>
            </a:xfrm>
            <a:custGeom>
              <a:avLst/>
              <a:gdLst/>
              <a:ahLst/>
              <a:cxnLst/>
              <a:rect l="l" t="t" r="r" b="b"/>
              <a:pathLst>
                <a:path w="828675" h="140334">
                  <a:moveTo>
                    <a:pt x="139217" y="88976"/>
                  </a:moveTo>
                  <a:lnTo>
                    <a:pt x="94919" y="88976"/>
                  </a:lnTo>
                  <a:lnTo>
                    <a:pt x="94919" y="38176"/>
                  </a:lnTo>
                  <a:lnTo>
                    <a:pt x="50685" y="38176"/>
                  </a:lnTo>
                  <a:lnTo>
                    <a:pt x="50685" y="76"/>
                  </a:lnTo>
                  <a:lnTo>
                    <a:pt x="76" y="76"/>
                  </a:lnTo>
                  <a:lnTo>
                    <a:pt x="76" y="38176"/>
                  </a:lnTo>
                  <a:lnTo>
                    <a:pt x="50609" y="38176"/>
                  </a:lnTo>
                  <a:lnTo>
                    <a:pt x="50609" y="88976"/>
                  </a:lnTo>
                  <a:lnTo>
                    <a:pt x="0" y="88976"/>
                  </a:lnTo>
                  <a:lnTo>
                    <a:pt x="0" y="139776"/>
                  </a:lnTo>
                  <a:lnTo>
                    <a:pt x="139217" y="139776"/>
                  </a:lnTo>
                  <a:lnTo>
                    <a:pt x="139217" y="88976"/>
                  </a:lnTo>
                  <a:close/>
                </a:path>
                <a:path w="828675" h="140334">
                  <a:moveTo>
                    <a:pt x="139217" y="76"/>
                  </a:moveTo>
                  <a:lnTo>
                    <a:pt x="94919" y="76"/>
                  </a:lnTo>
                  <a:lnTo>
                    <a:pt x="94919" y="38176"/>
                  </a:lnTo>
                  <a:lnTo>
                    <a:pt x="139217" y="38176"/>
                  </a:lnTo>
                  <a:lnTo>
                    <a:pt x="139217" y="76"/>
                  </a:lnTo>
                  <a:close/>
                </a:path>
                <a:path w="828675" h="140334">
                  <a:moveTo>
                    <a:pt x="784186" y="88976"/>
                  </a:moveTo>
                  <a:lnTo>
                    <a:pt x="733590" y="88976"/>
                  </a:lnTo>
                  <a:lnTo>
                    <a:pt x="733590" y="38176"/>
                  </a:lnTo>
                  <a:lnTo>
                    <a:pt x="600951" y="38176"/>
                  </a:lnTo>
                  <a:lnTo>
                    <a:pt x="600951" y="88976"/>
                  </a:lnTo>
                  <a:lnTo>
                    <a:pt x="550354" y="88976"/>
                  </a:lnTo>
                  <a:lnTo>
                    <a:pt x="550354" y="38176"/>
                  </a:lnTo>
                  <a:lnTo>
                    <a:pt x="506044" y="38176"/>
                  </a:lnTo>
                  <a:lnTo>
                    <a:pt x="506044" y="88976"/>
                  </a:lnTo>
                  <a:lnTo>
                    <a:pt x="461746" y="88976"/>
                  </a:lnTo>
                  <a:lnTo>
                    <a:pt x="461746" y="38176"/>
                  </a:lnTo>
                  <a:lnTo>
                    <a:pt x="417512" y="38176"/>
                  </a:lnTo>
                  <a:lnTo>
                    <a:pt x="417512" y="88976"/>
                  </a:lnTo>
                  <a:lnTo>
                    <a:pt x="366903" y="88976"/>
                  </a:lnTo>
                  <a:lnTo>
                    <a:pt x="366903" y="38176"/>
                  </a:lnTo>
                  <a:lnTo>
                    <a:pt x="322249" y="38176"/>
                  </a:lnTo>
                  <a:lnTo>
                    <a:pt x="322249" y="88976"/>
                  </a:lnTo>
                  <a:lnTo>
                    <a:pt x="277939" y="88976"/>
                  </a:lnTo>
                  <a:lnTo>
                    <a:pt x="277939" y="38176"/>
                  </a:lnTo>
                  <a:lnTo>
                    <a:pt x="234061" y="38176"/>
                  </a:lnTo>
                  <a:lnTo>
                    <a:pt x="234061" y="76"/>
                  </a:lnTo>
                  <a:lnTo>
                    <a:pt x="233629" y="76"/>
                  </a:lnTo>
                  <a:lnTo>
                    <a:pt x="233629" y="38176"/>
                  </a:lnTo>
                  <a:lnTo>
                    <a:pt x="233629" y="88976"/>
                  </a:lnTo>
                  <a:lnTo>
                    <a:pt x="183527" y="88976"/>
                  </a:lnTo>
                  <a:lnTo>
                    <a:pt x="183527" y="38176"/>
                  </a:lnTo>
                  <a:lnTo>
                    <a:pt x="233629" y="38176"/>
                  </a:lnTo>
                  <a:lnTo>
                    <a:pt x="233629" y="76"/>
                  </a:lnTo>
                  <a:lnTo>
                    <a:pt x="183451" y="76"/>
                  </a:lnTo>
                  <a:lnTo>
                    <a:pt x="183451" y="38176"/>
                  </a:lnTo>
                  <a:lnTo>
                    <a:pt x="139217" y="38176"/>
                  </a:lnTo>
                  <a:lnTo>
                    <a:pt x="139217" y="88976"/>
                  </a:lnTo>
                  <a:lnTo>
                    <a:pt x="183032" y="88976"/>
                  </a:lnTo>
                  <a:lnTo>
                    <a:pt x="183032" y="139776"/>
                  </a:lnTo>
                  <a:lnTo>
                    <a:pt x="784186" y="139776"/>
                  </a:lnTo>
                  <a:lnTo>
                    <a:pt x="784186" y="88976"/>
                  </a:lnTo>
                  <a:close/>
                </a:path>
                <a:path w="828675" h="140334">
                  <a:moveTo>
                    <a:pt x="828497" y="0"/>
                  </a:moveTo>
                  <a:lnTo>
                    <a:pt x="277939" y="0"/>
                  </a:lnTo>
                  <a:lnTo>
                    <a:pt x="277939" y="38087"/>
                  </a:lnTo>
                  <a:lnTo>
                    <a:pt x="828497" y="38087"/>
                  </a:lnTo>
                  <a:lnTo>
                    <a:pt x="8284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397495" y="777173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366" y="0"/>
                  </a:lnTo>
                </a:path>
              </a:pathLst>
            </a:custGeom>
            <a:ln w="3821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441723" y="7752752"/>
              <a:ext cx="638810" cy="127000"/>
            </a:xfrm>
            <a:custGeom>
              <a:avLst/>
              <a:gdLst/>
              <a:ahLst/>
              <a:cxnLst/>
              <a:rect l="l" t="t" r="r" b="b"/>
              <a:pathLst>
                <a:path w="638809" h="127000">
                  <a:moveTo>
                    <a:pt x="139141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9141" y="88900"/>
                  </a:lnTo>
                  <a:lnTo>
                    <a:pt x="139141" y="38100"/>
                  </a:lnTo>
                  <a:close/>
                </a:path>
                <a:path w="638809" h="127000">
                  <a:moveTo>
                    <a:pt x="322313" y="38100"/>
                  </a:moveTo>
                  <a:lnTo>
                    <a:pt x="183095" y="38100"/>
                  </a:lnTo>
                  <a:lnTo>
                    <a:pt x="183095" y="88900"/>
                  </a:lnTo>
                  <a:lnTo>
                    <a:pt x="139217" y="88900"/>
                  </a:lnTo>
                  <a:lnTo>
                    <a:pt x="139217" y="127000"/>
                  </a:lnTo>
                  <a:lnTo>
                    <a:pt x="183515" y="127000"/>
                  </a:lnTo>
                  <a:lnTo>
                    <a:pt x="183515" y="88900"/>
                  </a:lnTo>
                  <a:lnTo>
                    <a:pt x="227406" y="88900"/>
                  </a:lnTo>
                  <a:lnTo>
                    <a:pt x="227406" y="127000"/>
                  </a:lnTo>
                  <a:lnTo>
                    <a:pt x="271703" y="127000"/>
                  </a:lnTo>
                  <a:lnTo>
                    <a:pt x="271703" y="88900"/>
                  </a:lnTo>
                  <a:lnTo>
                    <a:pt x="322313" y="88900"/>
                  </a:lnTo>
                  <a:lnTo>
                    <a:pt x="322313" y="38100"/>
                  </a:lnTo>
                  <a:close/>
                </a:path>
                <a:path w="638809" h="127000">
                  <a:moveTo>
                    <a:pt x="366966" y="88900"/>
                  </a:moveTo>
                  <a:lnTo>
                    <a:pt x="322668" y="88900"/>
                  </a:lnTo>
                  <a:lnTo>
                    <a:pt x="322668" y="127000"/>
                  </a:lnTo>
                  <a:lnTo>
                    <a:pt x="366966" y="127000"/>
                  </a:lnTo>
                  <a:lnTo>
                    <a:pt x="366966" y="88900"/>
                  </a:lnTo>
                  <a:close/>
                </a:path>
                <a:path w="638809" h="127000">
                  <a:moveTo>
                    <a:pt x="455218" y="88900"/>
                  </a:moveTo>
                  <a:lnTo>
                    <a:pt x="410921" y="88900"/>
                  </a:lnTo>
                  <a:lnTo>
                    <a:pt x="410921" y="127000"/>
                  </a:lnTo>
                  <a:lnTo>
                    <a:pt x="455218" y="127000"/>
                  </a:lnTo>
                  <a:lnTo>
                    <a:pt x="455218" y="88900"/>
                  </a:lnTo>
                  <a:close/>
                </a:path>
                <a:path w="638809" h="127000">
                  <a:moveTo>
                    <a:pt x="550138" y="37973"/>
                  </a:moveTo>
                  <a:lnTo>
                    <a:pt x="366610" y="37973"/>
                  </a:lnTo>
                  <a:lnTo>
                    <a:pt x="366610" y="88747"/>
                  </a:lnTo>
                  <a:lnTo>
                    <a:pt x="550138" y="88747"/>
                  </a:lnTo>
                  <a:lnTo>
                    <a:pt x="550138" y="37973"/>
                  </a:lnTo>
                  <a:close/>
                </a:path>
                <a:path w="638809" h="127000">
                  <a:moveTo>
                    <a:pt x="638746" y="0"/>
                  </a:moveTo>
                  <a:lnTo>
                    <a:pt x="594436" y="0"/>
                  </a:lnTo>
                  <a:lnTo>
                    <a:pt x="594436" y="38100"/>
                  </a:lnTo>
                  <a:lnTo>
                    <a:pt x="638746" y="38100"/>
                  </a:lnTo>
                  <a:lnTo>
                    <a:pt x="638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/>
          <p:nvPr/>
        </p:nvSpPr>
        <p:spPr>
          <a:xfrm>
            <a:off x="18264133" y="2753936"/>
            <a:ext cx="24130" cy="38100"/>
          </a:xfrm>
          <a:custGeom>
            <a:avLst/>
            <a:gdLst/>
            <a:ahLst/>
            <a:cxnLst/>
            <a:rect l="l" t="t" r="r" b="b"/>
            <a:pathLst>
              <a:path w="24130" h="38100">
                <a:moveTo>
                  <a:pt x="23866" y="38100"/>
                </a:moveTo>
                <a:lnTo>
                  <a:pt x="0" y="38100"/>
                </a:lnTo>
                <a:lnTo>
                  <a:pt x="0" y="0"/>
                </a:lnTo>
                <a:lnTo>
                  <a:pt x="23866" y="0"/>
                </a:lnTo>
                <a:lnTo>
                  <a:pt x="2386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8" name="object 118"/>
          <p:cNvGrpSpPr/>
          <p:nvPr/>
        </p:nvGrpSpPr>
        <p:grpSpPr>
          <a:xfrm>
            <a:off x="16980065" y="2436436"/>
            <a:ext cx="1308100" cy="2692400"/>
            <a:chOff x="16980065" y="2436436"/>
            <a:chExt cx="1308100" cy="2692400"/>
          </a:xfrm>
        </p:grpSpPr>
        <p:sp>
          <p:nvSpPr>
            <p:cNvPr id="119" name="object 119"/>
            <p:cNvSpPr/>
            <p:nvPr/>
          </p:nvSpPr>
          <p:spPr>
            <a:xfrm>
              <a:off x="17163504" y="2436443"/>
              <a:ext cx="689610" cy="177800"/>
            </a:xfrm>
            <a:custGeom>
              <a:avLst/>
              <a:gdLst/>
              <a:ahLst/>
              <a:cxnLst/>
              <a:rect l="l" t="t" r="r" b="b"/>
              <a:pathLst>
                <a:path w="689609" h="177800">
                  <a:moveTo>
                    <a:pt x="50609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0609" y="177800"/>
                  </a:lnTo>
                  <a:lnTo>
                    <a:pt x="50609" y="127000"/>
                  </a:lnTo>
                  <a:close/>
                </a:path>
                <a:path w="689609" h="177800">
                  <a:moveTo>
                    <a:pt x="139141" y="127000"/>
                  </a:moveTo>
                  <a:lnTo>
                    <a:pt x="94843" y="127000"/>
                  </a:lnTo>
                  <a:lnTo>
                    <a:pt x="94843" y="177800"/>
                  </a:lnTo>
                  <a:lnTo>
                    <a:pt x="139141" y="177800"/>
                  </a:lnTo>
                  <a:lnTo>
                    <a:pt x="139141" y="127000"/>
                  </a:lnTo>
                  <a:close/>
                </a:path>
                <a:path w="689609" h="177800">
                  <a:moveTo>
                    <a:pt x="139141" y="38100"/>
                  </a:moveTo>
                  <a:lnTo>
                    <a:pt x="94843" y="38100"/>
                  </a:lnTo>
                  <a:lnTo>
                    <a:pt x="94843" y="88900"/>
                  </a:lnTo>
                  <a:lnTo>
                    <a:pt x="139141" y="88900"/>
                  </a:lnTo>
                  <a:lnTo>
                    <a:pt x="139141" y="38100"/>
                  </a:lnTo>
                  <a:close/>
                </a:path>
                <a:path w="689609" h="177800">
                  <a:moveTo>
                    <a:pt x="183451" y="88900"/>
                  </a:moveTo>
                  <a:lnTo>
                    <a:pt x="139141" y="88900"/>
                  </a:lnTo>
                  <a:lnTo>
                    <a:pt x="139141" y="127000"/>
                  </a:lnTo>
                  <a:lnTo>
                    <a:pt x="183451" y="127000"/>
                  </a:lnTo>
                  <a:lnTo>
                    <a:pt x="183451" y="88900"/>
                  </a:lnTo>
                  <a:close/>
                </a:path>
                <a:path w="689609" h="177800">
                  <a:moveTo>
                    <a:pt x="278295" y="0"/>
                  </a:moveTo>
                  <a:lnTo>
                    <a:pt x="233984" y="0"/>
                  </a:lnTo>
                  <a:lnTo>
                    <a:pt x="233984" y="38100"/>
                  </a:lnTo>
                  <a:lnTo>
                    <a:pt x="183451" y="38100"/>
                  </a:lnTo>
                  <a:lnTo>
                    <a:pt x="183451" y="88900"/>
                  </a:lnTo>
                  <a:lnTo>
                    <a:pt x="234061" y="88900"/>
                  </a:lnTo>
                  <a:lnTo>
                    <a:pt x="234061" y="38100"/>
                  </a:lnTo>
                  <a:lnTo>
                    <a:pt x="278295" y="38100"/>
                  </a:lnTo>
                  <a:lnTo>
                    <a:pt x="278295" y="0"/>
                  </a:lnTo>
                  <a:close/>
                </a:path>
                <a:path w="689609" h="177800">
                  <a:moveTo>
                    <a:pt x="417436" y="38100"/>
                  </a:moveTo>
                  <a:lnTo>
                    <a:pt x="366826" y="38100"/>
                  </a:lnTo>
                  <a:lnTo>
                    <a:pt x="366826" y="88900"/>
                  </a:lnTo>
                  <a:lnTo>
                    <a:pt x="417436" y="88900"/>
                  </a:lnTo>
                  <a:lnTo>
                    <a:pt x="417436" y="38100"/>
                  </a:lnTo>
                  <a:close/>
                </a:path>
                <a:path w="689609" h="177800">
                  <a:moveTo>
                    <a:pt x="550278" y="37541"/>
                  </a:moveTo>
                  <a:lnTo>
                    <a:pt x="461733" y="37541"/>
                  </a:lnTo>
                  <a:lnTo>
                    <a:pt x="461733" y="88328"/>
                  </a:lnTo>
                  <a:lnTo>
                    <a:pt x="506044" y="88328"/>
                  </a:lnTo>
                  <a:lnTo>
                    <a:pt x="506044" y="126415"/>
                  </a:lnTo>
                  <a:lnTo>
                    <a:pt x="550278" y="126415"/>
                  </a:lnTo>
                  <a:lnTo>
                    <a:pt x="550278" y="88328"/>
                  </a:lnTo>
                  <a:lnTo>
                    <a:pt x="550278" y="37541"/>
                  </a:lnTo>
                  <a:close/>
                </a:path>
                <a:path w="689609" h="177800">
                  <a:moveTo>
                    <a:pt x="689419" y="127000"/>
                  </a:moveTo>
                  <a:lnTo>
                    <a:pt x="461733" y="127000"/>
                  </a:lnTo>
                  <a:lnTo>
                    <a:pt x="461733" y="88900"/>
                  </a:lnTo>
                  <a:lnTo>
                    <a:pt x="417436" y="88900"/>
                  </a:lnTo>
                  <a:lnTo>
                    <a:pt x="417436" y="127000"/>
                  </a:lnTo>
                  <a:lnTo>
                    <a:pt x="366826" y="127000"/>
                  </a:lnTo>
                  <a:lnTo>
                    <a:pt x="366826" y="88900"/>
                  </a:lnTo>
                  <a:lnTo>
                    <a:pt x="322592" y="88900"/>
                  </a:lnTo>
                  <a:lnTo>
                    <a:pt x="322592" y="38100"/>
                  </a:lnTo>
                  <a:lnTo>
                    <a:pt x="366826" y="38100"/>
                  </a:lnTo>
                  <a:lnTo>
                    <a:pt x="366826" y="0"/>
                  </a:lnTo>
                  <a:lnTo>
                    <a:pt x="322529" y="0"/>
                  </a:lnTo>
                  <a:lnTo>
                    <a:pt x="322529" y="38100"/>
                  </a:lnTo>
                  <a:lnTo>
                    <a:pt x="278295" y="38100"/>
                  </a:lnTo>
                  <a:lnTo>
                    <a:pt x="278295" y="88900"/>
                  </a:lnTo>
                  <a:lnTo>
                    <a:pt x="322529" y="88900"/>
                  </a:lnTo>
                  <a:lnTo>
                    <a:pt x="322529" y="127000"/>
                  </a:lnTo>
                  <a:lnTo>
                    <a:pt x="183527" y="127000"/>
                  </a:lnTo>
                  <a:lnTo>
                    <a:pt x="183527" y="177800"/>
                  </a:lnTo>
                  <a:lnTo>
                    <a:pt x="322668" y="177800"/>
                  </a:lnTo>
                  <a:lnTo>
                    <a:pt x="322668" y="127000"/>
                  </a:lnTo>
                  <a:lnTo>
                    <a:pt x="366407" y="127000"/>
                  </a:lnTo>
                  <a:lnTo>
                    <a:pt x="366407" y="177800"/>
                  </a:lnTo>
                  <a:lnTo>
                    <a:pt x="689419" y="177800"/>
                  </a:lnTo>
                  <a:lnTo>
                    <a:pt x="689419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214047" y="2633286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074972" y="2652343"/>
              <a:ext cx="961390" cy="190500"/>
            </a:xfrm>
            <a:custGeom>
              <a:avLst/>
              <a:gdLst/>
              <a:ahLst/>
              <a:cxnLst/>
              <a:rect l="l" t="t" r="r" b="b"/>
              <a:pathLst>
                <a:path w="961390" h="190500">
                  <a:moveTo>
                    <a:pt x="88531" y="50800"/>
                  </a:moveTo>
                  <a:lnTo>
                    <a:pt x="44297" y="50800"/>
                  </a:lnTo>
                  <a:lnTo>
                    <a:pt x="44297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44234" y="50800"/>
                  </a:lnTo>
                  <a:lnTo>
                    <a:pt x="44234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297" y="139700"/>
                  </a:lnTo>
                  <a:lnTo>
                    <a:pt x="44297" y="101600"/>
                  </a:lnTo>
                  <a:lnTo>
                    <a:pt x="88531" y="101600"/>
                  </a:lnTo>
                  <a:lnTo>
                    <a:pt x="88531" y="50800"/>
                  </a:lnTo>
                  <a:close/>
                </a:path>
                <a:path w="961390" h="190500">
                  <a:moveTo>
                    <a:pt x="139141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961390" h="190500">
                  <a:moveTo>
                    <a:pt x="183375" y="139700"/>
                  </a:moveTo>
                  <a:lnTo>
                    <a:pt x="139141" y="139700"/>
                  </a:lnTo>
                  <a:lnTo>
                    <a:pt x="139141" y="101600"/>
                  </a:lnTo>
                  <a:lnTo>
                    <a:pt x="88531" y="101600"/>
                  </a:lnTo>
                  <a:lnTo>
                    <a:pt x="88531" y="139700"/>
                  </a:lnTo>
                  <a:lnTo>
                    <a:pt x="139065" y="139700"/>
                  </a:lnTo>
                  <a:lnTo>
                    <a:pt x="139065" y="190500"/>
                  </a:lnTo>
                  <a:lnTo>
                    <a:pt x="183375" y="190500"/>
                  </a:lnTo>
                  <a:lnTo>
                    <a:pt x="183375" y="139700"/>
                  </a:lnTo>
                  <a:close/>
                </a:path>
                <a:path w="961390" h="190500">
                  <a:moveTo>
                    <a:pt x="227672" y="101600"/>
                  </a:moveTo>
                  <a:lnTo>
                    <a:pt x="183375" y="101600"/>
                  </a:lnTo>
                  <a:lnTo>
                    <a:pt x="183375" y="139700"/>
                  </a:lnTo>
                  <a:lnTo>
                    <a:pt x="227672" y="139700"/>
                  </a:lnTo>
                  <a:lnTo>
                    <a:pt x="227672" y="101600"/>
                  </a:lnTo>
                  <a:close/>
                </a:path>
                <a:path w="961390" h="190500">
                  <a:moveTo>
                    <a:pt x="227672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227672" y="50800"/>
                  </a:lnTo>
                  <a:lnTo>
                    <a:pt x="227672" y="0"/>
                  </a:lnTo>
                  <a:close/>
                </a:path>
                <a:path w="961390" h="190500">
                  <a:moveTo>
                    <a:pt x="411124" y="101600"/>
                  </a:moveTo>
                  <a:lnTo>
                    <a:pt x="366826" y="101600"/>
                  </a:lnTo>
                  <a:lnTo>
                    <a:pt x="366826" y="50800"/>
                  </a:lnTo>
                  <a:lnTo>
                    <a:pt x="322592" y="50800"/>
                  </a:lnTo>
                  <a:lnTo>
                    <a:pt x="322592" y="0"/>
                  </a:lnTo>
                  <a:lnTo>
                    <a:pt x="271983" y="0"/>
                  </a:lnTo>
                  <a:lnTo>
                    <a:pt x="271983" y="50800"/>
                  </a:lnTo>
                  <a:lnTo>
                    <a:pt x="322516" y="50800"/>
                  </a:lnTo>
                  <a:lnTo>
                    <a:pt x="322516" y="101600"/>
                  </a:lnTo>
                  <a:lnTo>
                    <a:pt x="271983" y="101600"/>
                  </a:lnTo>
                  <a:lnTo>
                    <a:pt x="271983" y="50800"/>
                  </a:lnTo>
                  <a:lnTo>
                    <a:pt x="227672" y="50800"/>
                  </a:lnTo>
                  <a:lnTo>
                    <a:pt x="227672" y="101600"/>
                  </a:lnTo>
                  <a:lnTo>
                    <a:pt x="271907" y="101600"/>
                  </a:lnTo>
                  <a:lnTo>
                    <a:pt x="271907" y="139700"/>
                  </a:lnTo>
                  <a:lnTo>
                    <a:pt x="411124" y="139700"/>
                  </a:lnTo>
                  <a:lnTo>
                    <a:pt x="411124" y="101600"/>
                  </a:lnTo>
                  <a:close/>
                </a:path>
                <a:path w="961390" h="190500">
                  <a:moveTo>
                    <a:pt x="961326" y="101600"/>
                  </a:moveTo>
                  <a:lnTo>
                    <a:pt x="822185" y="101600"/>
                  </a:lnTo>
                  <a:lnTo>
                    <a:pt x="822185" y="50800"/>
                  </a:lnTo>
                  <a:lnTo>
                    <a:pt x="872794" y="50800"/>
                  </a:lnTo>
                  <a:lnTo>
                    <a:pt x="872794" y="0"/>
                  </a:lnTo>
                  <a:lnTo>
                    <a:pt x="689419" y="0"/>
                  </a:lnTo>
                  <a:lnTo>
                    <a:pt x="689419" y="50800"/>
                  </a:lnTo>
                  <a:lnTo>
                    <a:pt x="689419" y="101600"/>
                  </a:lnTo>
                  <a:lnTo>
                    <a:pt x="638810" y="101600"/>
                  </a:lnTo>
                  <a:lnTo>
                    <a:pt x="638810" y="50800"/>
                  </a:lnTo>
                  <a:lnTo>
                    <a:pt x="689419" y="50800"/>
                  </a:lnTo>
                  <a:lnTo>
                    <a:pt x="689419" y="0"/>
                  </a:lnTo>
                  <a:lnTo>
                    <a:pt x="549846" y="0"/>
                  </a:lnTo>
                  <a:lnTo>
                    <a:pt x="549846" y="50800"/>
                  </a:lnTo>
                  <a:lnTo>
                    <a:pt x="594156" y="50800"/>
                  </a:lnTo>
                  <a:lnTo>
                    <a:pt x="594156" y="101600"/>
                  </a:lnTo>
                  <a:lnTo>
                    <a:pt x="549846" y="101600"/>
                  </a:lnTo>
                  <a:lnTo>
                    <a:pt x="549846" y="50800"/>
                  </a:lnTo>
                  <a:lnTo>
                    <a:pt x="506031" y="50800"/>
                  </a:lnTo>
                  <a:lnTo>
                    <a:pt x="506031" y="0"/>
                  </a:lnTo>
                  <a:lnTo>
                    <a:pt x="505536" y="0"/>
                  </a:lnTo>
                  <a:lnTo>
                    <a:pt x="505536" y="50800"/>
                  </a:lnTo>
                  <a:lnTo>
                    <a:pt x="505536" y="101600"/>
                  </a:lnTo>
                  <a:lnTo>
                    <a:pt x="455434" y="101600"/>
                  </a:lnTo>
                  <a:lnTo>
                    <a:pt x="455434" y="50800"/>
                  </a:lnTo>
                  <a:lnTo>
                    <a:pt x="505536" y="50800"/>
                  </a:lnTo>
                  <a:lnTo>
                    <a:pt x="505536" y="0"/>
                  </a:lnTo>
                  <a:lnTo>
                    <a:pt x="366826" y="0"/>
                  </a:lnTo>
                  <a:lnTo>
                    <a:pt x="366826" y="50800"/>
                  </a:lnTo>
                  <a:lnTo>
                    <a:pt x="411124" y="50800"/>
                  </a:lnTo>
                  <a:lnTo>
                    <a:pt x="411124" y="101600"/>
                  </a:lnTo>
                  <a:lnTo>
                    <a:pt x="454939" y="101600"/>
                  </a:lnTo>
                  <a:lnTo>
                    <a:pt x="454939" y="139700"/>
                  </a:lnTo>
                  <a:lnTo>
                    <a:pt x="961326" y="139700"/>
                  </a:lnTo>
                  <a:lnTo>
                    <a:pt x="961326" y="10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7302657" y="2817436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0" y="0"/>
                  </a:moveTo>
                  <a:lnTo>
                    <a:pt x="689346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980065" y="2842843"/>
              <a:ext cx="1308100" cy="89535"/>
            </a:xfrm>
            <a:custGeom>
              <a:avLst/>
              <a:gdLst/>
              <a:ahLst/>
              <a:cxnLst/>
              <a:rect l="l" t="t" r="r" b="b"/>
              <a:pathLst>
                <a:path w="1308100" h="89535">
                  <a:moveTo>
                    <a:pt x="5059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96" y="50800"/>
                  </a:lnTo>
                  <a:lnTo>
                    <a:pt x="50596" y="0"/>
                  </a:lnTo>
                  <a:close/>
                </a:path>
                <a:path w="1308100" h="89535">
                  <a:moveTo>
                    <a:pt x="139204" y="0"/>
                  </a:moveTo>
                  <a:lnTo>
                    <a:pt x="94907" y="0"/>
                  </a:lnTo>
                  <a:lnTo>
                    <a:pt x="94907" y="50800"/>
                  </a:lnTo>
                  <a:lnTo>
                    <a:pt x="139204" y="50800"/>
                  </a:lnTo>
                  <a:lnTo>
                    <a:pt x="139204" y="0"/>
                  </a:lnTo>
                  <a:close/>
                </a:path>
                <a:path w="1308100" h="89535">
                  <a:moveTo>
                    <a:pt x="234048" y="0"/>
                  </a:moveTo>
                  <a:lnTo>
                    <a:pt x="183438" y="0"/>
                  </a:lnTo>
                  <a:lnTo>
                    <a:pt x="183438" y="50800"/>
                  </a:lnTo>
                  <a:lnTo>
                    <a:pt x="234048" y="50800"/>
                  </a:lnTo>
                  <a:lnTo>
                    <a:pt x="234048" y="0"/>
                  </a:lnTo>
                  <a:close/>
                </a:path>
                <a:path w="1308100" h="89535">
                  <a:moveTo>
                    <a:pt x="322580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322580" y="50800"/>
                  </a:lnTo>
                  <a:lnTo>
                    <a:pt x="322580" y="0"/>
                  </a:lnTo>
                  <a:close/>
                </a:path>
                <a:path w="1308100" h="89535">
                  <a:moveTo>
                    <a:pt x="417499" y="0"/>
                  </a:moveTo>
                  <a:lnTo>
                    <a:pt x="366890" y="0"/>
                  </a:lnTo>
                  <a:lnTo>
                    <a:pt x="366890" y="50800"/>
                  </a:lnTo>
                  <a:lnTo>
                    <a:pt x="417499" y="50800"/>
                  </a:lnTo>
                  <a:lnTo>
                    <a:pt x="417499" y="0"/>
                  </a:lnTo>
                  <a:close/>
                </a:path>
                <a:path w="1308100" h="89535">
                  <a:moveTo>
                    <a:pt x="600443" y="0"/>
                  </a:moveTo>
                  <a:lnTo>
                    <a:pt x="461238" y="0"/>
                  </a:lnTo>
                  <a:lnTo>
                    <a:pt x="461238" y="50800"/>
                  </a:lnTo>
                  <a:lnTo>
                    <a:pt x="600443" y="50800"/>
                  </a:lnTo>
                  <a:lnTo>
                    <a:pt x="600443" y="0"/>
                  </a:lnTo>
                  <a:close/>
                </a:path>
                <a:path w="1308100" h="89535">
                  <a:moveTo>
                    <a:pt x="1100467" y="596"/>
                  </a:moveTo>
                  <a:lnTo>
                    <a:pt x="644753" y="596"/>
                  </a:lnTo>
                  <a:lnTo>
                    <a:pt x="644753" y="51371"/>
                  </a:lnTo>
                  <a:lnTo>
                    <a:pt x="1056373" y="51371"/>
                  </a:lnTo>
                  <a:lnTo>
                    <a:pt x="1056373" y="89458"/>
                  </a:lnTo>
                  <a:lnTo>
                    <a:pt x="1100467" y="89458"/>
                  </a:lnTo>
                  <a:lnTo>
                    <a:pt x="1100467" y="51371"/>
                  </a:lnTo>
                  <a:lnTo>
                    <a:pt x="1100467" y="596"/>
                  </a:lnTo>
                  <a:close/>
                </a:path>
                <a:path w="1308100" h="89535">
                  <a:moveTo>
                    <a:pt x="1307922" y="0"/>
                  </a:moveTo>
                  <a:lnTo>
                    <a:pt x="1283995" y="0"/>
                  </a:lnTo>
                  <a:lnTo>
                    <a:pt x="1283995" y="50800"/>
                  </a:lnTo>
                  <a:lnTo>
                    <a:pt x="1307922" y="50800"/>
                  </a:lnTo>
                  <a:lnTo>
                    <a:pt x="130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119209" y="2912686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6980065" y="2893643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9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96" y="88900"/>
                  </a:lnTo>
                  <a:lnTo>
                    <a:pt x="50596" y="38100"/>
                  </a:lnTo>
                  <a:close/>
                </a:path>
                <a:path w="1308100" h="127000">
                  <a:moveTo>
                    <a:pt x="139141" y="38100"/>
                  </a:moveTo>
                  <a:lnTo>
                    <a:pt x="94830" y="38100"/>
                  </a:lnTo>
                  <a:lnTo>
                    <a:pt x="94830" y="88900"/>
                  </a:lnTo>
                  <a:lnTo>
                    <a:pt x="50596" y="88900"/>
                  </a:lnTo>
                  <a:lnTo>
                    <a:pt x="50596" y="127000"/>
                  </a:lnTo>
                  <a:lnTo>
                    <a:pt x="94907" y="127000"/>
                  </a:lnTo>
                  <a:lnTo>
                    <a:pt x="94907" y="88900"/>
                  </a:lnTo>
                  <a:lnTo>
                    <a:pt x="139141" y="88900"/>
                  </a:lnTo>
                  <a:lnTo>
                    <a:pt x="139141" y="38100"/>
                  </a:lnTo>
                  <a:close/>
                </a:path>
                <a:path w="1308100" h="127000">
                  <a:moveTo>
                    <a:pt x="234048" y="38100"/>
                  </a:moveTo>
                  <a:lnTo>
                    <a:pt x="183438" y="38100"/>
                  </a:lnTo>
                  <a:lnTo>
                    <a:pt x="183438" y="88900"/>
                  </a:lnTo>
                  <a:lnTo>
                    <a:pt x="234048" y="88900"/>
                  </a:lnTo>
                  <a:lnTo>
                    <a:pt x="234048" y="38100"/>
                  </a:lnTo>
                  <a:close/>
                </a:path>
                <a:path w="1308100" h="127000">
                  <a:moveTo>
                    <a:pt x="322580" y="38100"/>
                  </a:moveTo>
                  <a:lnTo>
                    <a:pt x="278282" y="38100"/>
                  </a:lnTo>
                  <a:lnTo>
                    <a:pt x="278282" y="88900"/>
                  </a:lnTo>
                  <a:lnTo>
                    <a:pt x="322580" y="88900"/>
                  </a:lnTo>
                  <a:lnTo>
                    <a:pt x="322580" y="38100"/>
                  </a:lnTo>
                  <a:close/>
                </a:path>
                <a:path w="1308100" h="127000">
                  <a:moveTo>
                    <a:pt x="1239608" y="38100"/>
                  </a:moveTo>
                  <a:lnTo>
                    <a:pt x="1012075" y="38100"/>
                  </a:lnTo>
                  <a:lnTo>
                    <a:pt x="1012075" y="0"/>
                  </a:lnTo>
                  <a:lnTo>
                    <a:pt x="967765" y="0"/>
                  </a:lnTo>
                  <a:lnTo>
                    <a:pt x="967765" y="38100"/>
                  </a:lnTo>
                  <a:lnTo>
                    <a:pt x="917168" y="38100"/>
                  </a:lnTo>
                  <a:lnTo>
                    <a:pt x="917168" y="0"/>
                  </a:lnTo>
                  <a:lnTo>
                    <a:pt x="784326" y="0"/>
                  </a:lnTo>
                  <a:lnTo>
                    <a:pt x="784326" y="38100"/>
                  </a:lnTo>
                  <a:lnTo>
                    <a:pt x="366318" y="38100"/>
                  </a:lnTo>
                  <a:lnTo>
                    <a:pt x="366318" y="88900"/>
                  </a:lnTo>
                  <a:lnTo>
                    <a:pt x="1239608" y="88900"/>
                  </a:lnTo>
                  <a:lnTo>
                    <a:pt x="1239608" y="38100"/>
                  </a:lnTo>
                  <a:close/>
                </a:path>
                <a:path w="1308100" h="127000">
                  <a:moveTo>
                    <a:pt x="1307922" y="38100"/>
                  </a:moveTo>
                  <a:lnTo>
                    <a:pt x="1284058" y="38100"/>
                  </a:lnTo>
                  <a:lnTo>
                    <a:pt x="1284058" y="0"/>
                  </a:lnTo>
                  <a:lnTo>
                    <a:pt x="1239761" y="0"/>
                  </a:lnTo>
                  <a:lnTo>
                    <a:pt x="1239761" y="38100"/>
                  </a:lnTo>
                  <a:lnTo>
                    <a:pt x="1283995" y="38100"/>
                  </a:lnTo>
                  <a:lnTo>
                    <a:pt x="1283995" y="88900"/>
                  </a:lnTo>
                  <a:lnTo>
                    <a:pt x="1307922" y="88900"/>
                  </a:lnTo>
                  <a:lnTo>
                    <a:pt x="130792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7119209" y="3001586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5">
                  <a:moveTo>
                    <a:pt x="0" y="0"/>
                  </a:moveTo>
                  <a:lnTo>
                    <a:pt x="114478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6980065" y="3020643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9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96" y="50800"/>
                  </a:lnTo>
                  <a:lnTo>
                    <a:pt x="50596" y="0"/>
                  </a:lnTo>
                  <a:close/>
                </a:path>
                <a:path w="1308100" h="50800">
                  <a:moveTo>
                    <a:pt x="139204" y="0"/>
                  </a:moveTo>
                  <a:lnTo>
                    <a:pt x="94907" y="0"/>
                  </a:lnTo>
                  <a:lnTo>
                    <a:pt x="94907" y="50800"/>
                  </a:lnTo>
                  <a:lnTo>
                    <a:pt x="139204" y="50800"/>
                  </a:lnTo>
                  <a:lnTo>
                    <a:pt x="139204" y="0"/>
                  </a:lnTo>
                  <a:close/>
                </a:path>
                <a:path w="1308100" h="50800">
                  <a:moveTo>
                    <a:pt x="234048" y="0"/>
                  </a:moveTo>
                  <a:lnTo>
                    <a:pt x="183438" y="0"/>
                  </a:lnTo>
                  <a:lnTo>
                    <a:pt x="183438" y="50800"/>
                  </a:lnTo>
                  <a:lnTo>
                    <a:pt x="234048" y="50800"/>
                  </a:lnTo>
                  <a:lnTo>
                    <a:pt x="234048" y="0"/>
                  </a:lnTo>
                  <a:close/>
                </a:path>
                <a:path w="1308100" h="50800">
                  <a:moveTo>
                    <a:pt x="417499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417499" y="50800"/>
                  </a:lnTo>
                  <a:lnTo>
                    <a:pt x="417499" y="0"/>
                  </a:lnTo>
                  <a:close/>
                </a:path>
                <a:path w="1308100" h="50800">
                  <a:moveTo>
                    <a:pt x="1307922" y="0"/>
                  </a:moveTo>
                  <a:lnTo>
                    <a:pt x="461238" y="0"/>
                  </a:lnTo>
                  <a:lnTo>
                    <a:pt x="461238" y="50800"/>
                  </a:lnTo>
                  <a:lnTo>
                    <a:pt x="1307922" y="50800"/>
                  </a:lnTo>
                  <a:lnTo>
                    <a:pt x="130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7119209" y="3096836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8027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074972" y="3071443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1213484" h="88900">
                  <a:moveTo>
                    <a:pt x="227749" y="50800"/>
                  </a:moveTo>
                  <a:lnTo>
                    <a:pt x="88531" y="50800"/>
                  </a:lnTo>
                  <a:lnTo>
                    <a:pt x="88531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213484" h="88900">
                  <a:moveTo>
                    <a:pt x="1213015" y="50800"/>
                  </a:moveTo>
                  <a:lnTo>
                    <a:pt x="1189012" y="50800"/>
                  </a:lnTo>
                  <a:lnTo>
                    <a:pt x="1189012" y="0"/>
                  </a:lnTo>
                  <a:lnTo>
                    <a:pt x="1144854" y="0"/>
                  </a:lnTo>
                  <a:lnTo>
                    <a:pt x="1144854" y="50800"/>
                  </a:lnTo>
                  <a:lnTo>
                    <a:pt x="1100543" y="50800"/>
                  </a:lnTo>
                  <a:lnTo>
                    <a:pt x="1100543" y="0"/>
                  </a:lnTo>
                  <a:lnTo>
                    <a:pt x="1056309" y="0"/>
                  </a:lnTo>
                  <a:lnTo>
                    <a:pt x="1056309" y="50800"/>
                  </a:lnTo>
                  <a:lnTo>
                    <a:pt x="1005700" y="50800"/>
                  </a:lnTo>
                  <a:lnTo>
                    <a:pt x="1005700" y="0"/>
                  </a:lnTo>
                  <a:lnTo>
                    <a:pt x="872858" y="0"/>
                  </a:lnTo>
                  <a:lnTo>
                    <a:pt x="872858" y="50800"/>
                  </a:lnTo>
                  <a:lnTo>
                    <a:pt x="271411" y="50800"/>
                  </a:lnTo>
                  <a:lnTo>
                    <a:pt x="271411" y="88900"/>
                  </a:lnTo>
                  <a:lnTo>
                    <a:pt x="1213015" y="88900"/>
                  </a:lnTo>
                  <a:lnTo>
                    <a:pt x="1213015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7119209" y="3185736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5">
                  <a:moveTo>
                    <a:pt x="0" y="0"/>
                  </a:moveTo>
                  <a:lnTo>
                    <a:pt x="1144782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074972" y="3211143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97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97" y="50800"/>
                  </a:lnTo>
                  <a:lnTo>
                    <a:pt x="44297" y="0"/>
                  </a:lnTo>
                  <a:close/>
                </a:path>
                <a:path w="1213484" h="50800">
                  <a:moveTo>
                    <a:pt x="139141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1213484" h="50800">
                  <a:moveTo>
                    <a:pt x="322592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213484" h="50800">
                  <a:moveTo>
                    <a:pt x="689419" y="0"/>
                  </a:moveTo>
                  <a:lnTo>
                    <a:pt x="366331" y="0"/>
                  </a:lnTo>
                  <a:lnTo>
                    <a:pt x="366331" y="50800"/>
                  </a:lnTo>
                  <a:lnTo>
                    <a:pt x="689419" y="50800"/>
                  </a:lnTo>
                  <a:lnTo>
                    <a:pt x="689419" y="0"/>
                  </a:lnTo>
                  <a:close/>
                </a:path>
                <a:path w="1213484" h="50800">
                  <a:moveTo>
                    <a:pt x="1213015" y="0"/>
                  </a:moveTo>
                  <a:lnTo>
                    <a:pt x="733717" y="0"/>
                  </a:lnTo>
                  <a:lnTo>
                    <a:pt x="733717" y="50800"/>
                  </a:lnTo>
                  <a:lnTo>
                    <a:pt x="1213015" y="50800"/>
                  </a:lnTo>
                  <a:lnTo>
                    <a:pt x="12130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119209" y="3280986"/>
              <a:ext cx="962025" cy="0"/>
            </a:xfrm>
            <a:custGeom>
              <a:avLst/>
              <a:gdLst/>
              <a:ahLst/>
              <a:cxnLst/>
              <a:rect l="l" t="t" r="r" b="b"/>
              <a:pathLst>
                <a:path w="962025">
                  <a:moveTo>
                    <a:pt x="0" y="0"/>
                  </a:moveTo>
                  <a:lnTo>
                    <a:pt x="961475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163441" y="3261943"/>
              <a:ext cx="1124585" cy="76200"/>
            </a:xfrm>
            <a:custGeom>
              <a:avLst/>
              <a:gdLst/>
              <a:ahLst/>
              <a:cxnLst/>
              <a:rect l="l" t="t" r="r" b="b"/>
              <a:pathLst>
                <a:path w="1124584" h="76200">
                  <a:moveTo>
                    <a:pt x="13920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9204" y="76200"/>
                  </a:lnTo>
                  <a:lnTo>
                    <a:pt x="139204" y="38100"/>
                  </a:lnTo>
                  <a:close/>
                </a:path>
                <a:path w="1124584" h="76200">
                  <a:moveTo>
                    <a:pt x="1124546" y="38100"/>
                  </a:moveTo>
                  <a:lnTo>
                    <a:pt x="1100543" y="38100"/>
                  </a:lnTo>
                  <a:lnTo>
                    <a:pt x="1100543" y="0"/>
                  </a:lnTo>
                  <a:lnTo>
                    <a:pt x="967841" y="0"/>
                  </a:lnTo>
                  <a:lnTo>
                    <a:pt x="967841" y="38100"/>
                  </a:lnTo>
                  <a:lnTo>
                    <a:pt x="182943" y="38100"/>
                  </a:lnTo>
                  <a:lnTo>
                    <a:pt x="182943" y="76200"/>
                  </a:lnTo>
                  <a:lnTo>
                    <a:pt x="1124546" y="76200"/>
                  </a:lnTo>
                  <a:lnTo>
                    <a:pt x="112454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214047" y="3363536"/>
              <a:ext cx="1050290" cy="0"/>
            </a:xfrm>
            <a:custGeom>
              <a:avLst/>
              <a:gdLst/>
              <a:ahLst/>
              <a:cxnLst/>
              <a:rect l="l" t="t" r="r" b="b"/>
              <a:pathLst>
                <a:path w="1050290">
                  <a:moveTo>
                    <a:pt x="0" y="0"/>
                  </a:moveTo>
                  <a:lnTo>
                    <a:pt x="1049944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258348" y="3388943"/>
              <a:ext cx="1029969" cy="50800"/>
            </a:xfrm>
            <a:custGeom>
              <a:avLst/>
              <a:gdLst/>
              <a:ahLst/>
              <a:cxnLst/>
              <a:rect l="l" t="t" r="r" b="b"/>
              <a:pathLst>
                <a:path w="1029969" h="50800">
                  <a:moveTo>
                    <a:pt x="44297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97" y="50800"/>
                  </a:lnTo>
                  <a:lnTo>
                    <a:pt x="44297" y="0"/>
                  </a:lnTo>
                  <a:close/>
                </a:path>
                <a:path w="1029969" h="50800">
                  <a:moveTo>
                    <a:pt x="139217" y="0"/>
                  </a:moveTo>
                  <a:lnTo>
                    <a:pt x="88607" y="0"/>
                  </a:lnTo>
                  <a:lnTo>
                    <a:pt x="88607" y="50800"/>
                  </a:lnTo>
                  <a:lnTo>
                    <a:pt x="139217" y="50800"/>
                  </a:lnTo>
                  <a:lnTo>
                    <a:pt x="139217" y="0"/>
                  </a:lnTo>
                  <a:close/>
                </a:path>
                <a:path w="1029969" h="50800">
                  <a:moveTo>
                    <a:pt x="322160" y="0"/>
                  </a:moveTo>
                  <a:lnTo>
                    <a:pt x="182956" y="0"/>
                  </a:lnTo>
                  <a:lnTo>
                    <a:pt x="182956" y="50800"/>
                  </a:lnTo>
                  <a:lnTo>
                    <a:pt x="322160" y="50800"/>
                  </a:lnTo>
                  <a:lnTo>
                    <a:pt x="322160" y="0"/>
                  </a:lnTo>
                  <a:close/>
                </a:path>
                <a:path w="1029969" h="50800">
                  <a:moveTo>
                    <a:pt x="1029639" y="0"/>
                  </a:moveTo>
                  <a:lnTo>
                    <a:pt x="366471" y="0"/>
                  </a:lnTo>
                  <a:lnTo>
                    <a:pt x="366471" y="50800"/>
                  </a:lnTo>
                  <a:lnTo>
                    <a:pt x="1029639" y="508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302657" y="3458786"/>
              <a:ext cx="961390" cy="0"/>
            </a:xfrm>
            <a:custGeom>
              <a:avLst/>
              <a:gdLst/>
              <a:ahLst/>
              <a:cxnLst/>
              <a:rect l="l" t="t" r="r" b="b"/>
              <a:pathLst>
                <a:path w="961390">
                  <a:moveTo>
                    <a:pt x="0" y="0"/>
                  </a:moveTo>
                  <a:lnTo>
                    <a:pt x="961333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258348" y="3477843"/>
              <a:ext cx="1029969" cy="101600"/>
            </a:xfrm>
            <a:custGeom>
              <a:avLst/>
              <a:gdLst/>
              <a:ahLst/>
              <a:cxnLst/>
              <a:rect l="l" t="t" r="r" b="b"/>
              <a:pathLst>
                <a:path w="1029969" h="101600">
                  <a:moveTo>
                    <a:pt x="44297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97" y="50800"/>
                  </a:lnTo>
                  <a:lnTo>
                    <a:pt x="44297" y="0"/>
                  </a:lnTo>
                  <a:close/>
                </a:path>
                <a:path w="1029969" h="101600">
                  <a:moveTo>
                    <a:pt x="139217" y="0"/>
                  </a:moveTo>
                  <a:lnTo>
                    <a:pt x="88607" y="0"/>
                  </a:lnTo>
                  <a:lnTo>
                    <a:pt x="88607" y="50800"/>
                  </a:lnTo>
                  <a:lnTo>
                    <a:pt x="139217" y="50800"/>
                  </a:lnTo>
                  <a:lnTo>
                    <a:pt x="139217" y="0"/>
                  </a:lnTo>
                  <a:close/>
                </a:path>
                <a:path w="1029969" h="101600">
                  <a:moveTo>
                    <a:pt x="227749" y="0"/>
                  </a:moveTo>
                  <a:lnTo>
                    <a:pt x="183451" y="0"/>
                  </a:lnTo>
                  <a:lnTo>
                    <a:pt x="183451" y="50800"/>
                  </a:lnTo>
                  <a:lnTo>
                    <a:pt x="139217" y="50800"/>
                  </a:lnTo>
                  <a:lnTo>
                    <a:pt x="139217" y="101600"/>
                  </a:lnTo>
                  <a:lnTo>
                    <a:pt x="183515" y="101600"/>
                  </a:lnTo>
                  <a:lnTo>
                    <a:pt x="183515" y="50800"/>
                  </a:lnTo>
                  <a:lnTo>
                    <a:pt x="227749" y="50800"/>
                  </a:lnTo>
                  <a:lnTo>
                    <a:pt x="227749" y="0"/>
                  </a:lnTo>
                  <a:close/>
                </a:path>
                <a:path w="1029969" h="101600">
                  <a:moveTo>
                    <a:pt x="961326" y="0"/>
                  </a:moveTo>
                  <a:lnTo>
                    <a:pt x="271564" y="0"/>
                  </a:lnTo>
                  <a:lnTo>
                    <a:pt x="271564" y="50800"/>
                  </a:lnTo>
                  <a:lnTo>
                    <a:pt x="961326" y="50800"/>
                  </a:lnTo>
                  <a:lnTo>
                    <a:pt x="961326" y="0"/>
                  </a:lnTo>
                  <a:close/>
                </a:path>
                <a:path w="1029969" h="101600">
                  <a:moveTo>
                    <a:pt x="1029639" y="0"/>
                  </a:moveTo>
                  <a:lnTo>
                    <a:pt x="1005713" y="0"/>
                  </a:lnTo>
                  <a:lnTo>
                    <a:pt x="1005713" y="50800"/>
                  </a:lnTo>
                  <a:lnTo>
                    <a:pt x="1029639" y="508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486105" y="3554036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8027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163504" y="3579443"/>
              <a:ext cx="1124585" cy="88900"/>
            </a:xfrm>
            <a:custGeom>
              <a:avLst/>
              <a:gdLst/>
              <a:ahLst/>
              <a:cxnLst/>
              <a:rect l="l" t="t" r="r" b="b"/>
              <a:pathLst>
                <a:path w="1124584" h="88900">
                  <a:moveTo>
                    <a:pt x="5060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609" y="50800"/>
                  </a:lnTo>
                  <a:lnTo>
                    <a:pt x="50609" y="0"/>
                  </a:lnTo>
                  <a:close/>
                </a:path>
                <a:path w="1124584" h="88900">
                  <a:moveTo>
                    <a:pt x="139141" y="0"/>
                  </a:moveTo>
                  <a:lnTo>
                    <a:pt x="94843" y="0"/>
                  </a:lnTo>
                  <a:lnTo>
                    <a:pt x="94843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1124584" h="88900">
                  <a:moveTo>
                    <a:pt x="234061" y="0"/>
                  </a:moveTo>
                  <a:lnTo>
                    <a:pt x="183451" y="0"/>
                  </a:lnTo>
                  <a:lnTo>
                    <a:pt x="183451" y="50800"/>
                  </a:lnTo>
                  <a:lnTo>
                    <a:pt x="234061" y="50800"/>
                  </a:lnTo>
                  <a:lnTo>
                    <a:pt x="234061" y="0"/>
                  </a:lnTo>
                  <a:close/>
                </a:path>
                <a:path w="1124584" h="88900">
                  <a:moveTo>
                    <a:pt x="366826" y="50800"/>
                  </a:moveTo>
                  <a:lnTo>
                    <a:pt x="322592" y="50800"/>
                  </a:lnTo>
                  <a:lnTo>
                    <a:pt x="322592" y="0"/>
                  </a:lnTo>
                  <a:lnTo>
                    <a:pt x="278295" y="0"/>
                  </a:lnTo>
                  <a:lnTo>
                    <a:pt x="278295" y="50800"/>
                  </a:lnTo>
                  <a:lnTo>
                    <a:pt x="322529" y="50800"/>
                  </a:lnTo>
                  <a:lnTo>
                    <a:pt x="322529" y="88900"/>
                  </a:lnTo>
                  <a:lnTo>
                    <a:pt x="366826" y="88900"/>
                  </a:lnTo>
                  <a:lnTo>
                    <a:pt x="366826" y="50800"/>
                  </a:lnTo>
                  <a:close/>
                </a:path>
                <a:path w="1124584" h="88900">
                  <a:moveTo>
                    <a:pt x="417436" y="0"/>
                  </a:moveTo>
                  <a:lnTo>
                    <a:pt x="366826" y="0"/>
                  </a:lnTo>
                  <a:lnTo>
                    <a:pt x="366826" y="50800"/>
                  </a:lnTo>
                  <a:lnTo>
                    <a:pt x="417436" y="50800"/>
                  </a:lnTo>
                  <a:lnTo>
                    <a:pt x="417436" y="0"/>
                  </a:lnTo>
                  <a:close/>
                </a:path>
                <a:path w="1124584" h="88900">
                  <a:moveTo>
                    <a:pt x="600532" y="0"/>
                  </a:moveTo>
                  <a:lnTo>
                    <a:pt x="461314" y="0"/>
                  </a:lnTo>
                  <a:lnTo>
                    <a:pt x="461314" y="50800"/>
                  </a:lnTo>
                  <a:lnTo>
                    <a:pt x="600532" y="50800"/>
                  </a:lnTo>
                  <a:lnTo>
                    <a:pt x="600532" y="0"/>
                  </a:lnTo>
                  <a:close/>
                </a:path>
                <a:path w="1124584" h="88900">
                  <a:moveTo>
                    <a:pt x="967562" y="0"/>
                  </a:moveTo>
                  <a:lnTo>
                    <a:pt x="644829" y="0"/>
                  </a:lnTo>
                  <a:lnTo>
                    <a:pt x="644829" y="50800"/>
                  </a:lnTo>
                  <a:lnTo>
                    <a:pt x="967562" y="50800"/>
                  </a:lnTo>
                  <a:lnTo>
                    <a:pt x="967562" y="0"/>
                  </a:lnTo>
                  <a:close/>
                </a:path>
                <a:path w="1124584" h="88900">
                  <a:moveTo>
                    <a:pt x="1056322" y="0"/>
                  </a:moveTo>
                  <a:lnTo>
                    <a:pt x="1012012" y="0"/>
                  </a:lnTo>
                  <a:lnTo>
                    <a:pt x="1012012" y="50800"/>
                  </a:lnTo>
                  <a:lnTo>
                    <a:pt x="1056322" y="50800"/>
                  </a:lnTo>
                  <a:lnTo>
                    <a:pt x="1056322" y="0"/>
                  </a:lnTo>
                  <a:close/>
                </a:path>
                <a:path w="1124584" h="88900">
                  <a:moveTo>
                    <a:pt x="1124483" y="0"/>
                  </a:moveTo>
                  <a:lnTo>
                    <a:pt x="1100556" y="0"/>
                  </a:lnTo>
                  <a:lnTo>
                    <a:pt x="1100556" y="50800"/>
                  </a:lnTo>
                  <a:lnTo>
                    <a:pt x="1124483" y="50800"/>
                  </a:lnTo>
                  <a:lnTo>
                    <a:pt x="1124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7580943" y="3649286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18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163504" y="3668343"/>
              <a:ext cx="1124585" cy="88900"/>
            </a:xfrm>
            <a:custGeom>
              <a:avLst/>
              <a:gdLst/>
              <a:ahLst/>
              <a:cxnLst/>
              <a:rect l="l" t="t" r="r" b="b"/>
              <a:pathLst>
                <a:path w="1124584" h="88900">
                  <a:moveTo>
                    <a:pt x="50609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609" y="38100"/>
                  </a:lnTo>
                  <a:lnTo>
                    <a:pt x="50609" y="0"/>
                  </a:lnTo>
                  <a:close/>
                </a:path>
                <a:path w="1124584" h="88900">
                  <a:moveTo>
                    <a:pt x="139141" y="0"/>
                  </a:moveTo>
                  <a:lnTo>
                    <a:pt x="94843" y="0"/>
                  </a:lnTo>
                  <a:lnTo>
                    <a:pt x="94843" y="38100"/>
                  </a:lnTo>
                  <a:lnTo>
                    <a:pt x="139141" y="38100"/>
                  </a:lnTo>
                  <a:lnTo>
                    <a:pt x="139141" y="0"/>
                  </a:lnTo>
                  <a:close/>
                </a:path>
                <a:path w="1124584" h="88900">
                  <a:moveTo>
                    <a:pt x="278295" y="38100"/>
                  </a:moveTo>
                  <a:lnTo>
                    <a:pt x="234061" y="38100"/>
                  </a:lnTo>
                  <a:lnTo>
                    <a:pt x="234061" y="0"/>
                  </a:lnTo>
                  <a:lnTo>
                    <a:pt x="183451" y="0"/>
                  </a:lnTo>
                  <a:lnTo>
                    <a:pt x="183451" y="38100"/>
                  </a:lnTo>
                  <a:lnTo>
                    <a:pt x="233984" y="38100"/>
                  </a:lnTo>
                  <a:lnTo>
                    <a:pt x="233984" y="88900"/>
                  </a:lnTo>
                  <a:lnTo>
                    <a:pt x="278295" y="88900"/>
                  </a:lnTo>
                  <a:lnTo>
                    <a:pt x="278295" y="38100"/>
                  </a:lnTo>
                  <a:close/>
                </a:path>
                <a:path w="1124584" h="88900">
                  <a:moveTo>
                    <a:pt x="322592" y="0"/>
                  </a:moveTo>
                  <a:lnTo>
                    <a:pt x="278295" y="0"/>
                  </a:lnTo>
                  <a:lnTo>
                    <a:pt x="278295" y="38100"/>
                  </a:lnTo>
                  <a:lnTo>
                    <a:pt x="322592" y="38100"/>
                  </a:lnTo>
                  <a:lnTo>
                    <a:pt x="322592" y="0"/>
                  </a:lnTo>
                  <a:close/>
                </a:path>
                <a:path w="1124584" h="88900">
                  <a:moveTo>
                    <a:pt x="506044" y="0"/>
                  </a:moveTo>
                  <a:lnTo>
                    <a:pt x="366826" y="0"/>
                  </a:lnTo>
                  <a:lnTo>
                    <a:pt x="366826" y="38100"/>
                  </a:lnTo>
                  <a:lnTo>
                    <a:pt x="506044" y="38100"/>
                  </a:lnTo>
                  <a:lnTo>
                    <a:pt x="506044" y="0"/>
                  </a:lnTo>
                  <a:close/>
                </a:path>
                <a:path w="1124584" h="88900">
                  <a:moveTo>
                    <a:pt x="1056170" y="0"/>
                  </a:moveTo>
                  <a:lnTo>
                    <a:pt x="549922" y="0"/>
                  </a:lnTo>
                  <a:lnTo>
                    <a:pt x="549922" y="38100"/>
                  </a:lnTo>
                  <a:lnTo>
                    <a:pt x="1056170" y="38100"/>
                  </a:lnTo>
                  <a:lnTo>
                    <a:pt x="1056170" y="0"/>
                  </a:lnTo>
                  <a:close/>
                </a:path>
                <a:path w="1124584" h="88900">
                  <a:moveTo>
                    <a:pt x="1124483" y="0"/>
                  </a:moveTo>
                  <a:lnTo>
                    <a:pt x="1100556" y="0"/>
                  </a:lnTo>
                  <a:lnTo>
                    <a:pt x="1100556" y="38100"/>
                  </a:lnTo>
                  <a:lnTo>
                    <a:pt x="1124483" y="38100"/>
                  </a:lnTo>
                  <a:lnTo>
                    <a:pt x="1124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580943" y="3731836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189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074974" y="3782636"/>
              <a:ext cx="873125" cy="0"/>
            </a:xfrm>
            <a:custGeom>
              <a:avLst/>
              <a:gdLst/>
              <a:ahLst/>
              <a:cxnLst/>
              <a:rect l="l" t="t" r="r" b="b"/>
              <a:pathLst>
                <a:path w="873125">
                  <a:moveTo>
                    <a:pt x="0" y="0"/>
                  </a:moveTo>
                  <a:lnTo>
                    <a:pt x="872865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119207" y="3757243"/>
              <a:ext cx="1169035" cy="88900"/>
            </a:xfrm>
            <a:custGeom>
              <a:avLst/>
              <a:gdLst/>
              <a:ahLst/>
              <a:cxnLst/>
              <a:rect l="l" t="t" r="r" b="b"/>
              <a:pathLst>
                <a:path w="1169034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1169034" h="88900">
                  <a:moveTo>
                    <a:pt x="227749" y="50800"/>
                  </a:moveTo>
                  <a:lnTo>
                    <a:pt x="183438" y="50800"/>
                  </a:lnTo>
                  <a:lnTo>
                    <a:pt x="183438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169034" h="88900">
                  <a:moveTo>
                    <a:pt x="411200" y="50800"/>
                  </a:moveTo>
                  <a:lnTo>
                    <a:pt x="366890" y="50800"/>
                  </a:lnTo>
                  <a:lnTo>
                    <a:pt x="366890" y="88900"/>
                  </a:lnTo>
                  <a:lnTo>
                    <a:pt x="411200" y="88900"/>
                  </a:lnTo>
                  <a:lnTo>
                    <a:pt x="411200" y="50800"/>
                  </a:lnTo>
                  <a:close/>
                </a:path>
                <a:path w="1169034" h="88900">
                  <a:moveTo>
                    <a:pt x="1011859" y="0"/>
                  </a:moveTo>
                  <a:lnTo>
                    <a:pt x="872655" y="0"/>
                  </a:lnTo>
                  <a:lnTo>
                    <a:pt x="872655" y="50800"/>
                  </a:lnTo>
                  <a:lnTo>
                    <a:pt x="1011859" y="50800"/>
                  </a:lnTo>
                  <a:lnTo>
                    <a:pt x="1011859" y="0"/>
                  </a:lnTo>
                  <a:close/>
                </a:path>
                <a:path w="1169034" h="88900">
                  <a:moveTo>
                    <a:pt x="1100620" y="0"/>
                  </a:moveTo>
                  <a:lnTo>
                    <a:pt x="1056309" y="0"/>
                  </a:lnTo>
                  <a:lnTo>
                    <a:pt x="1056309" y="50800"/>
                  </a:lnTo>
                  <a:lnTo>
                    <a:pt x="1100620" y="50800"/>
                  </a:lnTo>
                  <a:lnTo>
                    <a:pt x="1100620" y="0"/>
                  </a:lnTo>
                  <a:close/>
                </a:path>
                <a:path w="1169034" h="88900">
                  <a:moveTo>
                    <a:pt x="1168781" y="0"/>
                  </a:moveTo>
                  <a:lnTo>
                    <a:pt x="1144917" y="0"/>
                  </a:lnTo>
                  <a:lnTo>
                    <a:pt x="1144917" y="50800"/>
                  </a:lnTo>
                  <a:lnTo>
                    <a:pt x="1168781" y="50800"/>
                  </a:lnTo>
                  <a:lnTo>
                    <a:pt x="11687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669483" y="3827086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074974" y="3871536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7956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214037" y="3846143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310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310" y="88900"/>
                  </a:lnTo>
                  <a:lnTo>
                    <a:pt x="44310" y="50800"/>
                  </a:lnTo>
                  <a:close/>
                </a:path>
                <a:path w="1074419" h="88900">
                  <a:moveTo>
                    <a:pt x="132918" y="50800"/>
                  </a:moveTo>
                  <a:lnTo>
                    <a:pt x="88607" y="50800"/>
                  </a:lnTo>
                  <a:lnTo>
                    <a:pt x="88607" y="88900"/>
                  </a:lnTo>
                  <a:lnTo>
                    <a:pt x="132918" y="88900"/>
                  </a:lnTo>
                  <a:lnTo>
                    <a:pt x="132918" y="50800"/>
                  </a:lnTo>
                  <a:close/>
                </a:path>
                <a:path w="1074419" h="88900">
                  <a:moveTo>
                    <a:pt x="227825" y="50800"/>
                  </a:moveTo>
                  <a:lnTo>
                    <a:pt x="183527" y="50800"/>
                  </a:lnTo>
                  <a:lnTo>
                    <a:pt x="183527" y="88900"/>
                  </a:lnTo>
                  <a:lnTo>
                    <a:pt x="227825" y="88900"/>
                  </a:lnTo>
                  <a:lnTo>
                    <a:pt x="227825" y="50800"/>
                  </a:lnTo>
                  <a:close/>
                </a:path>
                <a:path w="1074419" h="88900">
                  <a:moveTo>
                    <a:pt x="316369" y="50800"/>
                  </a:moveTo>
                  <a:lnTo>
                    <a:pt x="272059" y="50800"/>
                  </a:lnTo>
                  <a:lnTo>
                    <a:pt x="272059" y="88900"/>
                  </a:lnTo>
                  <a:lnTo>
                    <a:pt x="316369" y="88900"/>
                  </a:lnTo>
                  <a:lnTo>
                    <a:pt x="316369" y="50800"/>
                  </a:lnTo>
                  <a:close/>
                </a:path>
                <a:path w="1074419" h="88900">
                  <a:moveTo>
                    <a:pt x="499745" y="50800"/>
                  </a:moveTo>
                  <a:lnTo>
                    <a:pt x="455434" y="50800"/>
                  </a:lnTo>
                  <a:lnTo>
                    <a:pt x="455434" y="88900"/>
                  </a:lnTo>
                  <a:lnTo>
                    <a:pt x="499745" y="88900"/>
                  </a:lnTo>
                  <a:lnTo>
                    <a:pt x="499745" y="50800"/>
                  </a:lnTo>
                  <a:close/>
                </a:path>
                <a:path w="1074419" h="88900">
                  <a:moveTo>
                    <a:pt x="822401" y="0"/>
                  </a:moveTo>
                  <a:lnTo>
                    <a:pt x="683196" y="0"/>
                  </a:lnTo>
                  <a:lnTo>
                    <a:pt x="683196" y="50800"/>
                  </a:lnTo>
                  <a:lnTo>
                    <a:pt x="822401" y="50800"/>
                  </a:lnTo>
                  <a:lnTo>
                    <a:pt x="822401" y="0"/>
                  </a:lnTo>
                  <a:close/>
                </a:path>
                <a:path w="1074419" h="88900">
                  <a:moveTo>
                    <a:pt x="1005789" y="0"/>
                  </a:moveTo>
                  <a:lnTo>
                    <a:pt x="866571" y="0"/>
                  </a:lnTo>
                  <a:lnTo>
                    <a:pt x="866571" y="50800"/>
                  </a:lnTo>
                  <a:lnTo>
                    <a:pt x="1005789" y="50800"/>
                  </a:lnTo>
                  <a:lnTo>
                    <a:pt x="1005789" y="0"/>
                  </a:lnTo>
                  <a:close/>
                </a:path>
                <a:path w="1074419" h="88900">
                  <a:moveTo>
                    <a:pt x="1073950" y="0"/>
                  </a:moveTo>
                  <a:lnTo>
                    <a:pt x="1050023" y="0"/>
                  </a:lnTo>
                  <a:lnTo>
                    <a:pt x="1050023" y="50800"/>
                  </a:lnTo>
                  <a:lnTo>
                    <a:pt x="1073950" y="50800"/>
                  </a:lnTo>
                  <a:lnTo>
                    <a:pt x="1073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764392" y="3915986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4">
                  <a:moveTo>
                    <a:pt x="0" y="0"/>
                  </a:moveTo>
                  <a:lnTo>
                    <a:pt x="499598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074972" y="3935043"/>
              <a:ext cx="1213485" cy="190500"/>
            </a:xfrm>
            <a:custGeom>
              <a:avLst/>
              <a:gdLst/>
              <a:ahLst/>
              <a:cxnLst/>
              <a:rect l="l" t="t" r="r" b="b"/>
              <a:pathLst>
                <a:path w="1213484" h="190500">
                  <a:moveTo>
                    <a:pt x="44259" y="101600"/>
                  </a:moveTo>
                  <a:lnTo>
                    <a:pt x="0" y="101600"/>
                  </a:lnTo>
                  <a:lnTo>
                    <a:pt x="0" y="139700"/>
                  </a:lnTo>
                  <a:lnTo>
                    <a:pt x="44234" y="139700"/>
                  </a:lnTo>
                  <a:lnTo>
                    <a:pt x="44259" y="101600"/>
                  </a:lnTo>
                  <a:close/>
                </a:path>
                <a:path w="1213484" h="190500">
                  <a:moveTo>
                    <a:pt x="44297" y="0"/>
                  </a:moveTo>
                  <a:lnTo>
                    <a:pt x="0" y="0"/>
                  </a:lnTo>
                  <a:lnTo>
                    <a:pt x="0" y="63411"/>
                  </a:lnTo>
                  <a:lnTo>
                    <a:pt x="44234" y="63411"/>
                  </a:lnTo>
                  <a:lnTo>
                    <a:pt x="44297" y="0"/>
                  </a:lnTo>
                  <a:close/>
                </a:path>
                <a:path w="1213484" h="190500">
                  <a:moveTo>
                    <a:pt x="88531" y="139700"/>
                  </a:moveTo>
                  <a:lnTo>
                    <a:pt x="44234" y="139700"/>
                  </a:lnTo>
                  <a:lnTo>
                    <a:pt x="44234" y="190500"/>
                  </a:lnTo>
                  <a:lnTo>
                    <a:pt x="88531" y="190500"/>
                  </a:lnTo>
                  <a:lnTo>
                    <a:pt x="88531" y="139700"/>
                  </a:lnTo>
                  <a:close/>
                </a:path>
                <a:path w="1213484" h="190500">
                  <a:moveTo>
                    <a:pt x="139065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44297" y="50800"/>
                  </a:lnTo>
                  <a:lnTo>
                    <a:pt x="44259" y="101600"/>
                  </a:lnTo>
                  <a:lnTo>
                    <a:pt x="88531" y="101600"/>
                  </a:lnTo>
                  <a:lnTo>
                    <a:pt x="88531" y="63411"/>
                  </a:lnTo>
                  <a:lnTo>
                    <a:pt x="139065" y="63411"/>
                  </a:lnTo>
                  <a:lnTo>
                    <a:pt x="139065" y="0"/>
                  </a:lnTo>
                  <a:close/>
                </a:path>
                <a:path w="1213484" h="190500">
                  <a:moveTo>
                    <a:pt x="139141" y="101600"/>
                  </a:moveTo>
                  <a:lnTo>
                    <a:pt x="88531" y="101600"/>
                  </a:lnTo>
                  <a:lnTo>
                    <a:pt x="88531" y="139700"/>
                  </a:lnTo>
                  <a:lnTo>
                    <a:pt x="139141" y="139700"/>
                  </a:lnTo>
                  <a:lnTo>
                    <a:pt x="139141" y="101600"/>
                  </a:lnTo>
                  <a:close/>
                </a:path>
                <a:path w="1213484" h="190500">
                  <a:moveTo>
                    <a:pt x="227672" y="101600"/>
                  </a:moveTo>
                  <a:lnTo>
                    <a:pt x="183375" y="101600"/>
                  </a:lnTo>
                  <a:lnTo>
                    <a:pt x="183375" y="139700"/>
                  </a:lnTo>
                  <a:lnTo>
                    <a:pt x="139141" y="139700"/>
                  </a:lnTo>
                  <a:lnTo>
                    <a:pt x="139141" y="190500"/>
                  </a:lnTo>
                  <a:lnTo>
                    <a:pt x="183438" y="190500"/>
                  </a:lnTo>
                  <a:lnTo>
                    <a:pt x="183438" y="139700"/>
                  </a:lnTo>
                  <a:lnTo>
                    <a:pt x="227672" y="139700"/>
                  </a:lnTo>
                  <a:lnTo>
                    <a:pt x="227672" y="101600"/>
                  </a:lnTo>
                  <a:close/>
                </a:path>
                <a:path w="1213484" h="190500">
                  <a:moveTo>
                    <a:pt x="271983" y="139700"/>
                  </a:moveTo>
                  <a:lnTo>
                    <a:pt x="227672" y="139700"/>
                  </a:lnTo>
                  <a:lnTo>
                    <a:pt x="227672" y="190500"/>
                  </a:lnTo>
                  <a:lnTo>
                    <a:pt x="271983" y="190500"/>
                  </a:lnTo>
                  <a:lnTo>
                    <a:pt x="271983" y="139700"/>
                  </a:lnTo>
                  <a:close/>
                </a:path>
                <a:path w="1213484" h="190500">
                  <a:moveTo>
                    <a:pt x="271983" y="50800"/>
                  </a:moveTo>
                  <a:lnTo>
                    <a:pt x="227672" y="50800"/>
                  </a:lnTo>
                  <a:lnTo>
                    <a:pt x="227672" y="0"/>
                  </a:lnTo>
                  <a:lnTo>
                    <a:pt x="183375" y="0"/>
                  </a:lnTo>
                  <a:lnTo>
                    <a:pt x="183375" y="50800"/>
                  </a:lnTo>
                  <a:lnTo>
                    <a:pt x="139141" y="50800"/>
                  </a:lnTo>
                  <a:lnTo>
                    <a:pt x="139141" y="101600"/>
                  </a:lnTo>
                  <a:lnTo>
                    <a:pt x="183375" y="101600"/>
                  </a:lnTo>
                  <a:lnTo>
                    <a:pt x="183375" y="63411"/>
                  </a:lnTo>
                  <a:lnTo>
                    <a:pt x="227672" y="63411"/>
                  </a:lnTo>
                  <a:lnTo>
                    <a:pt x="227672" y="101600"/>
                  </a:lnTo>
                  <a:lnTo>
                    <a:pt x="271983" y="101600"/>
                  </a:lnTo>
                  <a:lnTo>
                    <a:pt x="271983" y="50800"/>
                  </a:lnTo>
                  <a:close/>
                </a:path>
                <a:path w="1213484" h="190500">
                  <a:moveTo>
                    <a:pt x="322592" y="0"/>
                  </a:moveTo>
                  <a:lnTo>
                    <a:pt x="271983" y="0"/>
                  </a:lnTo>
                  <a:lnTo>
                    <a:pt x="271983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213484" h="190500">
                  <a:moveTo>
                    <a:pt x="505968" y="0"/>
                  </a:moveTo>
                  <a:lnTo>
                    <a:pt x="455358" y="0"/>
                  </a:lnTo>
                  <a:lnTo>
                    <a:pt x="455358" y="50800"/>
                  </a:lnTo>
                  <a:lnTo>
                    <a:pt x="411124" y="50800"/>
                  </a:lnTo>
                  <a:lnTo>
                    <a:pt x="411124" y="0"/>
                  </a:lnTo>
                  <a:lnTo>
                    <a:pt x="366826" y="0"/>
                  </a:lnTo>
                  <a:lnTo>
                    <a:pt x="366826" y="63411"/>
                  </a:lnTo>
                  <a:lnTo>
                    <a:pt x="411124" y="63411"/>
                  </a:lnTo>
                  <a:lnTo>
                    <a:pt x="411124" y="101600"/>
                  </a:lnTo>
                  <a:lnTo>
                    <a:pt x="272059" y="101600"/>
                  </a:lnTo>
                  <a:lnTo>
                    <a:pt x="271983" y="139700"/>
                  </a:lnTo>
                  <a:lnTo>
                    <a:pt x="322592" y="139700"/>
                  </a:lnTo>
                  <a:lnTo>
                    <a:pt x="322592" y="190500"/>
                  </a:lnTo>
                  <a:lnTo>
                    <a:pt x="366890" y="190500"/>
                  </a:lnTo>
                  <a:lnTo>
                    <a:pt x="366890" y="139700"/>
                  </a:lnTo>
                  <a:lnTo>
                    <a:pt x="411200" y="139700"/>
                  </a:lnTo>
                  <a:lnTo>
                    <a:pt x="411200" y="101600"/>
                  </a:lnTo>
                  <a:lnTo>
                    <a:pt x="455358" y="101600"/>
                  </a:lnTo>
                  <a:lnTo>
                    <a:pt x="455358" y="139700"/>
                  </a:lnTo>
                  <a:lnTo>
                    <a:pt x="505968" y="139700"/>
                  </a:lnTo>
                  <a:lnTo>
                    <a:pt x="505968" y="101600"/>
                  </a:lnTo>
                  <a:lnTo>
                    <a:pt x="455434" y="101600"/>
                  </a:lnTo>
                  <a:lnTo>
                    <a:pt x="455434" y="50800"/>
                  </a:lnTo>
                  <a:lnTo>
                    <a:pt x="505968" y="50800"/>
                  </a:lnTo>
                  <a:lnTo>
                    <a:pt x="505968" y="0"/>
                  </a:lnTo>
                  <a:close/>
                </a:path>
                <a:path w="1213484" h="190500">
                  <a:moveTo>
                    <a:pt x="550265" y="139700"/>
                  </a:moveTo>
                  <a:lnTo>
                    <a:pt x="505968" y="139700"/>
                  </a:lnTo>
                  <a:lnTo>
                    <a:pt x="505968" y="190500"/>
                  </a:lnTo>
                  <a:lnTo>
                    <a:pt x="550265" y="190500"/>
                  </a:lnTo>
                  <a:lnTo>
                    <a:pt x="550265" y="139700"/>
                  </a:lnTo>
                  <a:close/>
                </a:path>
                <a:path w="1213484" h="190500">
                  <a:moveTo>
                    <a:pt x="594499" y="0"/>
                  </a:moveTo>
                  <a:lnTo>
                    <a:pt x="550265" y="0"/>
                  </a:lnTo>
                  <a:lnTo>
                    <a:pt x="550265" y="63411"/>
                  </a:lnTo>
                  <a:lnTo>
                    <a:pt x="594499" y="63411"/>
                  </a:lnTo>
                  <a:lnTo>
                    <a:pt x="594499" y="0"/>
                  </a:lnTo>
                  <a:close/>
                </a:path>
                <a:path w="1213484" h="190500">
                  <a:moveTo>
                    <a:pt x="594575" y="101600"/>
                  </a:moveTo>
                  <a:lnTo>
                    <a:pt x="550265" y="101600"/>
                  </a:lnTo>
                  <a:lnTo>
                    <a:pt x="550265" y="139700"/>
                  </a:lnTo>
                  <a:lnTo>
                    <a:pt x="594575" y="139700"/>
                  </a:lnTo>
                  <a:lnTo>
                    <a:pt x="594575" y="101600"/>
                  </a:lnTo>
                  <a:close/>
                </a:path>
                <a:path w="1213484" h="190500">
                  <a:moveTo>
                    <a:pt x="689419" y="101600"/>
                  </a:moveTo>
                  <a:lnTo>
                    <a:pt x="638810" y="101600"/>
                  </a:lnTo>
                  <a:lnTo>
                    <a:pt x="638810" y="139700"/>
                  </a:lnTo>
                  <a:lnTo>
                    <a:pt x="689419" y="139700"/>
                  </a:lnTo>
                  <a:lnTo>
                    <a:pt x="689419" y="101600"/>
                  </a:lnTo>
                  <a:close/>
                </a:path>
                <a:path w="1213484" h="190500">
                  <a:moveTo>
                    <a:pt x="689419" y="0"/>
                  </a:moveTo>
                  <a:lnTo>
                    <a:pt x="638810" y="0"/>
                  </a:lnTo>
                  <a:lnTo>
                    <a:pt x="638810" y="50800"/>
                  </a:lnTo>
                  <a:lnTo>
                    <a:pt x="594575" y="50800"/>
                  </a:lnTo>
                  <a:lnTo>
                    <a:pt x="594575" y="101600"/>
                  </a:lnTo>
                  <a:lnTo>
                    <a:pt x="638810" y="101600"/>
                  </a:lnTo>
                  <a:lnTo>
                    <a:pt x="638810" y="63411"/>
                  </a:lnTo>
                  <a:lnTo>
                    <a:pt x="689419" y="63411"/>
                  </a:lnTo>
                  <a:lnTo>
                    <a:pt x="689419" y="0"/>
                  </a:lnTo>
                  <a:close/>
                </a:path>
                <a:path w="1213484" h="190500">
                  <a:moveTo>
                    <a:pt x="777951" y="101600"/>
                  </a:moveTo>
                  <a:lnTo>
                    <a:pt x="733653" y="101600"/>
                  </a:lnTo>
                  <a:lnTo>
                    <a:pt x="733653" y="139700"/>
                  </a:lnTo>
                  <a:lnTo>
                    <a:pt x="777951" y="139700"/>
                  </a:lnTo>
                  <a:lnTo>
                    <a:pt x="777951" y="101600"/>
                  </a:lnTo>
                  <a:close/>
                </a:path>
                <a:path w="1213484" h="190500">
                  <a:moveTo>
                    <a:pt x="777951" y="0"/>
                  </a:moveTo>
                  <a:lnTo>
                    <a:pt x="733717" y="0"/>
                  </a:lnTo>
                  <a:lnTo>
                    <a:pt x="733717" y="63411"/>
                  </a:lnTo>
                  <a:lnTo>
                    <a:pt x="777951" y="63411"/>
                  </a:lnTo>
                  <a:lnTo>
                    <a:pt x="777951" y="0"/>
                  </a:lnTo>
                  <a:close/>
                </a:path>
                <a:path w="1213484" h="190500">
                  <a:moveTo>
                    <a:pt x="822261" y="50800"/>
                  </a:moveTo>
                  <a:lnTo>
                    <a:pt x="778027" y="50800"/>
                  </a:lnTo>
                  <a:lnTo>
                    <a:pt x="777951" y="101600"/>
                  </a:lnTo>
                  <a:lnTo>
                    <a:pt x="822261" y="101600"/>
                  </a:lnTo>
                  <a:lnTo>
                    <a:pt x="822261" y="50800"/>
                  </a:lnTo>
                  <a:close/>
                </a:path>
                <a:path w="1213484" h="190500">
                  <a:moveTo>
                    <a:pt x="872858" y="0"/>
                  </a:moveTo>
                  <a:lnTo>
                    <a:pt x="822261" y="0"/>
                  </a:lnTo>
                  <a:lnTo>
                    <a:pt x="822261" y="50800"/>
                  </a:lnTo>
                  <a:lnTo>
                    <a:pt x="872858" y="50800"/>
                  </a:lnTo>
                  <a:lnTo>
                    <a:pt x="872858" y="0"/>
                  </a:lnTo>
                  <a:close/>
                </a:path>
                <a:path w="1213484" h="190500">
                  <a:moveTo>
                    <a:pt x="1213015" y="0"/>
                  </a:moveTo>
                  <a:lnTo>
                    <a:pt x="1100404" y="0"/>
                  </a:lnTo>
                  <a:lnTo>
                    <a:pt x="1100404" y="50800"/>
                  </a:lnTo>
                  <a:lnTo>
                    <a:pt x="1144701" y="50800"/>
                  </a:lnTo>
                  <a:lnTo>
                    <a:pt x="1144701" y="101600"/>
                  </a:lnTo>
                  <a:lnTo>
                    <a:pt x="1100404" y="101600"/>
                  </a:lnTo>
                  <a:lnTo>
                    <a:pt x="1100404" y="63715"/>
                  </a:lnTo>
                  <a:lnTo>
                    <a:pt x="1100404" y="51015"/>
                  </a:lnTo>
                  <a:lnTo>
                    <a:pt x="1056309" y="51015"/>
                  </a:lnTo>
                  <a:lnTo>
                    <a:pt x="1056309" y="63715"/>
                  </a:lnTo>
                  <a:lnTo>
                    <a:pt x="1056093" y="63715"/>
                  </a:lnTo>
                  <a:lnTo>
                    <a:pt x="1056093" y="101600"/>
                  </a:lnTo>
                  <a:lnTo>
                    <a:pt x="1005700" y="101600"/>
                  </a:lnTo>
                  <a:lnTo>
                    <a:pt x="1005700" y="63715"/>
                  </a:lnTo>
                  <a:lnTo>
                    <a:pt x="1056093" y="63715"/>
                  </a:lnTo>
                  <a:lnTo>
                    <a:pt x="1056093" y="51015"/>
                  </a:lnTo>
                  <a:lnTo>
                    <a:pt x="1056309" y="51015"/>
                  </a:lnTo>
                  <a:lnTo>
                    <a:pt x="1056309" y="228"/>
                  </a:lnTo>
                  <a:lnTo>
                    <a:pt x="917168" y="228"/>
                  </a:lnTo>
                  <a:lnTo>
                    <a:pt x="917168" y="51015"/>
                  </a:lnTo>
                  <a:lnTo>
                    <a:pt x="917168" y="63715"/>
                  </a:lnTo>
                  <a:lnTo>
                    <a:pt x="961402" y="63715"/>
                  </a:lnTo>
                  <a:lnTo>
                    <a:pt x="961402" y="101600"/>
                  </a:lnTo>
                  <a:lnTo>
                    <a:pt x="917168" y="101600"/>
                  </a:lnTo>
                  <a:lnTo>
                    <a:pt x="917092" y="50800"/>
                  </a:lnTo>
                  <a:lnTo>
                    <a:pt x="872858" y="50800"/>
                  </a:lnTo>
                  <a:lnTo>
                    <a:pt x="872858" y="101600"/>
                  </a:lnTo>
                  <a:lnTo>
                    <a:pt x="822261" y="101600"/>
                  </a:lnTo>
                  <a:lnTo>
                    <a:pt x="822261" y="139700"/>
                  </a:lnTo>
                  <a:lnTo>
                    <a:pt x="961466" y="139700"/>
                  </a:lnTo>
                  <a:lnTo>
                    <a:pt x="961466" y="101600"/>
                  </a:lnTo>
                  <a:lnTo>
                    <a:pt x="1005497" y="101600"/>
                  </a:lnTo>
                  <a:lnTo>
                    <a:pt x="1005497" y="139700"/>
                  </a:lnTo>
                  <a:lnTo>
                    <a:pt x="1213015" y="139700"/>
                  </a:lnTo>
                  <a:lnTo>
                    <a:pt x="1213015" y="101600"/>
                  </a:lnTo>
                  <a:lnTo>
                    <a:pt x="1189012" y="101600"/>
                  </a:lnTo>
                  <a:lnTo>
                    <a:pt x="1189012" y="50800"/>
                  </a:lnTo>
                  <a:lnTo>
                    <a:pt x="1213015" y="50800"/>
                  </a:lnTo>
                  <a:lnTo>
                    <a:pt x="12130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669553" y="4100136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08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163514" y="4150936"/>
              <a:ext cx="784860" cy="0"/>
            </a:xfrm>
            <a:custGeom>
              <a:avLst/>
              <a:gdLst/>
              <a:ahLst/>
              <a:cxnLst/>
              <a:rect l="l" t="t" r="r" b="b"/>
              <a:pathLst>
                <a:path w="784859">
                  <a:moveTo>
                    <a:pt x="0" y="0"/>
                  </a:moveTo>
                  <a:lnTo>
                    <a:pt x="784326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214114" y="4125543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1074419" h="88900">
                  <a:moveTo>
                    <a:pt x="132842" y="50800"/>
                  </a:moveTo>
                  <a:lnTo>
                    <a:pt x="88531" y="50800"/>
                  </a:lnTo>
                  <a:lnTo>
                    <a:pt x="88531" y="88900"/>
                  </a:lnTo>
                  <a:lnTo>
                    <a:pt x="132842" y="88900"/>
                  </a:lnTo>
                  <a:lnTo>
                    <a:pt x="132842" y="50800"/>
                  </a:lnTo>
                  <a:close/>
                </a:path>
                <a:path w="1074419" h="88900">
                  <a:moveTo>
                    <a:pt x="227749" y="50800"/>
                  </a:moveTo>
                  <a:lnTo>
                    <a:pt x="183451" y="50800"/>
                  </a:lnTo>
                  <a:lnTo>
                    <a:pt x="183451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074419" h="88900">
                  <a:moveTo>
                    <a:pt x="499668" y="50800"/>
                  </a:moveTo>
                  <a:lnTo>
                    <a:pt x="455358" y="50800"/>
                  </a:lnTo>
                  <a:lnTo>
                    <a:pt x="455358" y="88900"/>
                  </a:lnTo>
                  <a:lnTo>
                    <a:pt x="499668" y="88900"/>
                  </a:lnTo>
                  <a:lnTo>
                    <a:pt x="499668" y="50800"/>
                  </a:lnTo>
                  <a:close/>
                </a:path>
                <a:path w="1074419" h="88900">
                  <a:moveTo>
                    <a:pt x="917168" y="0"/>
                  </a:moveTo>
                  <a:lnTo>
                    <a:pt x="777951" y="0"/>
                  </a:lnTo>
                  <a:lnTo>
                    <a:pt x="777951" y="50800"/>
                  </a:lnTo>
                  <a:lnTo>
                    <a:pt x="917168" y="50800"/>
                  </a:lnTo>
                  <a:lnTo>
                    <a:pt x="917168" y="0"/>
                  </a:lnTo>
                  <a:close/>
                </a:path>
                <a:path w="1074419" h="88900">
                  <a:moveTo>
                    <a:pt x="1073873" y="0"/>
                  </a:moveTo>
                  <a:lnTo>
                    <a:pt x="961263" y="0"/>
                  </a:lnTo>
                  <a:lnTo>
                    <a:pt x="961263" y="50800"/>
                  </a:lnTo>
                  <a:lnTo>
                    <a:pt x="1073873" y="50800"/>
                  </a:lnTo>
                  <a:lnTo>
                    <a:pt x="10738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764392" y="4195386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4">
                  <a:moveTo>
                    <a:pt x="0" y="0"/>
                  </a:moveTo>
                  <a:lnTo>
                    <a:pt x="499670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7258352" y="4239836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302645" y="4214443"/>
              <a:ext cx="985519" cy="88900"/>
            </a:xfrm>
            <a:custGeom>
              <a:avLst/>
              <a:gdLst/>
              <a:ahLst/>
              <a:cxnLst/>
              <a:rect l="l" t="t" r="r" b="b"/>
              <a:pathLst>
                <a:path w="985519" h="88900">
                  <a:moveTo>
                    <a:pt x="44310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310" y="88900"/>
                  </a:lnTo>
                  <a:lnTo>
                    <a:pt x="44310" y="50800"/>
                  </a:lnTo>
                  <a:close/>
                </a:path>
                <a:path w="985519" h="88900">
                  <a:moveTo>
                    <a:pt x="322592" y="50800"/>
                  </a:moveTo>
                  <a:lnTo>
                    <a:pt x="278295" y="50800"/>
                  </a:lnTo>
                  <a:lnTo>
                    <a:pt x="278295" y="88900"/>
                  </a:lnTo>
                  <a:lnTo>
                    <a:pt x="322592" y="88900"/>
                  </a:lnTo>
                  <a:lnTo>
                    <a:pt x="322592" y="50800"/>
                  </a:lnTo>
                  <a:close/>
                </a:path>
                <a:path w="985519" h="88900">
                  <a:moveTo>
                    <a:pt x="733793" y="0"/>
                  </a:moveTo>
                  <a:lnTo>
                    <a:pt x="594588" y="0"/>
                  </a:lnTo>
                  <a:lnTo>
                    <a:pt x="594588" y="50800"/>
                  </a:lnTo>
                  <a:lnTo>
                    <a:pt x="733793" y="50800"/>
                  </a:lnTo>
                  <a:lnTo>
                    <a:pt x="733793" y="0"/>
                  </a:lnTo>
                  <a:close/>
                </a:path>
                <a:path w="985519" h="88900">
                  <a:moveTo>
                    <a:pt x="985342" y="0"/>
                  </a:moveTo>
                  <a:lnTo>
                    <a:pt x="777824" y="0"/>
                  </a:lnTo>
                  <a:lnTo>
                    <a:pt x="777824" y="50800"/>
                  </a:lnTo>
                  <a:lnTo>
                    <a:pt x="985342" y="50800"/>
                  </a:lnTo>
                  <a:lnTo>
                    <a:pt x="985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669483" y="4284286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7346956" y="4303343"/>
              <a:ext cx="941069" cy="50800"/>
            </a:xfrm>
            <a:custGeom>
              <a:avLst/>
              <a:gdLst/>
              <a:ahLst/>
              <a:cxnLst/>
              <a:rect l="l" t="t" r="r" b="b"/>
              <a:pathLst>
                <a:path w="941069" h="50800">
                  <a:moveTo>
                    <a:pt x="5060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609" y="50800"/>
                  </a:lnTo>
                  <a:lnTo>
                    <a:pt x="50609" y="0"/>
                  </a:lnTo>
                  <a:close/>
                </a:path>
                <a:path w="941069" h="50800">
                  <a:moveTo>
                    <a:pt x="139141" y="0"/>
                  </a:moveTo>
                  <a:lnTo>
                    <a:pt x="94843" y="0"/>
                  </a:lnTo>
                  <a:lnTo>
                    <a:pt x="94843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941069" h="50800">
                  <a:moveTo>
                    <a:pt x="233984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233984" y="50800"/>
                  </a:lnTo>
                  <a:lnTo>
                    <a:pt x="233984" y="0"/>
                  </a:lnTo>
                  <a:close/>
                </a:path>
                <a:path w="941069" h="50800">
                  <a:moveTo>
                    <a:pt x="322592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941069" h="50800">
                  <a:moveTo>
                    <a:pt x="417436" y="0"/>
                  </a:moveTo>
                  <a:lnTo>
                    <a:pt x="366826" y="0"/>
                  </a:lnTo>
                  <a:lnTo>
                    <a:pt x="366826" y="50800"/>
                  </a:lnTo>
                  <a:lnTo>
                    <a:pt x="417436" y="50800"/>
                  </a:lnTo>
                  <a:lnTo>
                    <a:pt x="417436" y="0"/>
                  </a:lnTo>
                  <a:close/>
                </a:path>
                <a:path w="941069" h="50800">
                  <a:moveTo>
                    <a:pt x="600875" y="0"/>
                  </a:moveTo>
                  <a:lnTo>
                    <a:pt x="461670" y="0"/>
                  </a:lnTo>
                  <a:lnTo>
                    <a:pt x="461670" y="50800"/>
                  </a:lnTo>
                  <a:lnTo>
                    <a:pt x="600875" y="50800"/>
                  </a:lnTo>
                  <a:lnTo>
                    <a:pt x="600875" y="0"/>
                  </a:lnTo>
                  <a:close/>
                </a:path>
                <a:path w="941069" h="50800">
                  <a:moveTo>
                    <a:pt x="941031" y="0"/>
                  </a:moveTo>
                  <a:lnTo>
                    <a:pt x="644906" y="0"/>
                  </a:lnTo>
                  <a:lnTo>
                    <a:pt x="644906" y="50800"/>
                  </a:lnTo>
                  <a:lnTo>
                    <a:pt x="941031" y="50800"/>
                  </a:lnTo>
                  <a:lnTo>
                    <a:pt x="9410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7486034" y="4379536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346956" y="4354143"/>
              <a:ext cx="941069" cy="88900"/>
            </a:xfrm>
            <a:custGeom>
              <a:avLst/>
              <a:gdLst/>
              <a:ahLst/>
              <a:cxnLst/>
              <a:rect l="l" t="t" r="r" b="b"/>
              <a:pathLst>
                <a:path w="941069" h="88900">
                  <a:moveTo>
                    <a:pt x="50609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609" y="88900"/>
                  </a:lnTo>
                  <a:lnTo>
                    <a:pt x="50609" y="50800"/>
                  </a:lnTo>
                  <a:close/>
                </a:path>
                <a:path w="941069" h="88900">
                  <a:moveTo>
                    <a:pt x="139141" y="50800"/>
                  </a:moveTo>
                  <a:lnTo>
                    <a:pt x="94843" y="50800"/>
                  </a:lnTo>
                  <a:lnTo>
                    <a:pt x="94843" y="88900"/>
                  </a:lnTo>
                  <a:lnTo>
                    <a:pt x="139141" y="88900"/>
                  </a:lnTo>
                  <a:lnTo>
                    <a:pt x="139141" y="50800"/>
                  </a:lnTo>
                  <a:close/>
                </a:path>
                <a:path w="941069" h="88900">
                  <a:moveTo>
                    <a:pt x="233984" y="50800"/>
                  </a:moveTo>
                  <a:lnTo>
                    <a:pt x="183375" y="50800"/>
                  </a:lnTo>
                  <a:lnTo>
                    <a:pt x="183375" y="88900"/>
                  </a:lnTo>
                  <a:lnTo>
                    <a:pt x="233984" y="88900"/>
                  </a:lnTo>
                  <a:lnTo>
                    <a:pt x="233984" y="50800"/>
                  </a:lnTo>
                  <a:close/>
                </a:path>
                <a:path w="941069" h="88900">
                  <a:moveTo>
                    <a:pt x="322592" y="50800"/>
                  </a:moveTo>
                  <a:lnTo>
                    <a:pt x="278282" y="50800"/>
                  </a:lnTo>
                  <a:lnTo>
                    <a:pt x="278282" y="88900"/>
                  </a:lnTo>
                  <a:lnTo>
                    <a:pt x="322592" y="88900"/>
                  </a:lnTo>
                  <a:lnTo>
                    <a:pt x="322592" y="50800"/>
                  </a:lnTo>
                  <a:close/>
                </a:path>
                <a:path w="941069" h="88900">
                  <a:moveTo>
                    <a:pt x="506044" y="50800"/>
                  </a:moveTo>
                  <a:lnTo>
                    <a:pt x="366826" y="50800"/>
                  </a:lnTo>
                  <a:lnTo>
                    <a:pt x="366826" y="88900"/>
                  </a:lnTo>
                  <a:lnTo>
                    <a:pt x="506044" y="88900"/>
                  </a:lnTo>
                  <a:lnTo>
                    <a:pt x="506044" y="50800"/>
                  </a:lnTo>
                  <a:close/>
                </a:path>
                <a:path w="941069" h="88900">
                  <a:moveTo>
                    <a:pt x="941031" y="50800"/>
                  </a:moveTo>
                  <a:lnTo>
                    <a:pt x="917105" y="50800"/>
                  </a:lnTo>
                  <a:lnTo>
                    <a:pt x="917105" y="0"/>
                  </a:lnTo>
                  <a:lnTo>
                    <a:pt x="784326" y="0"/>
                  </a:lnTo>
                  <a:lnTo>
                    <a:pt x="784326" y="50800"/>
                  </a:lnTo>
                  <a:lnTo>
                    <a:pt x="549986" y="50800"/>
                  </a:lnTo>
                  <a:lnTo>
                    <a:pt x="549986" y="88900"/>
                  </a:lnTo>
                  <a:lnTo>
                    <a:pt x="941031" y="88900"/>
                  </a:lnTo>
                  <a:lnTo>
                    <a:pt x="941031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397495" y="4468436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566" y="0"/>
                  </a:lnTo>
                </a:path>
              </a:pathLst>
            </a:custGeom>
            <a:ln w="508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258352" y="4512886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4">
                  <a:moveTo>
                    <a:pt x="0" y="0"/>
                  </a:moveTo>
                  <a:lnTo>
                    <a:pt x="50603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7258348" y="4493843"/>
              <a:ext cx="1029969" cy="139700"/>
            </a:xfrm>
            <a:custGeom>
              <a:avLst/>
              <a:gdLst/>
              <a:ahLst/>
              <a:cxnLst/>
              <a:rect l="l" t="t" r="r" b="b"/>
              <a:pathLst>
                <a:path w="1029969" h="139700">
                  <a:moveTo>
                    <a:pt x="44297" y="88900"/>
                  </a:moveTo>
                  <a:lnTo>
                    <a:pt x="0" y="88900"/>
                  </a:lnTo>
                  <a:lnTo>
                    <a:pt x="0" y="139700"/>
                  </a:lnTo>
                  <a:lnTo>
                    <a:pt x="44297" y="139700"/>
                  </a:lnTo>
                  <a:lnTo>
                    <a:pt x="44297" y="88900"/>
                  </a:lnTo>
                  <a:close/>
                </a:path>
                <a:path w="1029969" h="139700">
                  <a:moveTo>
                    <a:pt x="88607" y="38100"/>
                  </a:moveTo>
                  <a:lnTo>
                    <a:pt x="44297" y="38100"/>
                  </a:lnTo>
                  <a:lnTo>
                    <a:pt x="44297" y="88900"/>
                  </a:lnTo>
                  <a:lnTo>
                    <a:pt x="88607" y="88900"/>
                  </a:lnTo>
                  <a:lnTo>
                    <a:pt x="88607" y="38100"/>
                  </a:lnTo>
                  <a:close/>
                </a:path>
                <a:path w="1029969" h="139700">
                  <a:moveTo>
                    <a:pt x="139217" y="88900"/>
                  </a:moveTo>
                  <a:lnTo>
                    <a:pt x="88607" y="88900"/>
                  </a:lnTo>
                  <a:lnTo>
                    <a:pt x="88607" y="139700"/>
                  </a:lnTo>
                  <a:lnTo>
                    <a:pt x="139217" y="139700"/>
                  </a:lnTo>
                  <a:lnTo>
                    <a:pt x="139217" y="88900"/>
                  </a:lnTo>
                  <a:close/>
                </a:path>
                <a:path w="1029969" h="139700">
                  <a:moveTo>
                    <a:pt x="271983" y="38100"/>
                  </a:moveTo>
                  <a:lnTo>
                    <a:pt x="227685" y="38100"/>
                  </a:lnTo>
                  <a:lnTo>
                    <a:pt x="227685" y="88900"/>
                  </a:lnTo>
                  <a:lnTo>
                    <a:pt x="183451" y="88900"/>
                  </a:lnTo>
                  <a:lnTo>
                    <a:pt x="183451" y="139700"/>
                  </a:lnTo>
                  <a:lnTo>
                    <a:pt x="227749" y="139700"/>
                  </a:lnTo>
                  <a:lnTo>
                    <a:pt x="227749" y="88900"/>
                  </a:lnTo>
                  <a:lnTo>
                    <a:pt x="271983" y="88900"/>
                  </a:lnTo>
                  <a:lnTo>
                    <a:pt x="271983" y="38100"/>
                  </a:lnTo>
                  <a:close/>
                </a:path>
                <a:path w="1029969" h="139700">
                  <a:moveTo>
                    <a:pt x="411200" y="88900"/>
                  </a:moveTo>
                  <a:lnTo>
                    <a:pt x="366890" y="88900"/>
                  </a:lnTo>
                  <a:lnTo>
                    <a:pt x="366890" y="38100"/>
                  </a:lnTo>
                  <a:lnTo>
                    <a:pt x="322592" y="38100"/>
                  </a:lnTo>
                  <a:lnTo>
                    <a:pt x="322592" y="88900"/>
                  </a:lnTo>
                  <a:lnTo>
                    <a:pt x="271983" y="88900"/>
                  </a:lnTo>
                  <a:lnTo>
                    <a:pt x="271983" y="139700"/>
                  </a:lnTo>
                  <a:lnTo>
                    <a:pt x="411200" y="139700"/>
                  </a:lnTo>
                  <a:lnTo>
                    <a:pt x="411200" y="88900"/>
                  </a:lnTo>
                  <a:close/>
                </a:path>
                <a:path w="1029969" h="139700">
                  <a:moveTo>
                    <a:pt x="1029639" y="0"/>
                  </a:moveTo>
                  <a:lnTo>
                    <a:pt x="872934" y="0"/>
                  </a:lnTo>
                  <a:lnTo>
                    <a:pt x="872934" y="38100"/>
                  </a:lnTo>
                  <a:lnTo>
                    <a:pt x="872934" y="88900"/>
                  </a:lnTo>
                  <a:lnTo>
                    <a:pt x="822325" y="88900"/>
                  </a:lnTo>
                  <a:lnTo>
                    <a:pt x="822325" y="38100"/>
                  </a:lnTo>
                  <a:lnTo>
                    <a:pt x="872934" y="38100"/>
                  </a:lnTo>
                  <a:lnTo>
                    <a:pt x="872934" y="0"/>
                  </a:lnTo>
                  <a:lnTo>
                    <a:pt x="689483" y="0"/>
                  </a:lnTo>
                  <a:lnTo>
                    <a:pt x="689483" y="38100"/>
                  </a:lnTo>
                  <a:lnTo>
                    <a:pt x="689483" y="88900"/>
                  </a:lnTo>
                  <a:lnTo>
                    <a:pt x="638886" y="88900"/>
                  </a:lnTo>
                  <a:lnTo>
                    <a:pt x="638886" y="38100"/>
                  </a:lnTo>
                  <a:lnTo>
                    <a:pt x="689483" y="38100"/>
                  </a:lnTo>
                  <a:lnTo>
                    <a:pt x="689483" y="0"/>
                  </a:lnTo>
                  <a:lnTo>
                    <a:pt x="549986" y="0"/>
                  </a:lnTo>
                  <a:lnTo>
                    <a:pt x="549986" y="38100"/>
                  </a:lnTo>
                  <a:lnTo>
                    <a:pt x="594296" y="38100"/>
                  </a:lnTo>
                  <a:lnTo>
                    <a:pt x="594296" y="88900"/>
                  </a:lnTo>
                  <a:lnTo>
                    <a:pt x="549986" y="88900"/>
                  </a:lnTo>
                  <a:lnTo>
                    <a:pt x="549986" y="38100"/>
                  </a:lnTo>
                  <a:lnTo>
                    <a:pt x="505688" y="38100"/>
                  </a:lnTo>
                  <a:lnTo>
                    <a:pt x="505688" y="88900"/>
                  </a:lnTo>
                  <a:lnTo>
                    <a:pt x="455510" y="88900"/>
                  </a:lnTo>
                  <a:lnTo>
                    <a:pt x="455510" y="38100"/>
                  </a:lnTo>
                  <a:lnTo>
                    <a:pt x="411200" y="38100"/>
                  </a:lnTo>
                  <a:lnTo>
                    <a:pt x="411200" y="88900"/>
                  </a:lnTo>
                  <a:lnTo>
                    <a:pt x="455079" y="88900"/>
                  </a:lnTo>
                  <a:lnTo>
                    <a:pt x="455079" y="139700"/>
                  </a:lnTo>
                  <a:lnTo>
                    <a:pt x="1029639" y="139700"/>
                  </a:lnTo>
                  <a:lnTo>
                    <a:pt x="1029639" y="88900"/>
                  </a:lnTo>
                  <a:lnTo>
                    <a:pt x="1005636" y="88900"/>
                  </a:lnTo>
                  <a:lnTo>
                    <a:pt x="1005636" y="38100"/>
                  </a:lnTo>
                  <a:lnTo>
                    <a:pt x="1029639" y="381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397495" y="4652586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495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7258348" y="4671630"/>
              <a:ext cx="1005840" cy="88900"/>
            </a:xfrm>
            <a:custGeom>
              <a:avLst/>
              <a:gdLst/>
              <a:ahLst/>
              <a:cxnLst/>
              <a:rect l="l" t="t" r="r" b="b"/>
              <a:pathLst>
                <a:path w="1005840" h="88900">
                  <a:moveTo>
                    <a:pt x="44297" y="12"/>
                  </a:moveTo>
                  <a:lnTo>
                    <a:pt x="0" y="12"/>
                  </a:lnTo>
                  <a:lnTo>
                    <a:pt x="0" y="50812"/>
                  </a:lnTo>
                  <a:lnTo>
                    <a:pt x="44297" y="50812"/>
                  </a:lnTo>
                  <a:lnTo>
                    <a:pt x="44297" y="12"/>
                  </a:lnTo>
                  <a:close/>
                </a:path>
                <a:path w="1005840" h="88900">
                  <a:moveTo>
                    <a:pt x="139217" y="12"/>
                  </a:moveTo>
                  <a:lnTo>
                    <a:pt x="88607" y="12"/>
                  </a:lnTo>
                  <a:lnTo>
                    <a:pt x="88607" y="50812"/>
                  </a:lnTo>
                  <a:lnTo>
                    <a:pt x="139217" y="50812"/>
                  </a:lnTo>
                  <a:lnTo>
                    <a:pt x="139217" y="12"/>
                  </a:lnTo>
                  <a:close/>
                </a:path>
                <a:path w="1005840" h="88900">
                  <a:moveTo>
                    <a:pt x="227749" y="12"/>
                  </a:moveTo>
                  <a:lnTo>
                    <a:pt x="183451" y="12"/>
                  </a:lnTo>
                  <a:lnTo>
                    <a:pt x="183451" y="50812"/>
                  </a:lnTo>
                  <a:lnTo>
                    <a:pt x="227749" y="50812"/>
                  </a:lnTo>
                  <a:lnTo>
                    <a:pt x="227749" y="12"/>
                  </a:lnTo>
                  <a:close/>
                </a:path>
                <a:path w="1005840" h="88900">
                  <a:moveTo>
                    <a:pt x="322592" y="12"/>
                  </a:moveTo>
                  <a:lnTo>
                    <a:pt x="271983" y="12"/>
                  </a:lnTo>
                  <a:lnTo>
                    <a:pt x="271983" y="50812"/>
                  </a:lnTo>
                  <a:lnTo>
                    <a:pt x="322592" y="50812"/>
                  </a:lnTo>
                  <a:lnTo>
                    <a:pt x="322592" y="12"/>
                  </a:lnTo>
                  <a:close/>
                </a:path>
                <a:path w="1005840" h="88900">
                  <a:moveTo>
                    <a:pt x="506107" y="12"/>
                  </a:moveTo>
                  <a:lnTo>
                    <a:pt x="366890" y="12"/>
                  </a:lnTo>
                  <a:lnTo>
                    <a:pt x="366890" y="50812"/>
                  </a:lnTo>
                  <a:lnTo>
                    <a:pt x="506107" y="50812"/>
                  </a:lnTo>
                  <a:lnTo>
                    <a:pt x="506107" y="12"/>
                  </a:lnTo>
                  <a:close/>
                </a:path>
                <a:path w="1005840" h="88900">
                  <a:moveTo>
                    <a:pt x="1005636" y="0"/>
                  </a:moveTo>
                  <a:lnTo>
                    <a:pt x="549986" y="0"/>
                  </a:lnTo>
                  <a:lnTo>
                    <a:pt x="549986" y="50787"/>
                  </a:lnTo>
                  <a:lnTo>
                    <a:pt x="872934" y="50787"/>
                  </a:lnTo>
                  <a:lnTo>
                    <a:pt x="872934" y="88874"/>
                  </a:lnTo>
                  <a:lnTo>
                    <a:pt x="1005636" y="88874"/>
                  </a:lnTo>
                  <a:lnTo>
                    <a:pt x="1005636" y="50787"/>
                  </a:lnTo>
                  <a:lnTo>
                    <a:pt x="100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302657" y="4741486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258348" y="4722443"/>
              <a:ext cx="961390" cy="88900"/>
            </a:xfrm>
            <a:custGeom>
              <a:avLst/>
              <a:gdLst/>
              <a:ahLst/>
              <a:cxnLst/>
              <a:rect l="l" t="t" r="r" b="b"/>
              <a:pathLst>
                <a:path w="961390" h="88900">
                  <a:moveTo>
                    <a:pt x="44297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38100"/>
                  </a:lnTo>
                  <a:close/>
                </a:path>
                <a:path w="961390" h="88900">
                  <a:moveTo>
                    <a:pt x="139217" y="38100"/>
                  </a:moveTo>
                  <a:lnTo>
                    <a:pt x="88607" y="38100"/>
                  </a:lnTo>
                  <a:lnTo>
                    <a:pt x="88607" y="88900"/>
                  </a:lnTo>
                  <a:lnTo>
                    <a:pt x="139217" y="88900"/>
                  </a:lnTo>
                  <a:lnTo>
                    <a:pt x="139217" y="38100"/>
                  </a:lnTo>
                  <a:close/>
                </a:path>
                <a:path w="961390" h="88900">
                  <a:moveTo>
                    <a:pt x="227749" y="38100"/>
                  </a:moveTo>
                  <a:lnTo>
                    <a:pt x="183451" y="38100"/>
                  </a:lnTo>
                  <a:lnTo>
                    <a:pt x="183451" y="88900"/>
                  </a:lnTo>
                  <a:lnTo>
                    <a:pt x="227749" y="88900"/>
                  </a:lnTo>
                  <a:lnTo>
                    <a:pt x="227749" y="38100"/>
                  </a:lnTo>
                  <a:close/>
                </a:path>
                <a:path w="961390" h="88900">
                  <a:moveTo>
                    <a:pt x="411200" y="38100"/>
                  </a:moveTo>
                  <a:lnTo>
                    <a:pt x="271983" y="38100"/>
                  </a:lnTo>
                  <a:lnTo>
                    <a:pt x="271983" y="88900"/>
                  </a:lnTo>
                  <a:lnTo>
                    <a:pt x="411200" y="88900"/>
                  </a:lnTo>
                  <a:lnTo>
                    <a:pt x="411200" y="38100"/>
                  </a:lnTo>
                  <a:close/>
                </a:path>
                <a:path w="961390" h="88900">
                  <a:moveTo>
                    <a:pt x="961326" y="38100"/>
                  </a:moveTo>
                  <a:lnTo>
                    <a:pt x="822325" y="38100"/>
                  </a:lnTo>
                  <a:lnTo>
                    <a:pt x="822325" y="0"/>
                  </a:lnTo>
                  <a:lnTo>
                    <a:pt x="689483" y="0"/>
                  </a:lnTo>
                  <a:lnTo>
                    <a:pt x="689483" y="38100"/>
                  </a:lnTo>
                  <a:lnTo>
                    <a:pt x="455079" y="38100"/>
                  </a:lnTo>
                  <a:lnTo>
                    <a:pt x="455079" y="88900"/>
                  </a:lnTo>
                  <a:lnTo>
                    <a:pt x="961326" y="88900"/>
                  </a:lnTo>
                  <a:lnTo>
                    <a:pt x="96132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302657" y="4836707"/>
              <a:ext cx="873125" cy="0"/>
            </a:xfrm>
            <a:custGeom>
              <a:avLst/>
              <a:gdLst/>
              <a:ahLst/>
              <a:cxnLst/>
              <a:rect l="l" t="t" r="r" b="b"/>
              <a:pathLst>
                <a:path w="873125">
                  <a:moveTo>
                    <a:pt x="0" y="0"/>
                  </a:moveTo>
                  <a:lnTo>
                    <a:pt x="872723" y="0"/>
                  </a:lnTo>
                </a:path>
              </a:pathLst>
            </a:custGeom>
            <a:ln w="50856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346879" y="4862067"/>
              <a:ext cx="828675" cy="140335"/>
            </a:xfrm>
            <a:custGeom>
              <a:avLst/>
              <a:gdLst/>
              <a:ahLst/>
              <a:cxnLst/>
              <a:rect l="l" t="t" r="r" b="b"/>
              <a:pathLst>
                <a:path w="828675" h="140335">
                  <a:moveTo>
                    <a:pt x="139217" y="88976"/>
                  </a:moveTo>
                  <a:lnTo>
                    <a:pt x="94919" y="88976"/>
                  </a:lnTo>
                  <a:lnTo>
                    <a:pt x="94919" y="38176"/>
                  </a:lnTo>
                  <a:lnTo>
                    <a:pt x="50685" y="38176"/>
                  </a:lnTo>
                  <a:lnTo>
                    <a:pt x="50685" y="76"/>
                  </a:lnTo>
                  <a:lnTo>
                    <a:pt x="76" y="76"/>
                  </a:lnTo>
                  <a:lnTo>
                    <a:pt x="76" y="38176"/>
                  </a:lnTo>
                  <a:lnTo>
                    <a:pt x="50609" y="38176"/>
                  </a:lnTo>
                  <a:lnTo>
                    <a:pt x="50609" y="88976"/>
                  </a:lnTo>
                  <a:lnTo>
                    <a:pt x="0" y="88976"/>
                  </a:lnTo>
                  <a:lnTo>
                    <a:pt x="0" y="139776"/>
                  </a:lnTo>
                  <a:lnTo>
                    <a:pt x="139217" y="139776"/>
                  </a:lnTo>
                  <a:lnTo>
                    <a:pt x="139217" y="88976"/>
                  </a:lnTo>
                  <a:close/>
                </a:path>
                <a:path w="828675" h="140335">
                  <a:moveTo>
                    <a:pt x="139217" y="76"/>
                  </a:moveTo>
                  <a:lnTo>
                    <a:pt x="94919" y="76"/>
                  </a:lnTo>
                  <a:lnTo>
                    <a:pt x="94919" y="38176"/>
                  </a:lnTo>
                  <a:lnTo>
                    <a:pt x="139217" y="38176"/>
                  </a:lnTo>
                  <a:lnTo>
                    <a:pt x="139217" y="76"/>
                  </a:lnTo>
                  <a:close/>
                </a:path>
                <a:path w="828675" h="140335">
                  <a:moveTo>
                    <a:pt x="784186" y="88976"/>
                  </a:moveTo>
                  <a:lnTo>
                    <a:pt x="733590" y="88976"/>
                  </a:lnTo>
                  <a:lnTo>
                    <a:pt x="733590" y="38176"/>
                  </a:lnTo>
                  <a:lnTo>
                    <a:pt x="600951" y="38176"/>
                  </a:lnTo>
                  <a:lnTo>
                    <a:pt x="600951" y="88976"/>
                  </a:lnTo>
                  <a:lnTo>
                    <a:pt x="550354" y="88976"/>
                  </a:lnTo>
                  <a:lnTo>
                    <a:pt x="550354" y="38176"/>
                  </a:lnTo>
                  <a:lnTo>
                    <a:pt x="506044" y="38176"/>
                  </a:lnTo>
                  <a:lnTo>
                    <a:pt x="506044" y="88976"/>
                  </a:lnTo>
                  <a:lnTo>
                    <a:pt x="461746" y="88976"/>
                  </a:lnTo>
                  <a:lnTo>
                    <a:pt x="461746" y="38176"/>
                  </a:lnTo>
                  <a:lnTo>
                    <a:pt x="417512" y="38176"/>
                  </a:lnTo>
                  <a:lnTo>
                    <a:pt x="417512" y="88976"/>
                  </a:lnTo>
                  <a:lnTo>
                    <a:pt x="366903" y="88976"/>
                  </a:lnTo>
                  <a:lnTo>
                    <a:pt x="366903" y="38176"/>
                  </a:lnTo>
                  <a:lnTo>
                    <a:pt x="322249" y="38176"/>
                  </a:lnTo>
                  <a:lnTo>
                    <a:pt x="322249" y="88976"/>
                  </a:lnTo>
                  <a:lnTo>
                    <a:pt x="277939" y="88976"/>
                  </a:lnTo>
                  <a:lnTo>
                    <a:pt x="277939" y="38176"/>
                  </a:lnTo>
                  <a:lnTo>
                    <a:pt x="234061" y="38176"/>
                  </a:lnTo>
                  <a:lnTo>
                    <a:pt x="234061" y="76"/>
                  </a:lnTo>
                  <a:lnTo>
                    <a:pt x="233629" y="76"/>
                  </a:lnTo>
                  <a:lnTo>
                    <a:pt x="233629" y="38176"/>
                  </a:lnTo>
                  <a:lnTo>
                    <a:pt x="233629" y="88976"/>
                  </a:lnTo>
                  <a:lnTo>
                    <a:pt x="183527" y="88976"/>
                  </a:lnTo>
                  <a:lnTo>
                    <a:pt x="183527" y="38176"/>
                  </a:lnTo>
                  <a:lnTo>
                    <a:pt x="233629" y="38176"/>
                  </a:lnTo>
                  <a:lnTo>
                    <a:pt x="233629" y="76"/>
                  </a:lnTo>
                  <a:lnTo>
                    <a:pt x="183451" y="76"/>
                  </a:lnTo>
                  <a:lnTo>
                    <a:pt x="183451" y="38176"/>
                  </a:lnTo>
                  <a:lnTo>
                    <a:pt x="139217" y="38176"/>
                  </a:lnTo>
                  <a:lnTo>
                    <a:pt x="139217" y="88976"/>
                  </a:lnTo>
                  <a:lnTo>
                    <a:pt x="183032" y="88976"/>
                  </a:lnTo>
                  <a:lnTo>
                    <a:pt x="183032" y="139776"/>
                  </a:lnTo>
                  <a:lnTo>
                    <a:pt x="784186" y="139776"/>
                  </a:lnTo>
                  <a:lnTo>
                    <a:pt x="784186" y="88976"/>
                  </a:lnTo>
                  <a:close/>
                </a:path>
                <a:path w="828675" h="140335">
                  <a:moveTo>
                    <a:pt x="828497" y="0"/>
                  </a:moveTo>
                  <a:lnTo>
                    <a:pt x="277939" y="0"/>
                  </a:lnTo>
                  <a:lnTo>
                    <a:pt x="277939" y="38087"/>
                  </a:lnTo>
                  <a:lnTo>
                    <a:pt x="828497" y="38087"/>
                  </a:lnTo>
                  <a:lnTo>
                    <a:pt x="8284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397495" y="5020826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366" y="0"/>
                  </a:lnTo>
                </a:path>
              </a:pathLst>
            </a:custGeom>
            <a:ln w="3821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7441723" y="5001843"/>
              <a:ext cx="638810" cy="127000"/>
            </a:xfrm>
            <a:custGeom>
              <a:avLst/>
              <a:gdLst/>
              <a:ahLst/>
              <a:cxnLst/>
              <a:rect l="l" t="t" r="r" b="b"/>
              <a:pathLst>
                <a:path w="638809" h="127000">
                  <a:moveTo>
                    <a:pt x="139141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9141" y="88900"/>
                  </a:lnTo>
                  <a:lnTo>
                    <a:pt x="139141" y="38100"/>
                  </a:lnTo>
                  <a:close/>
                </a:path>
                <a:path w="638809" h="127000">
                  <a:moveTo>
                    <a:pt x="322313" y="38100"/>
                  </a:moveTo>
                  <a:lnTo>
                    <a:pt x="183095" y="38100"/>
                  </a:lnTo>
                  <a:lnTo>
                    <a:pt x="183095" y="88900"/>
                  </a:lnTo>
                  <a:lnTo>
                    <a:pt x="139217" y="88900"/>
                  </a:lnTo>
                  <a:lnTo>
                    <a:pt x="139217" y="127000"/>
                  </a:lnTo>
                  <a:lnTo>
                    <a:pt x="183515" y="127000"/>
                  </a:lnTo>
                  <a:lnTo>
                    <a:pt x="183515" y="88900"/>
                  </a:lnTo>
                  <a:lnTo>
                    <a:pt x="227406" y="88900"/>
                  </a:lnTo>
                  <a:lnTo>
                    <a:pt x="227406" y="127000"/>
                  </a:lnTo>
                  <a:lnTo>
                    <a:pt x="271703" y="127000"/>
                  </a:lnTo>
                  <a:lnTo>
                    <a:pt x="271703" y="88900"/>
                  </a:lnTo>
                  <a:lnTo>
                    <a:pt x="322313" y="88900"/>
                  </a:lnTo>
                  <a:lnTo>
                    <a:pt x="322313" y="38100"/>
                  </a:lnTo>
                  <a:close/>
                </a:path>
                <a:path w="638809" h="127000">
                  <a:moveTo>
                    <a:pt x="366966" y="88900"/>
                  </a:moveTo>
                  <a:lnTo>
                    <a:pt x="322668" y="88900"/>
                  </a:lnTo>
                  <a:lnTo>
                    <a:pt x="322668" y="127000"/>
                  </a:lnTo>
                  <a:lnTo>
                    <a:pt x="366966" y="127000"/>
                  </a:lnTo>
                  <a:lnTo>
                    <a:pt x="366966" y="88900"/>
                  </a:lnTo>
                  <a:close/>
                </a:path>
                <a:path w="638809" h="127000">
                  <a:moveTo>
                    <a:pt x="455218" y="88900"/>
                  </a:moveTo>
                  <a:lnTo>
                    <a:pt x="410921" y="88900"/>
                  </a:lnTo>
                  <a:lnTo>
                    <a:pt x="410921" y="127000"/>
                  </a:lnTo>
                  <a:lnTo>
                    <a:pt x="455218" y="127000"/>
                  </a:lnTo>
                  <a:lnTo>
                    <a:pt x="455218" y="88900"/>
                  </a:lnTo>
                  <a:close/>
                </a:path>
                <a:path w="638809" h="127000">
                  <a:moveTo>
                    <a:pt x="550138" y="37960"/>
                  </a:moveTo>
                  <a:lnTo>
                    <a:pt x="366610" y="37960"/>
                  </a:lnTo>
                  <a:lnTo>
                    <a:pt x="366610" y="88747"/>
                  </a:lnTo>
                  <a:lnTo>
                    <a:pt x="550138" y="88747"/>
                  </a:lnTo>
                  <a:lnTo>
                    <a:pt x="550138" y="37960"/>
                  </a:lnTo>
                  <a:close/>
                </a:path>
                <a:path w="638809" h="127000">
                  <a:moveTo>
                    <a:pt x="638746" y="0"/>
                  </a:moveTo>
                  <a:lnTo>
                    <a:pt x="594436" y="0"/>
                  </a:lnTo>
                  <a:lnTo>
                    <a:pt x="594436" y="38100"/>
                  </a:lnTo>
                  <a:lnTo>
                    <a:pt x="638746" y="38100"/>
                  </a:lnTo>
                  <a:lnTo>
                    <a:pt x="638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/>
          <p:nvPr/>
        </p:nvSpPr>
        <p:spPr>
          <a:xfrm>
            <a:off x="18264133" y="8255757"/>
            <a:ext cx="24130" cy="38100"/>
          </a:xfrm>
          <a:custGeom>
            <a:avLst/>
            <a:gdLst/>
            <a:ahLst/>
            <a:cxnLst/>
            <a:rect l="l" t="t" r="r" b="b"/>
            <a:pathLst>
              <a:path w="24130" h="38100">
                <a:moveTo>
                  <a:pt x="23866" y="38099"/>
                </a:moveTo>
                <a:lnTo>
                  <a:pt x="0" y="38099"/>
                </a:lnTo>
                <a:lnTo>
                  <a:pt x="0" y="0"/>
                </a:lnTo>
                <a:lnTo>
                  <a:pt x="23866" y="0"/>
                </a:lnTo>
                <a:lnTo>
                  <a:pt x="2386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2" name="object 172"/>
          <p:cNvGrpSpPr/>
          <p:nvPr/>
        </p:nvGrpSpPr>
        <p:grpSpPr>
          <a:xfrm>
            <a:off x="16980065" y="7938257"/>
            <a:ext cx="1308100" cy="2336800"/>
            <a:chOff x="16980065" y="7938257"/>
            <a:chExt cx="1308100" cy="2336800"/>
          </a:xfrm>
        </p:grpSpPr>
        <p:sp>
          <p:nvSpPr>
            <p:cNvPr id="173" name="object 173"/>
            <p:cNvSpPr/>
            <p:nvPr/>
          </p:nvSpPr>
          <p:spPr>
            <a:xfrm>
              <a:off x="17163504" y="7938261"/>
              <a:ext cx="689610" cy="177800"/>
            </a:xfrm>
            <a:custGeom>
              <a:avLst/>
              <a:gdLst/>
              <a:ahLst/>
              <a:cxnLst/>
              <a:rect l="l" t="t" r="r" b="b"/>
              <a:pathLst>
                <a:path w="689609" h="177800">
                  <a:moveTo>
                    <a:pt x="50609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0609" y="177800"/>
                  </a:lnTo>
                  <a:lnTo>
                    <a:pt x="50609" y="127000"/>
                  </a:lnTo>
                  <a:close/>
                </a:path>
                <a:path w="689609" h="177800">
                  <a:moveTo>
                    <a:pt x="139153" y="127000"/>
                  </a:moveTo>
                  <a:lnTo>
                    <a:pt x="94843" y="127000"/>
                  </a:lnTo>
                  <a:lnTo>
                    <a:pt x="94843" y="177800"/>
                  </a:lnTo>
                  <a:lnTo>
                    <a:pt x="139153" y="177800"/>
                  </a:lnTo>
                  <a:lnTo>
                    <a:pt x="139153" y="127000"/>
                  </a:lnTo>
                  <a:close/>
                </a:path>
                <a:path w="689609" h="177800">
                  <a:moveTo>
                    <a:pt x="139153" y="38100"/>
                  </a:moveTo>
                  <a:lnTo>
                    <a:pt x="94843" y="38100"/>
                  </a:lnTo>
                  <a:lnTo>
                    <a:pt x="94843" y="88900"/>
                  </a:lnTo>
                  <a:lnTo>
                    <a:pt x="139153" y="88900"/>
                  </a:lnTo>
                  <a:lnTo>
                    <a:pt x="139153" y="38100"/>
                  </a:lnTo>
                  <a:close/>
                </a:path>
                <a:path w="689609" h="177800">
                  <a:moveTo>
                    <a:pt x="183451" y="88900"/>
                  </a:moveTo>
                  <a:lnTo>
                    <a:pt x="139153" y="88900"/>
                  </a:lnTo>
                  <a:lnTo>
                    <a:pt x="139153" y="127000"/>
                  </a:lnTo>
                  <a:lnTo>
                    <a:pt x="183451" y="127000"/>
                  </a:lnTo>
                  <a:lnTo>
                    <a:pt x="183451" y="88900"/>
                  </a:lnTo>
                  <a:close/>
                </a:path>
                <a:path w="689609" h="177800">
                  <a:moveTo>
                    <a:pt x="278295" y="0"/>
                  </a:moveTo>
                  <a:lnTo>
                    <a:pt x="233984" y="0"/>
                  </a:lnTo>
                  <a:lnTo>
                    <a:pt x="233984" y="38100"/>
                  </a:lnTo>
                  <a:lnTo>
                    <a:pt x="183451" y="38100"/>
                  </a:lnTo>
                  <a:lnTo>
                    <a:pt x="183451" y="88900"/>
                  </a:lnTo>
                  <a:lnTo>
                    <a:pt x="234061" y="88900"/>
                  </a:lnTo>
                  <a:lnTo>
                    <a:pt x="234061" y="38100"/>
                  </a:lnTo>
                  <a:lnTo>
                    <a:pt x="278295" y="38100"/>
                  </a:lnTo>
                  <a:lnTo>
                    <a:pt x="278295" y="0"/>
                  </a:lnTo>
                  <a:close/>
                </a:path>
                <a:path w="689609" h="177800">
                  <a:moveTo>
                    <a:pt x="417436" y="38100"/>
                  </a:moveTo>
                  <a:lnTo>
                    <a:pt x="366826" y="38100"/>
                  </a:lnTo>
                  <a:lnTo>
                    <a:pt x="366826" y="88900"/>
                  </a:lnTo>
                  <a:lnTo>
                    <a:pt x="417436" y="88900"/>
                  </a:lnTo>
                  <a:lnTo>
                    <a:pt x="417436" y="38100"/>
                  </a:lnTo>
                  <a:close/>
                </a:path>
                <a:path w="689609" h="177800">
                  <a:moveTo>
                    <a:pt x="550278" y="37553"/>
                  </a:moveTo>
                  <a:lnTo>
                    <a:pt x="461733" y="37553"/>
                  </a:lnTo>
                  <a:lnTo>
                    <a:pt x="461733" y="88328"/>
                  </a:lnTo>
                  <a:lnTo>
                    <a:pt x="506044" y="88328"/>
                  </a:lnTo>
                  <a:lnTo>
                    <a:pt x="506044" y="126415"/>
                  </a:lnTo>
                  <a:lnTo>
                    <a:pt x="550278" y="126415"/>
                  </a:lnTo>
                  <a:lnTo>
                    <a:pt x="550278" y="88328"/>
                  </a:lnTo>
                  <a:lnTo>
                    <a:pt x="550278" y="37553"/>
                  </a:lnTo>
                  <a:close/>
                </a:path>
                <a:path w="689609" h="177800">
                  <a:moveTo>
                    <a:pt x="689419" y="127000"/>
                  </a:moveTo>
                  <a:lnTo>
                    <a:pt x="461733" y="127000"/>
                  </a:lnTo>
                  <a:lnTo>
                    <a:pt x="461733" y="88900"/>
                  </a:lnTo>
                  <a:lnTo>
                    <a:pt x="417436" y="88900"/>
                  </a:lnTo>
                  <a:lnTo>
                    <a:pt x="417436" y="127000"/>
                  </a:lnTo>
                  <a:lnTo>
                    <a:pt x="366826" y="127000"/>
                  </a:lnTo>
                  <a:lnTo>
                    <a:pt x="366826" y="88900"/>
                  </a:lnTo>
                  <a:lnTo>
                    <a:pt x="322592" y="88900"/>
                  </a:lnTo>
                  <a:lnTo>
                    <a:pt x="322592" y="38100"/>
                  </a:lnTo>
                  <a:lnTo>
                    <a:pt x="366826" y="38100"/>
                  </a:lnTo>
                  <a:lnTo>
                    <a:pt x="366826" y="0"/>
                  </a:lnTo>
                  <a:lnTo>
                    <a:pt x="322529" y="0"/>
                  </a:lnTo>
                  <a:lnTo>
                    <a:pt x="322529" y="38100"/>
                  </a:lnTo>
                  <a:lnTo>
                    <a:pt x="278295" y="38100"/>
                  </a:lnTo>
                  <a:lnTo>
                    <a:pt x="278295" y="88900"/>
                  </a:lnTo>
                  <a:lnTo>
                    <a:pt x="322529" y="88900"/>
                  </a:lnTo>
                  <a:lnTo>
                    <a:pt x="322529" y="127000"/>
                  </a:lnTo>
                  <a:lnTo>
                    <a:pt x="183527" y="127000"/>
                  </a:lnTo>
                  <a:lnTo>
                    <a:pt x="183527" y="177800"/>
                  </a:lnTo>
                  <a:lnTo>
                    <a:pt x="322668" y="177800"/>
                  </a:lnTo>
                  <a:lnTo>
                    <a:pt x="322668" y="127000"/>
                  </a:lnTo>
                  <a:lnTo>
                    <a:pt x="366407" y="127000"/>
                  </a:lnTo>
                  <a:lnTo>
                    <a:pt x="366407" y="177800"/>
                  </a:lnTo>
                  <a:lnTo>
                    <a:pt x="689419" y="177800"/>
                  </a:lnTo>
                  <a:lnTo>
                    <a:pt x="689419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7214047" y="813510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7074972" y="8154161"/>
              <a:ext cx="961390" cy="190500"/>
            </a:xfrm>
            <a:custGeom>
              <a:avLst/>
              <a:gdLst/>
              <a:ahLst/>
              <a:cxnLst/>
              <a:rect l="l" t="t" r="r" b="b"/>
              <a:pathLst>
                <a:path w="961390" h="190500">
                  <a:moveTo>
                    <a:pt x="88531" y="50800"/>
                  </a:moveTo>
                  <a:lnTo>
                    <a:pt x="44297" y="50800"/>
                  </a:lnTo>
                  <a:lnTo>
                    <a:pt x="44297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44234" y="50800"/>
                  </a:lnTo>
                  <a:lnTo>
                    <a:pt x="44234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297" y="139700"/>
                  </a:lnTo>
                  <a:lnTo>
                    <a:pt x="44297" y="101600"/>
                  </a:lnTo>
                  <a:lnTo>
                    <a:pt x="88531" y="101600"/>
                  </a:lnTo>
                  <a:lnTo>
                    <a:pt x="88531" y="50800"/>
                  </a:lnTo>
                  <a:close/>
                </a:path>
                <a:path w="961390" h="190500">
                  <a:moveTo>
                    <a:pt x="139141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961390" h="190500">
                  <a:moveTo>
                    <a:pt x="183375" y="139700"/>
                  </a:moveTo>
                  <a:lnTo>
                    <a:pt x="139141" y="139700"/>
                  </a:lnTo>
                  <a:lnTo>
                    <a:pt x="139141" y="101600"/>
                  </a:lnTo>
                  <a:lnTo>
                    <a:pt x="88531" y="101600"/>
                  </a:lnTo>
                  <a:lnTo>
                    <a:pt x="88531" y="139700"/>
                  </a:lnTo>
                  <a:lnTo>
                    <a:pt x="139065" y="139700"/>
                  </a:lnTo>
                  <a:lnTo>
                    <a:pt x="139065" y="190500"/>
                  </a:lnTo>
                  <a:lnTo>
                    <a:pt x="183375" y="190500"/>
                  </a:lnTo>
                  <a:lnTo>
                    <a:pt x="183375" y="139700"/>
                  </a:lnTo>
                  <a:close/>
                </a:path>
                <a:path w="961390" h="190500">
                  <a:moveTo>
                    <a:pt x="227685" y="101600"/>
                  </a:moveTo>
                  <a:lnTo>
                    <a:pt x="183375" y="101600"/>
                  </a:lnTo>
                  <a:lnTo>
                    <a:pt x="183375" y="139700"/>
                  </a:lnTo>
                  <a:lnTo>
                    <a:pt x="227685" y="139700"/>
                  </a:lnTo>
                  <a:lnTo>
                    <a:pt x="227685" y="101600"/>
                  </a:lnTo>
                  <a:close/>
                </a:path>
                <a:path w="961390" h="190500">
                  <a:moveTo>
                    <a:pt x="227685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227685" y="50800"/>
                  </a:lnTo>
                  <a:lnTo>
                    <a:pt x="227685" y="0"/>
                  </a:lnTo>
                  <a:close/>
                </a:path>
                <a:path w="961390" h="190500">
                  <a:moveTo>
                    <a:pt x="411124" y="101600"/>
                  </a:moveTo>
                  <a:lnTo>
                    <a:pt x="366826" y="101600"/>
                  </a:lnTo>
                  <a:lnTo>
                    <a:pt x="366826" y="50800"/>
                  </a:lnTo>
                  <a:lnTo>
                    <a:pt x="322592" y="50800"/>
                  </a:lnTo>
                  <a:lnTo>
                    <a:pt x="322592" y="0"/>
                  </a:lnTo>
                  <a:lnTo>
                    <a:pt x="271983" y="0"/>
                  </a:lnTo>
                  <a:lnTo>
                    <a:pt x="271983" y="50800"/>
                  </a:lnTo>
                  <a:lnTo>
                    <a:pt x="322516" y="50800"/>
                  </a:lnTo>
                  <a:lnTo>
                    <a:pt x="322516" y="101600"/>
                  </a:lnTo>
                  <a:lnTo>
                    <a:pt x="271983" y="101600"/>
                  </a:lnTo>
                  <a:lnTo>
                    <a:pt x="271983" y="50800"/>
                  </a:lnTo>
                  <a:lnTo>
                    <a:pt x="227685" y="50800"/>
                  </a:lnTo>
                  <a:lnTo>
                    <a:pt x="227685" y="101600"/>
                  </a:lnTo>
                  <a:lnTo>
                    <a:pt x="271919" y="101600"/>
                  </a:lnTo>
                  <a:lnTo>
                    <a:pt x="271919" y="139700"/>
                  </a:lnTo>
                  <a:lnTo>
                    <a:pt x="411124" y="139700"/>
                  </a:lnTo>
                  <a:lnTo>
                    <a:pt x="411124" y="101600"/>
                  </a:lnTo>
                  <a:close/>
                </a:path>
                <a:path w="961390" h="190500">
                  <a:moveTo>
                    <a:pt x="961326" y="101600"/>
                  </a:moveTo>
                  <a:lnTo>
                    <a:pt x="822185" y="101600"/>
                  </a:lnTo>
                  <a:lnTo>
                    <a:pt x="822185" y="50800"/>
                  </a:lnTo>
                  <a:lnTo>
                    <a:pt x="872794" y="50800"/>
                  </a:lnTo>
                  <a:lnTo>
                    <a:pt x="872794" y="0"/>
                  </a:lnTo>
                  <a:lnTo>
                    <a:pt x="689419" y="0"/>
                  </a:lnTo>
                  <a:lnTo>
                    <a:pt x="689419" y="50800"/>
                  </a:lnTo>
                  <a:lnTo>
                    <a:pt x="689419" y="101600"/>
                  </a:lnTo>
                  <a:lnTo>
                    <a:pt x="638810" y="101600"/>
                  </a:lnTo>
                  <a:lnTo>
                    <a:pt x="638810" y="50800"/>
                  </a:lnTo>
                  <a:lnTo>
                    <a:pt x="689419" y="50800"/>
                  </a:lnTo>
                  <a:lnTo>
                    <a:pt x="689419" y="0"/>
                  </a:lnTo>
                  <a:lnTo>
                    <a:pt x="549846" y="0"/>
                  </a:lnTo>
                  <a:lnTo>
                    <a:pt x="549846" y="50800"/>
                  </a:lnTo>
                  <a:lnTo>
                    <a:pt x="594156" y="50800"/>
                  </a:lnTo>
                  <a:lnTo>
                    <a:pt x="594156" y="101600"/>
                  </a:lnTo>
                  <a:lnTo>
                    <a:pt x="549846" y="101600"/>
                  </a:lnTo>
                  <a:lnTo>
                    <a:pt x="549846" y="50800"/>
                  </a:lnTo>
                  <a:lnTo>
                    <a:pt x="506031" y="50800"/>
                  </a:lnTo>
                  <a:lnTo>
                    <a:pt x="506031" y="0"/>
                  </a:lnTo>
                  <a:lnTo>
                    <a:pt x="505536" y="0"/>
                  </a:lnTo>
                  <a:lnTo>
                    <a:pt x="505536" y="50800"/>
                  </a:lnTo>
                  <a:lnTo>
                    <a:pt x="505536" y="101600"/>
                  </a:lnTo>
                  <a:lnTo>
                    <a:pt x="455434" y="101600"/>
                  </a:lnTo>
                  <a:lnTo>
                    <a:pt x="455434" y="50800"/>
                  </a:lnTo>
                  <a:lnTo>
                    <a:pt x="505536" y="50800"/>
                  </a:lnTo>
                  <a:lnTo>
                    <a:pt x="505536" y="0"/>
                  </a:lnTo>
                  <a:lnTo>
                    <a:pt x="366826" y="0"/>
                  </a:lnTo>
                  <a:lnTo>
                    <a:pt x="366826" y="50800"/>
                  </a:lnTo>
                  <a:lnTo>
                    <a:pt x="411124" y="50800"/>
                  </a:lnTo>
                  <a:lnTo>
                    <a:pt x="411124" y="101600"/>
                  </a:lnTo>
                  <a:lnTo>
                    <a:pt x="454939" y="101600"/>
                  </a:lnTo>
                  <a:lnTo>
                    <a:pt x="454939" y="139700"/>
                  </a:lnTo>
                  <a:lnTo>
                    <a:pt x="961326" y="139700"/>
                  </a:lnTo>
                  <a:lnTo>
                    <a:pt x="961326" y="101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7302657" y="8319257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0" y="0"/>
                  </a:moveTo>
                  <a:lnTo>
                    <a:pt x="689346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6980065" y="8344661"/>
              <a:ext cx="1308100" cy="89535"/>
            </a:xfrm>
            <a:custGeom>
              <a:avLst/>
              <a:gdLst/>
              <a:ahLst/>
              <a:cxnLst/>
              <a:rect l="l" t="t" r="r" b="b"/>
              <a:pathLst>
                <a:path w="1308100" h="89534">
                  <a:moveTo>
                    <a:pt x="5059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96" y="50800"/>
                  </a:lnTo>
                  <a:lnTo>
                    <a:pt x="50596" y="0"/>
                  </a:lnTo>
                  <a:close/>
                </a:path>
                <a:path w="1308100" h="89534">
                  <a:moveTo>
                    <a:pt x="139204" y="0"/>
                  </a:moveTo>
                  <a:lnTo>
                    <a:pt x="94907" y="0"/>
                  </a:lnTo>
                  <a:lnTo>
                    <a:pt x="94907" y="50800"/>
                  </a:lnTo>
                  <a:lnTo>
                    <a:pt x="139204" y="50800"/>
                  </a:lnTo>
                  <a:lnTo>
                    <a:pt x="139204" y="0"/>
                  </a:lnTo>
                  <a:close/>
                </a:path>
                <a:path w="1308100" h="89534">
                  <a:moveTo>
                    <a:pt x="234048" y="0"/>
                  </a:moveTo>
                  <a:lnTo>
                    <a:pt x="183438" y="0"/>
                  </a:lnTo>
                  <a:lnTo>
                    <a:pt x="183438" y="50800"/>
                  </a:lnTo>
                  <a:lnTo>
                    <a:pt x="234048" y="50800"/>
                  </a:lnTo>
                  <a:lnTo>
                    <a:pt x="234048" y="0"/>
                  </a:lnTo>
                  <a:close/>
                </a:path>
                <a:path w="1308100" h="89534">
                  <a:moveTo>
                    <a:pt x="322592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308100" h="89534">
                  <a:moveTo>
                    <a:pt x="417499" y="0"/>
                  </a:moveTo>
                  <a:lnTo>
                    <a:pt x="366890" y="0"/>
                  </a:lnTo>
                  <a:lnTo>
                    <a:pt x="366890" y="50800"/>
                  </a:lnTo>
                  <a:lnTo>
                    <a:pt x="417499" y="50800"/>
                  </a:lnTo>
                  <a:lnTo>
                    <a:pt x="417499" y="0"/>
                  </a:lnTo>
                  <a:close/>
                </a:path>
                <a:path w="1308100" h="89534">
                  <a:moveTo>
                    <a:pt x="600443" y="0"/>
                  </a:moveTo>
                  <a:lnTo>
                    <a:pt x="461238" y="0"/>
                  </a:lnTo>
                  <a:lnTo>
                    <a:pt x="461238" y="50800"/>
                  </a:lnTo>
                  <a:lnTo>
                    <a:pt x="600443" y="50800"/>
                  </a:lnTo>
                  <a:lnTo>
                    <a:pt x="600443" y="0"/>
                  </a:lnTo>
                  <a:close/>
                </a:path>
                <a:path w="1308100" h="89534">
                  <a:moveTo>
                    <a:pt x="1100467" y="596"/>
                  </a:moveTo>
                  <a:lnTo>
                    <a:pt x="644753" y="596"/>
                  </a:lnTo>
                  <a:lnTo>
                    <a:pt x="644753" y="51384"/>
                  </a:lnTo>
                  <a:lnTo>
                    <a:pt x="1056373" y="51384"/>
                  </a:lnTo>
                  <a:lnTo>
                    <a:pt x="1056373" y="89471"/>
                  </a:lnTo>
                  <a:lnTo>
                    <a:pt x="1100467" y="89471"/>
                  </a:lnTo>
                  <a:lnTo>
                    <a:pt x="1100467" y="51384"/>
                  </a:lnTo>
                  <a:lnTo>
                    <a:pt x="1100467" y="596"/>
                  </a:lnTo>
                  <a:close/>
                </a:path>
                <a:path w="1308100" h="89534">
                  <a:moveTo>
                    <a:pt x="1307922" y="0"/>
                  </a:moveTo>
                  <a:lnTo>
                    <a:pt x="1283995" y="0"/>
                  </a:lnTo>
                  <a:lnTo>
                    <a:pt x="1283995" y="50800"/>
                  </a:lnTo>
                  <a:lnTo>
                    <a:pt x="1307922" y="50800"/>
                  </a:lnTo>
                  <a:lnTo>
                    <a:pt x="130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7119209" y="841450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6980065" y="8395461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9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96" y="88900"/>
                  </a:lnTo>
                  <a:lnTo>
                    <a:pt x="50596" y="38100"/>
                  </a:lnTo>
                  <a:close/>
                </a:path>
                <a:path w="1308100" h="127000">
                  <a:moveTo>
                    <a:pt x="139141" y="38100"/>
                  </a:moveTo>
                  <a:lnTo>
                    <a:pt x="94830" y="38100"/>
                  </a:lnTo>
                  <a:lnTo>
                    <a:pt x="94830" y="88900"/>
                  </a:lnTo>
                  <a:lnTo>
                    <a:pt x="50596" y="88900"/>
                  </a:lnTo>
                  <a:lnTo>
                    <a:pt x="50596" y="127000"/>
                  </a:lnTo>
                  <a:lnTo>
                    <a:pt x="94907" y="127000"/>
                  </a:lnTo>
                  <a:lnTo>
                    <a:pt x="94907" y="88900"/>
                  </a:lnTo>
                  <a:lnTo>
                    <a:pt x="139141" y="88900"/>
                  </a:lnTo>
                  <a:lnTo>
                    <a:pt x="139141" y="38100"/>
                  </a:lnTo>
                  <a:close/>
                </a:path>
                <a:path w="1308100" h="127000">
                  <a:moveTo>
                    <a:pt x="234048" y="38100"/>
                  </a:moveTo>
                  <a:lnTo>
                    <a:pt x="183438" y="38100"/>
                  </a:lnTo>
                  <a:lnTo>
                    <a:pt x="183438" y="88900"/>
                  </a:lnTo>
                  <a:lnTo>
                    <a:pt x="234048" y="88900"/>
                  </a:lnTo>
                  <a:lnTo>
                    <a:pt x="234048" y="38100"/>
                  </a:lnTo>
                  <a:close/>
                </a:path>
                <a:path w="1308100" h="127000">
                  <a:moveTo>
                    <a:pt x="322592" y="38100"/>
                  </a:moveTo>
                  <a:lnTo>
                    <a:pt x="278282" y="38100"/>
                  </a:lnTo>
                  <a:lnTo>
                    <a:pt x="278282" y="88900"/>
                  </a:lnTo>
                  <a:lnTo>
                    <a:pt x="322592" y="88900"/>
                  </a:lnTo>
                  <a:lnTo>
                    <a:pt x="322592" y="38100"/>
                  </a:lnTo>
                  <a:close/>
                </a:path>
                <a:path w="1308100" h="127000">
                  <a:moveTo>
                    <a:pt x="1239621" y="38100"/>
                  </a:moveTo>
                  <a:lnTo>
                    <a:pt x="1012075" y="38100"/>
                  </a:lnTo>
                  <a:lnTo>
                    <a:pt x="1012075" y="0"/>
                  </a:lnTo>
                  <a:lnTo>
                    <a:pt x="967765" y="0"/>
                  </a:lnTo>
                  <a:lnTo>
                    <a:pt x="967765" y="38100"/>
                  </a:lnTo>
                  <a:lnTo>
                    <a:pt x="917168" y="38100"/>
                  </a:lnTo>
                  <a:lnTo>
                    <a:pt x="917168" y="0"/>
                  </a:lnTo>
                  <a:lnTo>
                    <a:pt x="784326" y="0"/>
                  </a:lnTo>
                  <a:lnTo>
                    <a:pt x="784326" y="38100"/>
                  </a:lnTo>
                  <a:lnTo>
                    <a:pt x="366331" y="38100"/>
                  </a:lnTo>
                  <a:lnTo>
                    <a:pt x="366331" y="88900"/>
                  </a:lnTo>
                  <a:lnTo>
                    <a:pt x="1239621" y="88900"/>
                  </a:lnTo>
                  <a:lnTo>
                    <a:pt x="1239621" y="38100"/>
                  </a:lnTo>
                  <a:close/>
                </a:path>
                <a:path w="1308100" h="127000">
                  <a:moveTo>
                    <a:pt x="1307922" y="38100"/>
                  </a:moveTo>
                  <a:lnTo>
                    <a:pt x="1284058" y="38100"/>
                  </a:lnTo>
                  <a:lnTo>
                    <a:pt x="1284058" y="0"/>
                  </a:lnTo>
                  <a:lnTo>
                    <a:pt x="1239761" y="0"/>
                  </a:lnTo>
                  <a:lnTo>
                    <a:pt x="1239761" y="38100"/>
                  </a:lnTo>
                  <a:lnTo>
                    <a:pt x="1283995" y="38100"/>
                  </a:lnTo>
                  <a:lnTo>
                    <a:pt x="1283995" y="88900"/>
                  </a:lnTo>
                  <a:lnTo>
                    <a:pt x="1307922" y="88900"/>
                  </a:lnTo>
                  <a:lnTo>
                    <a:pt x="130792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7119209" y="8503407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5">
                  <a:moveTo>
                    <a:pt x="0" y="0"/>
                  </a:moveTo>
                  <a:lnTo>
                    <a:pt x="1144782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6980065" y="8522461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9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96" y="50800"/>
                  </a:lnTo>
                  <a:lnTo>
                    <a:pt x="50596" y="0"/>
                  </a:lnTo>
                  <a:close/>
                </a:path>
                <a:path w="1308100" h="50800">
                  <a:moveTo>
                    <a:pt x="139204" y="0"/>
                  </a:moveTo>
                  <a:lnTo>
                    <a:pt x="94907" y="0"/>
                  </a:lnTo>
                  <a:lnTo>
                    <a:pt x="94907" y="50800"/>
                  </a:lnTo>
                  <a:lnTo>
                    <a:pt x="139204" y="50800"/>
                  </a:lnTo>
                  <a:lnTo>
                    <a:pt x="139204" y="0"/>
                  </a:lnTo>
                  <a:close/>
                </a:path>
                <a:path w="1308100" h="50800">
                  <a:moveTo>
                    <a:pt x="234048" y="0"/>
                  </a:moveTo>
                  <a:lnTo>
                    <a:pt x="183438" y="0"/>
                  </a:lnTo>
                  <a:lnTo>
                    <a:pt x="183438" y="50800"/>
                  </a:lnTo>
                  <a:lnTo>
                    <a:pt x="234048" y="50800"/>
                  </a:lnTo>
                  <a:lnTo>
                    <a:pt x="234048" y="0"/>
                  </a:lnTo>
                  <a:close/>
                </a:path>
                <a:path w="1308100" h="50800">
                  <a:moveTo>
                    <a:pt x="417499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417499" y="50800"/>
                  </a:lnTo>
                  <a:lnTo>
                    <a:pt x="417499" y="0"/>
                  </a:lnTo>
                  <a:close/>
                </a:path>
                <a:path w="1308100" h="50800">
                  <a:moveTo>
                    <a:pt x="1307922" y="0"/>
                  </a:moveTo>
                  <a:lnTo>
                    <a:pt x="461238" y="0"/>
                  </a:lnTo>
                  <a:lnTo>
                    <a:pt x="461238" y="50800"/>
                  </a:lnTo>
                  <a:lnTo>
                    <a:pt x="1307922" y="50800"/>
                  </a:lnTo>
                  <a:lnTo>
                    <a:pt x="130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7119209" y="8598657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8027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7074972" y="8573261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1213484" h="88900">
                  <a:moveTo>
                    <a:pt x="227749" y="50800"/>
                  </a:moveTo>
                  <a:lnTo>
                    <a:pt x="88531" y="50800"/>
                  </a:lnTo>
                  <a:lnTo>
                    <a:pt x="88531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213484" h="88900">
                  <a:moveTo>
                    <a:pt x="1213015" y="50800"/>
                  </a:moveTo>
                  <a:lnTo>
                    <a:pt x="1189012" y="50800"/>
                  </a:lnTo>
                  <a:lnTo>
                    <a:pt x="1189012" y="0"/>
                  </a:lnTo>
                  <a:lnTo>
                    <a:pt x="1144854" y="0"/>
                  </a:lnTo>
                  <a:lnTo>
                    <a:pt x="1144854" y="50800"/>
                  </a:lnTo>
                  <a:lnTo>
                    <a:pt x="1100543" y="50800"/>
                  </a:lnTo>
                  <a:lnTo>
                    <a:pt x="1100543" y="0"/>
                  </a:lnTo>
                  <a:lnTo>
                    <a:pt x="1056309" y="0"/>
                  </a:lnTo>
                  <a:lnTo>
                    <a:pt x="1056309" y="50800"/>
                  </a:lnTo>
                  <a:lnTo>
                    <a:pt x="1005700" y="50800"/>
                  </a:lnTo>
                  <a:lnTo>
                    <a:pt x="1005700" y="0"/>
                  </a:lnTo>
                  <a:lnTo>
                    <a:pt x="872858" y="0"/>
                  </a:lnTo>
                  <a:lnTo>
                    <a:pt x="872858" y="50800"/>
                  </a:lnTo>
                  <a:lnTo>
                    <a:pt x="271424" y="50800"/>
                  </a:lnTo>
                  <a:lnTo>
                    <a:pt x="271424" y="88900"/>
                  </a:lnTo>
                  <a:lnTo>
                    <a:pt x="1213015" y="88900"/>
                  </a:lnTo>
                  <a:lnTo>
                    <a:pt x="1213015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7119209" y="8687557"/>
              <a:ext cx="1144905" cy="0"/>
            </a:xfrm>
            <a:custGeom>
              <a:avLst/>
              <a:gdLst/>
              <a:ahLst/>
              <a:cxnLst/>
              <a:rect l="l" t="t" r="r" b="b"/>
              <a:pathLst>
                <a:path w="1144905">
                  <a:moveTo>
                    <a:pt x="0" y="0"/>
                  </a:moveTo>
                  <a:lnTo>
                    <a:pt x="1144782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074972" y="8712961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97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97" y="50800"/>
                  </a:lnTo>
                  <a:lnTo>
                    <a:pt x="44297" y="0"/>
                  </a:lnTo>
                  <a:close/>
                </a:path>
                <a:path w="1213484" h="50800">
                  <a:moveTo>
                    <a:pt x="139141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1213484" h="50800">
                  <a:moveTo>
                    <a:pt x="322592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213484" h="50800">
                  <a:moveTo>
                    <a:pt x="689419" y="0"/>
                  </a:moveTo>
                  <a:lnTo>
                    <a:pt x="366331" y="0"/>
                  </a:lnTo>
                  <a:lnTo>
                    <a:pt x="366331" y="50800"/>
                  </a:lnTo>
                  <a:lnTo>
                    <a:pt x="689419" y="50800"/>
                  </a:lnTo>
                  <a:lnTo>
                    <a:pt x="689419" y="0"/>
                  </a:lnTo>
                  <a:close/>
                </a:path>
                <a:path w="1213484" h="50800">
                  <a:moveTo>
                    <a:pt x="1213015" y="0"/>
                  </a:moveTo>
                  <a:lnTo>
                    <a:pt x="733717" y="0"/>
                  </a:lnTo>
                  <a:lnTo>
                    <a:pt x="733717" y="50800"/>
                  </a:lnTo>
                  <a:lnTo>
                    <a:pt x="1213015" y="50800"/>
                  </a:lnTo>
                  <a:lnTo>
                    <a:pt x="12130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119209" y="8782807"/>
              <a:ext cx="962025" cy="0"/>
            </a:xfrm>
            <a:custGeom>
              <a:avLst/>
              <a:gdLst/>
              <a:ahLst/>
              <a:cxnLst/>
              <a:rect l="l" t="t" r="r" b="b"/>
              <a:pathLst>
                <a:path w="962025">
                  <a:moveTo>
                    <a:pt x="0" y="0"/>
                  </a:moveTo>
                  <a:lnTo>
                    <a:pt x="961475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163440" y="8763761"/>
              <a:ext cx="1124585" cy="76200"/>
            </a:xfrm>
            <a:custGeom>
              <a:avLst/>
              <a:gdLst/>
              <a:ahLst/>
              <a:cxnLst/>
              <a:rect l="l" t="t" r="r" b="b"/>
              <a:pathLst>
                <a:path w="1124584" h="76200">
                  <a:moveTo>
                    <a:pt x="139217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9217" y="76200"/>
                  </a:lnTo>
                  <a:lnTo>
                    <a:pt x="139217" y="38100"/>
                  </a:lnTo>
                  <a:close/>
                </a:path>
                <a:path w="1124584" h="76200">
                  <a:moveTo>
                    <a:pt x="1124546" y="38100"/>
                  </a:moveTo>
                  <a:lnTo>
                    <a:pt x="1100543" y="38100"/>
                  </a:lnTo>
                  <a:lnTo>
                    <a:pt x="1100543" y="0"/>
                  </a:lnTo>
                  <a:lnTo>
                    <a:pt x="967841" y="0"/>
                  </a:lnTo>
                  <a:lnTo>
                    <a:pt x="967841" y="38100"/>
                  </a:lnTo>
                  <a:lnTo>
                    <a:pt x="182956" y="38100"/>
                  </a:lnTo>
                  <a:lnTo>
                    <a:pt x="182956" y="76200"/>
                  </a:lnTo>
                  <a:lnTo>
                    <a:pt x="1124546" y="76200"/>
                  </a:lnTo>
                  <a:lnTo>
                    <a:pt x="112454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7214047" y="8865357"/>
              <a:ext cx="1050290" cy="0"/>
            </a:xfrm>
            <a:custGeom>
              <a:avLst/>
              <a:gdLst/>
              <a:ahLst/>
              <a:cxnLst/>
              <a:rect l="l" t="t" r="r" b="b"/>
              <a:pathLst>
                <a:path w="1050290">
                  <a:moveTo>
                    <a:pt x="0" y="0"/>
                  </a:moveTo>
                  <a:lnTo>
                    <a:pt x="1049944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258347" y="8890761"/>
              <a:ext cx="1029969" cy="50800"/>
            </a:xfrm>
            <a:custGeom>
              <a:avLst/>
              <a:gdLst/>
              <a:ahLst/>
              <a:cxnLst/>
              <a:rect l="l" t="t" r="r" b="b"/>
              <a:pathLst>
                <a:path w="1029969" h="50800">
                  <a:moveTo>
                    <a:pt x="44310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310" y="50800"/>
                  </a:lnTo>
                  <a:lnTo>
                    <a:pt x="44310" y="0"/>
                  </a:lnTo>
                  <a:close/>
                </a:path>
                <a:path w="1029969" h="50800">
                  <a:moveTo>
                    <a:pt x="139217" y="0"/>
                  </a:moveTo>
                  <a:lnTo>
                    <a:pt x="88607" y="0"/>
                  </a:lnTo>
                  <a:lnTo>
                    <a:pt x="88607" y="50800"/>
                  </a:lnTo>
                  <a:lnTo>
                    <a:pt x="139217" y="50800"/>
                  </a:lnTo>
                  <a:lnTo>
                    <a:pt x="139217" y="0"/>
                  </a:lnTo>
                  <a:close/>
                </a:path>
                <a:path w="1029969" h="50800">
                  <a:moveTo>
                    <a:pt x="322160" y="0"/>
                  </a:moveTo>
                  <a:lnTo>
                    <a:pt x="182956" y="0"/>
                  </a:lnTo>
                  <a:lnTo>
                    <a:pt x="182956" y="50800"/>
                  </a:lnTo>
                  <a:lnTo>
                    <a:pt x="322160" y="50800"/>
                  </a:lnTo>
                  <a:lnTo>
                    <a:pt x="322160" y="0"/>
                  </a:lnTo>
                  <a:close/>
                </a:path>
                <a:path w="1029969" h="50800">
                  <a:moveTo>
                    <a:pt x="1029639" y="0"/>
                  </a:moveTo>
                  <a:lnTo>
                    <a:pt x="366471" y="0"/>
                  </a:lnTo>
                  <a:lnTo>
                    <a:pt x="366471" y="50800"/>
                  </a:lnTo>
                  <a:lnTo>
                    <a:pt x="1029639" y="508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302657" y="8960607"/>
              <a:ext cx="961390" cy="0"/>
            </a:xfrm>
            <a:custGeom>
              <a:avLst/>
              <a:gdLst/>
              <a:ahLst/>
              <a:cxnLst/>
              <a:rect l="l" t="t" r="r" b="b"/>
              <a:pathLst>
                <a:path w="961390">
                  <a:moveTo>
                    <a:pt x="0" y="0"/>
                  </a:moveTo>
                  <a:lnTo>
                    <a:pt x="961333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258347" y="8979661"/>
              <a:ext cx="1029969" cy="101600"/>
            </a:xfrm>
            <a:custGeom>
              <a:avLst/>
              <a:gdLst/>
              <a:ahLst/>
              <a:cxnLst/>
              <a:rect l="l" t="t" r="r" b="b"/>
              <a:pathLst>
                <a:path w="1029969" h="101600">
                  <a:moveTo>
                    <a:pt x="44310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310" y="50800"/>
                  </a:lnTo>
                  <a:lnTo>
                    <a:pt x="44310" y="0"/>
                  </a:lnTo>
                  <a:close/>
                </a:path>
                <a:path w="1029969" h="101600">
                  <a:moveTo>
                    <a:pt x="139217" y="0"/>
                  </a:moveTo>
                  <a:lnTo>
                    <a:pt x="88607" y="0"/>
                  </a:lnTo>
                  <a:lnTo>
                    <a:pt x="88607" y="50800"/>
                  </a:lnTo>
                  <a:lnTo>
                    <a:pt x="139217" y="50800"/>
                  </a:lnTo>
                  <a:lnTo>
                    <a:pt x="139217" y="0"/>
                  </a:lnTo>
                  <a:close/>
                </a:path>
                <a:path w="1029969" h="101600">
                  <a:moveTo>
                    <a:pt x="227749" y="0"/>
                  </a:moveTo>
                  <a:lnTo>
                    <a:pt x="183451" y="0"/>
                  </a:lnTo>
                  <a:lnTo>
                    <a:pt x="183451" y="50800"/>
                  </a:lnTo>
                  <a:lnTo>
                    <a:pt x="139217" y="50800"/>
                  </a:lnTo>
                  <a:lnTo>
                    <a:pt x="139217" y="101600"/>
                  </a:lnTo>
                  <a:lnTo>
                    <a:pt x="183515" y="101600"/>
                  </a:lnTo>
                  <a:lnTo>
                    <a:pt x="183515" y="50800"/>
                  </a:lnTo>
                  <a:lnTo>
                    <a:pt x="227749" y="50800"/>
                  </a:lnTo>
                  <a:lnTo>
                    <a:pt x="227749" y="0"/>
                  </a:lnTo>
                  <a:close/>
                </a:path>
                <a:path w="1029969" h="101600">
                  <a:moveTo>
                    <a:pt x="961339" y="0"/>
                  </a:moveTo>
                  <a:lnTo>
                    <a:pt x="271564" y="0"/>
                  </a:lnTo>
                  <a:lnTo>
                    <a:pt x="271564" y="50800"/>
                  </a:lnTo>
                  <a:lnTo>
                    <a:pt x="961339" y="50800"/>
                  </a:lnTo>
                  <a:lnTo>
                    <a:pt x="961339" y="0"/>
                  </a:lnTo>
                  <a:close/>
                </a:path>
                <a:path w="1029969" h="101600">
                  <a:moveTo>
                    <a:pt x="1029639" y="0"/>
                  </a:moveTo>
                  <a:lnTo>
                    <a:pt x="1005713" y="0"/>
                  </a:lnTo>
                  <a:lnTo>
                    <a:pt x="1005713" y="50800"/>
                  </a:lnTo>
                  <a:lnTo>
                    <a:pt x="1029639" y="508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7486105" y="9055857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8027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7163504" y="9081261"/>
              <a:ext cx="1124585" cy="88900"/>
            </a:xfrm>
            <a:custGeom>
              <a:avLst/>
              <a:gdLst/>
              <a:ahLst/>
              <a:cxnLst/>
              <a:rect l="l" t="t" r="r" b="b"/>
              <a:pathLst>
                <a:path w="1124584" h="88900">
                  <a:moveTo>
                    <a:pt x="5060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609" y="50800"/>
                  </a:lnTo>
                  <a:lnTo>
                    <a:pt x="50609" y="0"/>
                  </a:lnTo>
                  <a:close/>
                </a:path>
                <a:path w="1124584" h="88900">
                  <a:moveTo>
                    <a:pt x="139153" y="0"/>
                  </a:moveTo>
                  <a:lnTo>
                    <a:pt x="94843" y="0"/>
                  </a:lnTo>
                  <a:lnTo>
                    <a:pt x="94843" y="50800"/>
                  </a:lnTo>
                  <a:lnTo>
                    <a:pt x="139153" y="50800"/>
                  </a:lnTo>
                  <a:lnTo>
                    <a:pt x="139153" y="0"/>
                  </a:lnTo>
                  <a:close/>
                </a:path>
                <a:path w="1124584" h="88900">
                  <a:moveTo>
                    <a:pt x="234061" y="0"/>
                  </a:moveTo>
                  <a:lnTo>
                    <a:pt x="183451" y="0"/>
                  </a:lnTo>
                  <a:lnTo>
                    <a:pt x="183451" y="50800"/>
                  </a:lnTo>
                  <a:lnTo>
                    <a:pt x="234061" y="50800"/>
                  </a:lnTo>
                  <a:lnTo>
                    <a:pt x="234061" y="0"/>
                  </a:lnTo>
                  <a:close/>
                </a:path>
                <a:path w="1124584" h="88900">
                  <a:moveTo>
                    <a:pt x="366826" y="50800"/>
                  </a:moveTo>
                  <a:lnTo>
                    <a:pt x="322592" y="50800"/>
                  </a:lnTo>
                  <a:lnTo>
                    <a:pt x="322592" y="0"/>
                  </a:lnTo>
                  <a:lnTo>
                    <a:pt x="278295" y="0"/>
                  </a:lnTo>
                  <a:lnTo>
                    <a:pt x="278295" y="50800"/>
                  </a:lnTo>
                  <a:lnTo>
                    <a:pt x="322529" y="50800"/>
                  </a:lnTo>
                  <a:lnTo>
                    <a:pt x="322529" y="88900"/>
                  </a:lnTo>
                  <a:lnTo>
                    <a:pt x="366826" y="88900"/>
                  </a:lnTo>
                  <a:lnTo>
                    <a:pt x="366826" y="50800"/>
                  </a:lnTo>
                  <a:close/>
                </a:path>
                <a:path w="1124584" h="88900">
                  <a:moveTo>
                    <a:pt x="417436" y="0"/>
                  </a:moveTo>
                  <a:lnTo>
                    <a:pt x="366826" y="0"/>
                  </a:lnTo>
                  <a:lnTo>
                    <a:pt x="366826" y="50800"/>
                  </a:lnTo>
                  <a:lnTo>
                    <a:pt x="417436" y="50800"/>
                  </a:lnTo>
                  <a:lnTo>
                    <a:pt x="417436" y="0"/>
                  </a:lnTo>
                  <a:close/>
                </a:path>
                <a:path w="1124584" h="88900">
                  <a:moveTo>
                    <a:pt x="600532" y="0"/>
                  </a:moveTo>
                  <a:lnTo>
                    <a:pt x="461314" y="0"/>
                  </a:lnTo>
                  <a:lnTo>
                    <a:pt x="461314" y="50800"/>
                  </a:lnTo>
                  <a:lnTo>
                    <a:pt x="600532" y="50800"/>
                  </a:lnTo>
                  <a:lnTo>
                    <a:pt x="600532" y="0"/>
                  </a:lnTo>
                  <a:close/>
                </a:path>
                <a:path w="1124584" h="88900">
                  <a:moveTo>
                    <a:pt x="967562" y="0"/>
                  </a:moveTo>
                  <a:lnTo>
                    <a:pt x="644829" y="0"/>
                  </a:lnTo>
                  <a:lnTo>
                    <a:pt x="644829" y="50800"/>
                  </a:lnTo>
                  <a:lnTo>
                    <a:pt x="967562" y="50800"/>
                  </a:lnTo>
                  <a:lnTo>
                    <a:pt x="967562" y="0"/>
                  </a:lnTo>
                  <a:close/>
                </a:path>
                <a:path w="1124584" h="88900">
                  <a:moveTo>
                    <a:pt x="1056322" y="0"/>
                  </a:moveTo>
                  <a:lnTo>
                    <a:pt x="1012012" y="0"/>
                  </a:lnTo>
                  <a:lnTo>
                    <a:pt x="1012012" y="50800"/>
                  </a:lnTo>
                  <a:lnTo>
                    <a:pt x="1056322" y="50800"/>
                  </a:lnTo>
                  <a:lnTo>
                    <a:pt x="1056322" y="0"/>
                  </a:lnTo>
                  <a:close/>
                </a:path>
                <a:path w="1124584" h="88900">
                  <a:moveTo>
                    <a:pt x="1124483" y="0"/>
                  </a:moveTo>
                  <a:lnTo>
                    <a:pt x="1100556" y="0"/>
                  </a:lnTo>
                  <a:lnTo>
                    <a:pt x="1100556" y="50800"/>
                  </a:lnTo>
                  <a:lnTo>
                    <a:pt x="1124483" y="50800"/>
                  </a:lnTo>
                  <a:lnTo>
                    <a:pt x="1124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580943" y="9151107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18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163504" y="9170161"/>
              <a:ext cx="1124585" cy="88900"/>
            </a:xfrm>
            <a:custGeom>
              <a:avLst/>
              <a:gdLst/>
              <a:ahLst/>
              <a:cxnLst/>
              <a:rect l="l" t="t" r="r" b="b"/>
              <a:pathLst>
                <a:path w="1124584" h="88900">
                  <a:moveTo>
                    <a:pt x="50609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609" y="38100"/>
                  </a:lnTo>
                  <a:lnTo>
                    <a:pt x="50609" y="0"/>
                  </a:lnTo>
                  <a:close/>
                </a:path>
                <a:path w="1124584" h="88900">
                  <a:moveTo>
                    <a:pt x="139153" y="0"/>
                  </a:moveTo>
                  <a:lnTo>
                    <a:pt x="94843" y="0"/>
                  </a:lnTo>
                  <a:lnTo>
                    <a:pt x="94843" y="38100"/>
                  </a:lnTo>
                  <a:lnTo>
                    <a:pt x="139153" y="38100"/>
                  </a:lnTo>
                  <a:lnTo>
                    <a:pt x="139153" y="0"/>
                  </a:lnTo>
                  <a:close/>
                </a:path>
                <a:path w="1124584" h="88900">
                  <a:moveTo>
                    <a:pt x="278295" y="38100"/>
                  </a:moveTo>
                  <a:lnTo>
                    <a:pt x="234061" y="38100"/>
                  </a:lnTo>
                  <a:lnTo>
                    <a:pt x="234061" y="0"/>
                  </a:lnTo>
                  <a:lnTo>
                    <a:pt x="183451" y="0"/>
                  </a:lnTo>
                  <a:lnTo>
                    <a:pt x="183451" y="38100"/>
                  </a:lnTo>
                  <a:lnTo>
                    <a:pt x="233984" y="38100"/>
                  </a:lnTo>
                  <a:lnTo>
                    <a:pt x="233984" y="88900"/>
                  </a:lnTo>
                  <a:lnTo>
                    <a:pt x="278295" y="88900"/>
                  </a:lnTo>
                  <a:lnTo>
                    <a:pt x="278295" y="38100"/>
                  </a:lnTo>
                  <a:close/>
                </a:path>
                <a:path w="1124584" h="88900">
                  <a:moveTo>
                    <a:pt x="322592" y="0"/>
                  </a:moveTo>
                  <a:lnTo>
                    <a:pt x="278295" y="0"/>
                  </a:lnTo>
                  <a:lnTo>
                    <a:pt x="278295" y="38100"/>
                  </a:lnTo>
                  <a:lnTo>
                    <a:pt x="322592" y="38100"/>
                  </a:lnTo>
                  <a:lnTo>
                    <a:pt x="322592" y="0"/>
                  </a:lnTo>
                  <a:close/>
                </a:path>
                <a:path w="1124584" h="88900">
                  <a:moveTo>
                    <a:pt x="506044" y="0"/>
                  </a:moveTo>
                  <a:lnTo>
                    <a:pt x="366826" y="0"/>
                  </a:lnTo>
                  <a:lnTo>
                    <a:pt x="366826" y="38100"/>
                  </a:lnTo>
                  <a:lnTo>
                    <a:pt x="506044" y="38100"/>
                  </a:lnTo>
                  <a:lnTo>
                    <a:pt x="506044" y="0"/>
                  </a:lnTo>
                  <a:close/>
                </a:path>
                <a:path w="1124584" h="88900">
                  <a:moveTo>
                    <a:pt x="1056182" y="0"/>
                  </a:moveTo>
                  <a:lnTo>
                    <a:pt x="549922" y="0"/>
                  </a:lnTo>
                  <a:lnTo>
                    <a:pt x="549922" y="38100"/>
                  </a:lnTo>
                  <a:lnTo>
                    <a:pt x="1056182" y="38100"/>
                  </a:lnTo>
                  <a:lnTo>
                    <a:pt x="1056182" y="0"/>
                  </a:lnTo>
                  <a:close/>
                </a:path>
                <a:path w="1124584" h="88900">
                  <a:moveTo>
                    <a:pt x="1124483" y="0"/>
                  </a:moveTo>
                  <a:lnTo>
                    <a:pt x="1100556" y="0"/>
                  </a:lnTo>
                  <a:lnTo>
                    <a:pt x="1100556" y="38100"/>
                  </a:lnTo>
                  <a:lnTo>
                    <a:pt x="1124483" y="38100"/>
                  </a:lnTo>
                  <a:lnTo>
                    <a:pt x="1124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580943" y="9233657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189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074974" y="9284457"/>
              <a:ext cx="873125" cy="0"/>
            </a:xfrm>
            <a:custGeom>
              <a:avLst/>
              <a:gdLst/>
              <a:ahLst/>
              <a:cxnLst/>
              <a:rect l="l" t="t" r="r" b="b"/>
              <a:pathLst>
                <a:path w="873125">
                  <a:moveTo>
                    <a:pt x="0" y="0"/>
                  </a:moveTo>
                  <a:lnTo>
                    <a:pt x="872865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119206" y="9259061"/>
              <a:ext cx="1169035" cy="88900"/>
            </a:xfrm>
            <a:custGeom>
              <a:avLst/>
              <a:gdLst/>
              <a:ahLst/>
              <a:cxnLst/>
              <a:rect l="l" t="t" r="r" b="b"/>
              <a:pathLst>
                <a:path w="1169034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1169034" h="88900">
                  <a:moveTo>
                    <a:pt x="227749" y="50800"/>
                  </a:moveTo>
                  <a:lnTo>
                    <a:pt x="183451" y="50800"/>
                  </a:lnTo>
                  <a:lnTo>
                    <a:pt x="183451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169034" h="88900">
                  <a:moveTo>
                    <a:pt x="411200" y="50800"/>
                  </a:moveTo>
                  <a:lnTo>
                    <a:pt x="366890" y="50800"/>
                  </a:lnTo>
                  <a:lnTo>
                    <a:pt x="366890" y="88900"/>
                  </a:lnTo>
                  <a:lnTo>
                    <a:pt x="411200" y="88900"/>
                  </a:lnTo>
                  <a:lnTo>
                    <a:pt x="411200" y="50800"/>
                  </a:lnTo>
                  <a:close/>
                </a:path>
                <a:path w="1169034" h="88900">
                  <a:moveTo>
                    <a:pt x="1011859" y="0"/>
                  </a:moveTo>
                  <a:lnTo>
                    <a:pt x="872655" y="0"/>
                  </a:lnTo>
                  <a:lnTo>
                    <a:pt x="872655" y="50800"/>
                  </a:lnTo>
                  <a:lnTo>
                    <a:pt x="1011859" y="50800"/>
                  </a:lnTo>
                  <a:lnTo>
                    <a:pt x="1011859" y="0"/>
                  </a:lnTo>
                  <a:close/>
                </a:path>
                <a:path w="1169034" h="88900">
                  <a:moveTo>
                    <a:pt x="1100620" y="0"/>
                  </a:moveTo>
                  <a:lnTo>
                    <a:pt x="1056309" y="0"/>
                  </a:lnTo>
                  <a:lnTo>
                    <a:pt x="1056309" y="50800"/>
                  </a:lnTo>
                  <a:lnTo>
                    <a:pt x="1100620" y="50800"/>
                  </a:lnTo>
                  <a:lnTo>
                    <a:pt x="1100620" y="0"/>
                  </a:lnTo>
                  <a:close/>
                </a:path>
                <a:path w="1169034" h="88900">
                  <a:moveTo>
                    <a:pt x="1168781" y="0"/>
                  </a:moveTo>
                  <a:lnTo>
                    <a:pt x="1144917" y="0"/>
                  </a:lnTo>
                  <a:lnTo>
                    <a:pt x="1144917" y="50800"/>
                  </a:lnTo>
                  <a:lnTo>
                    <a:pt x="1168781" y="50800"/>
                  </a:lnTo>
                  <a:lnTo>
                    <a:pt x="11687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7669483" y="932890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7074974" y="9373357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0" y="0"/>
                  </a:moveTo>
                  <a:lnTo>
                    <a:pt x="777956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7214037" y="9347961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310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310" y="88900"/>
                  </a:lnTo>
                  <a:lnTo>
                    <a:pt x="44310" y="50800"/>
                  </a:lnTo>
                  <a:close/>
                </a:path>
                <a:path w="1074419" h="88900">
                  <a:moveTo>
                    <a:pt x="132918" y="50800"/>
                  </a:moveTo>
                  <a:lnTo>
                    <a:pt x="88620" y="50800"/>
                  </a:lnTo>
                  <a:lnTo>
                    <a:pt x="88620" y="88900"/>
                  </a:lnTo>
                  <a:lnTo>
                    <a:pt x="132918" y="88900"/>
                  </a:lnTo>
                  <a:lnTo>
                    <a:pt x="132918" y="50800"/>
                  </a:lnTo>
                  <a:close/>
                </a:path>
                <a:path w="1074419" h="88900">
                  <a:moveTo>
                    <a:pt x="227825" y="50800"/>
                  </a:moveTo>
                  <a:lnTo>
                    <a:pt x="183527" y="50800"/>
                  </a:lnTo>
                  <a:lnTo>
                    <a:pt x="183527" y="88900"/>
                  </a:lnTo>
                  <a:lnTo>
                    <a:pt x="227825" y="88900"/>
                  </a:lnTo>
                  <a:lnTo>
                    <a:pt x="227825" y="50800"/>
                  </a:lnTo>
                  <a:close/>
                </a:path>
                <a:path w="1074419" h="88900">
                  <a:moveTo>
                    <a:pt x="316369" y="50800"/>
                  </a:moveTo>
                  <a:lnTo>
                    <a:pt x="272059" y="50800"/>
                  </a:lnTo>
                  <a:lnTo>
                    <a:pt x="272059" y="88900"/>
                  </a:lnTo>
                  <a:lnTo>
                    <a:pt x="316369" y="88900"/>
                  </a:lnTo>
                  <a:lnTo>
                    <a:pt x="316369" y="50800"/>
                  </a:lnTo>
                  <a:close/>
                </a:path>
                <a:path w="1074419" h="88900">
                  <a:moveTo>
                    <a:pt x="499745" y="50800"/>
                  </a:moveTo>
                  <a:lnTo>
                    <a:pt x="455434" y="50800"/>
                  </a:lnTo>
                  <a:lnTo>
                    <a:pt x="455434" y="88900"/>
                  </a:lnTo>
                  <a:lnTo>
                    <a:pt x="499745" y="88900"/>
                  </a:lnTo>
                  <a:lnTo>
                    <a:pt x="499745" y="50800"/>
                  </a:lnTo>
                  <a:close/>
                </a:path>
                <a:path w="1074419" h="88900">
                  <a:moveTo>
                    <a:pt x="822401" y="0"/>
                  </a:moveTo>
                  <a:lnTo>
                    <a:pt x="683196" y="0"/>
                  </a:lnTo>
                  <a:lnTo>
                    <a:pt x="683196" y="50800"/>
                  </a:lnTo>
                  <a:lnTo>
                    <a:pt x="822401" y="50800"/>
                  </a:lnTo>
                  <a:lnTo>
                    <a:pt x="822401" y="0"/>
                  </a:lnTo>
                  <a:close/>
                </a:path>
                <a:path w="1074419" h="88900">
                  <a:moveTo>
                    <a:pt x="1005789" y="0"/>
                  </a:moveTo>
                  <a:lnTo>
                    <a:pt x="866571" y="0"/>
                  </a:lnTo>
                  <a:lnTo>
                    <a:pt x="866571" y="50800"/>
                  </a:lnTo>
                  <a:lnTo>
                    <a:pt x="1005789" y="50800"/>
                  </a:lnTo>
                  <a:lnTo>
                    <a:pt x="1005789" y="0"/>
                  </a:lnTo>
                  <a:close/>
                </a:path>
                <a:path w="1074419" h="88900">
                  <a:moveTo>
                    <a:pt x="1073950" y="0"/>
                  </a:moveTo>
                  <a:lnTo>
                    <a:pt x="1050023" y="0"/>
                  </a:lnTo>
                  <a:lnTo>
                    <a:pt x="1050023" y="50800"/>
                  </a:lnTo>
                  <a:lnTo>
                    <a:pt x="1073950" y="50800"/>
                  </a:lnTo>
                  <a:lnTo>
                    <a:pt x="1073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7764392" y="9417807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4">
                  <a:moveTo>
                    <a:pt x="0" y="0"/>
                  </a:moveTo>
                  <a:lnTo>
                    <a:pt x="49959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7074972" y="9436861"/>
              <a:ext cx="1213485" cy="190500"/>
            </a:xfrm>
            <a:custGeom>
              <a:avLst/>
              <a:gdLst/>
              <a:ahLst/>
              <a:cxnLst/>
              <a:rect l="l" t="t" r="r" b="b"/>
              <a:pathLst>
                <a:path w="1213484" h="190500">
                  <a:moveTo>
                    <a:pt x="44259" y="101600"/>
                  </a:moveTo>
                  <a:lnTo>
                    <a:pt x="0" y="101600"/>
                  </a:lnTo>
                  <a:lnTo>
                    <a:pt x="0" y="139700"/>
                  </a:lnTo>
                  <a:lnTo>
                    <a:pt x="44234" y="139700"/>
                  </a:lnTo>
                  <a:lnTo>
                    <a:pt x="44259" y="101600"/>
                  </a:lnTo>
                  <a:close/>
                </a:path>
                <a:path w="1213484" h="190500">
                  <a:moveTo>
                    <a:pt x="44297" y="0"/>
                  </a:moveTo>
                  <a:lnTo>
                    <a:pt x="0" y="0"/>
                  </a:lnTo>
                  <a:lnTo>
                    <a:pt x="0" y="63423"/>
                  </a:lnTo>
                  <a:lnTo>
                    <a:pt x="44234" y="63423"/>
                  </a:lnTo>
                  <a:lnTo>
                    <a:pt x="44297" y="0"/>
                  </a:lnTo>
                  <a:close/>
                </a:path>
                <a:path w="1213484" h="190500">
                  <a:moveTo>
                    <a:pt x="88531" y="139700"/>
                  </a:moveTo>
                  <a:lnTo>
                    <a:pt x="44234" y="139700"/>
                  </a:lnTo>
                  <a:lnTo>
                    <a:pt x="44234" y="190500"/>
                  </a:lnTo>
                  <a:lnTo>
                    <a:pt x="88531" y="190500"/>
                  </a:lnTo>
                  <a:lnTo>
                    <a:pt x="88531" y="139700"/>
                  </a:lnTo>
                  <a:close/>
                </a:path>
                <a:path w="1213484" h="190500">
                  <a:moveTo>
                    <a:pt x="139065" y="0"/>
                  </a:moveTo>
                  <a:lnTo>
                    <a:pt x="88531" y="0"/>
                  </a:lnTo>
                  <a:lnTo>
                    <a:pt x="88531" y="50800"/>
                  </a:lnTo>
                  <a:lnTo>
                    <a:pt x="44297" y="50800"/>
                  </a:lnTo>
                  <a:lnTo>
                    <a:pt x="44259" y="101600"/>
                  </a:lnTo>
                  <a:lnTo>
                    <a:pt x="88531" y="101600"/>
                  </a:lnTo>
                  <a:lnTo>
                    <a:pt x="88531" y="63423"/>
                  </a:lnTo>
                  <a:lnTo>
                    <a:pt x="139065" y="63423"/>
                  </a:lnTo>
                  <a:lnTo>
                    <a:pt x="139065" y="0"/>
                  </a:lnTo>
                  <a:close/>
                </a:path>
                <a:path w="1213484" h="190500">
                  <a:moveTo>
                    <a:pt x="139141" y="101600"/>
                  </a:moveTo>
                  <a:lnTo>
                    <a:pt x="88531" y="101600"/>
                  </a:lnTo>
                  <a:lnTo>
                    <a:pt x="88531" y="139700"/>
                  </a:lnTo>
                  <a:lnTo>
                    <a:pt x="139141" y="139700"/>
                  </a:lnTo>
                  <a:lnTo>
                    <a:pt x="139141" y="101600"/>
                  </a:lnTo>
                  <a:close/>
                </a:path>
                <a:path w="1213484" h="190500">
                  <a:moveTo>
                    <a:pt x="227685" y="101600"/>
                  </a:moveTo>
                  <a:lnTo>
                    <a:pt x="183375" y="101600"/>
                  </a:lnTo>
                  <a:lnTo>
                    <a:pt x="183375" y="139700"/>
                  </a:lnTo>
                  <a:lnTo>
                    <a:pt x="139141" y="139700"/>
                  </a:lnTo>
                  <a:lnTo>
                    <a:pt x="139141" y="190500"/>
                  </a:lnTo>
                  <a:lnTo>
                    <a:pt x="183451" y="190500"/>
                  </a:lnTo>
                  <a:lnTo>
                    <a:pt x="183451" y="139700"/>
                  </a:lnTo>
                  <a:lnTo>
                    <a:pt x="227685" y="139700"/>
                  </a:lnTo>
                  <a:lnTo>
                    <a:pt x="227685" y="101600"/>
                  </a:lnTo>
                  <a:close/>
                </a:path>
                <a:path w="1213484" h="190500">
                  <a:moveTo>
                    <a:pt x="271983" y="139700"/>
                  </a:moveTo>
                  <a:lnTo>
                    <a:pt x="227685" y="139700"/>
                  </a:lnTo>
                  <a:lnTo>
                    <a:pt x="227685" y="190500"/>
                  </a:lnTo>
                  <a:lnTo>
                    <a:pt x="271983" y="190500"/>
                  </a:lnTo>
                  <a:lnTo>
                    <a:pt x="271983" y="139700"/>
                  </a:lnTo>
                  <a:close/>
                </a:path>
                <a:path w="1213484" h="190500">
                  <a:moveTo>
                    <a:pt x="271983" y="50800"/>
                  </a:moveTo>
                  <a:lnTo>
                    <a:pt x="227685" y="50800"/>
                  </a:lnTo>
                  <a:lnTo>
                    <a:pt x="227685" y="0"/>
                  </a:lnTo>
                  <a:lnTo>
                    <a:pt x="183375" y="0"/>
                  </a:lnTo>
                  <a:lnTo>
                    <a:pt x="183375" y="50800"/>
                  </a:lnTo>
                  <a:lnTo>
                    <a:pt x="139141" y="50800"/>
                  </a:lnTo>
                  <a:lnTo>
                    <a:pt x="139141" y="101600"/>
                  </a:lnTo>
                  <a:lnTo>
                    <a:pt x="183375" y="101600"/>
                  </a:lnTo>
                  <a:lnTo>
                    <a:pt x="183375" y="63423"/>
                  </a:lnTo>
                  <a:lnTo>
                    <a:pt x="227685" y="63423"/>
                  </a:lnTo>
                  <a:lnTo>
                    <a:pt x="227685" y="101600"/>
                  </a:lnTo>
                  <a:lnTo>
                    <a:pt x="271983" y="101600"/>
                  </a:lnTo>
                  <a:lnTo>
                    <a:pt x="271983" y="50800"/>
                  </a:lnTo>
                  <a:close/>
                </a:path>
                <a:path w="1213484" h="190500">
                  <a:moveTo>
                    <a:pt x="322592" y="0"/>
                  </a:moveTo>
                  <a:lnTo>
                    <a:pt x="271983" y="0"/>
                  </a:lnTo>
                  <a:lnTo>
                    <a:pt x="271983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1213484" h="190500">
                  <a:moveTo>
                    <a:pt x="505968" y="0"/>
                  </a:moveTo>
                  <a:lnTo>
                    <a:pt x="455358" y="0"/>
                  </a:lnTo>
                  <a:lnTo>
                    <a:pt x="455358" y="50800"/>
                  </a:lnTo>
                  <a:lnTo>
                    <a:pt x="411124" y="50800"/>
                  </a:lnTo>
                  <a:lnTo>
                    <a:pt x="411124" y="0"/>
                  </a:lnTo>
                  <a:lnTo>
                    <a:pt x="366826" y="0"/>
                  </a:lnTo>
                  <a:lnTo>
                    <a:pt x="366826" y="63423"/>
                  </a:lnTo>
                  <a:lnTo>
                    <a:pt x="411124" y="63423"/>
                  </a:lnTo>
                  <a:lnTo>
                    <a:pt x="411124" y="101600"/>
                  </a:lnTo>
                  <a:lnTo>
                    <a:pt x="272059" y="101600"/>
                  </a:lnTo>
                  <a:lnTo>
                    <a:pt x="271983" y="139700"/>
                  </a:lnTo>
                  <a:lnTo>
                    <a:pt x="322592" y="139700"/>
                  </a:lnTo>
                  <a:lnTo>
                    <a:pt x="322592" y="190500"/>
                  </a:lnTo>
                  <a:lnTo>
                    <a:pt x="366890" y="190500"/>
                  </a:lnTo>
                  <a:lnTo>
                    <a:pt x="366890" y="139700"/>
                  </a:lnTo>
                  <a:lnTo>
                    <a:pt x="411200" y="139700"/>
                  </a:lnTo>
                  <a:lnTo>
                    <a:pt x="411200" y="101600"/>
                  </a:lnTo>
                  <a:lnTo>
                    <a:pt x="455358" y="101600"/>
                  </a:lnTo>
                  <a:lnTo>
                    <a:pt x="455358" y="139700"/>
                  </a:lnTo>
                  <a:lnTo>
                    <a:pt x="505968" y="139700"/>
                  </a:lnTo>
                  <a:lnTo>
                    <a:pt x="505968" y="101600"/>
                  </a:lnTo>
                  <a:lnTo>
                    <a:pt x="455434" y="101600"/>
                  </a:lnTo>
                  <a:lnTo>
                    <a:pt x="455434" y="50800"/>
                  </a:lnTo>
                  <a:lnTo>
                    <a:pt x="505968" y="50800"/>
                  </a:lnTo>
                  <a:lnTo>
                    <a:pt x="505968" y="0"/>
                  </a:lnTo>
                  <a:close/>
                </a:path>
                <a:path w="1213484" h="190500">
                  <a:moveTo>
                    <a:pt x="550265" y="139700"/>
                  </a:moveTo>
                  <a:lnTo>
                    <a:pt x="505968" y="139700"/>
                  </a:lnTo>
                  <a:lnTo>
                    <a:pt x="505968" y="190500"/>
                  </a:lnTo>
                  <a:lnTo>
                    <a:pt x="550265" y="190500"/>
                  </a:lnTo>
                  <a:lnTo>
                    <a:pt x="550265" y="139700"/>
                  </a:lnTo>
                  <a:close/>
                </a:path>
                <a:path w="1213484" h="190500">
                  <a:moveTo>
                    <a:pt x="594499" y="0"/>
                  </a:moveTo>
                  <a:lnTo>
                    <a:pt x="550265" y="0"/>
                  </a:lnTo>
                  <a:lnTo>
                    <a:pt x="550265" y="63423"/>
                  </a:lnTo>
                  <a:lnTo>
                    <a:pt x="594499" y="63423"/>
                  </a:lnTo>
                  <a:lnTo>
                    <a:pt x="594499" y="0"/>
                  </a:lnTo>
                  <a:close/>
                </a:path>
                <a:path w="1213484" h="190500">
                  <a:moveTo>
                    <a:pt x="594575" y="101600"/>
                  </a:moveTo>
                  <a:lnTo>
                    <a:pt x="550265" y="101600"/>
                  </a:lnTo>
                  <a:lnTo>
                    <a:pt x="550265" y="139700"/>
                  </a:lnTo>
                  <a:lnTo>
                    <a:pt x="594575" y="139700"/>
                  </a:lnTo>
                  <a:lnTo>
                    <a:pt x="594575" y="101600"/>
                  </a:lnTo>
                  <a:close/>
                </a:path>
                <a:path w="1213484" h="190500">
                  <a:moveTo>
                    <a:pt x="689419" y="101600"/>
                  </a:moveTo>
                  <a:lnTo>
                    <a:pt x="638810" y="101600"/>
                  </a:lnTo>
                  <a:lnTo>
                    <a:pt x="638810" y="139700"/>
                  </a:lnTo>
                  <a:lnTo>
                    <a:pt x="689419" y="139700"/>
                  </a:lnTo>
                  <a:lnTo>
                    <a:pt x="689419" y="101600"/>
                  </a:lnTo>
                  <a:close/>
                </a:path>
                <a:path w="1213484" h="190500">
                  <a:moveTo>
                    <a:pt x="689419" y="0"/>
                  </a:moveTo>
                  <a:lnTo>
                    <a:pt x="638810" y="0"/>
                  </a:lnTo>
                  <a:lnTo>
                    <a:pt x="638810" y="50800"/>
                  </a:lnTo>
                  <a:lnTo>
                    <a:pt x="594575" y="50800"/>
                  </a:lnTo>
                  <a:lnTo>
                    <a:pt x="594575" y="101600"/>
                  </a:lnTo>
                  <a:lnTo>
                    <a:pt x="638810" y="101600"/>
                  </a:lnTo>
                  <a:lnTo>
                    <a:pt x="638810" y="63423"/>
                  </a:lnTo>
                  <a:lnTo>
                    <a:pt x="689419" y="63423"/>
                  </a:lnTo>
                  <a:lnTo>
                    <a:pt x="689419" y="0"/>
                  </a:lnTo>
                  <a:close/>
                </a:path>
                <a:path w="1213484" h="190500">
                  <a:moveTo>
                    <a:pt x="777951" y="101600"/>
                  </a:moveTo>
                  <a:lnTo>
                    <a:pt x="733653" y="101600"/>
                  </a:lnTo>
                  <a:lnTo>
                    <a:pt x="733653" y="139700"/>
                  </a:lnTo>
                  <a:lnTo>
                    <a:pt x="777951" y="139700"/>
                  </a:lnTo>
                  <a:lnTo>
                    <a:pt x="777951" y="101600"/>
                  </a:lnTo>
                  <a:close/>
                </a:path>
                <a:path w="1213484" h="190500">
                  <a:moveTo>
                    <a:pt x="777951" y="0"/>
                  </a:moveTo>
                  <a:lnTo>
                    <a:pt x="733717" y="0"/>
                  </a:lnTo>
                  <a:lnTo>
                    <a:pt x="733717" y="63423"/>
                  </a:lnTo>
                  <a:lnTo>
                    <a:pt x="777951" y="63423"/>
                  </a:lnTo>
                  <a:lnTo>
                    <a:pt x="777951" y="0"/>
                  </a:lnTo>
                  <a:close/>
                </a:path>
                <a:path w="1213484" h="190500">
                  <a:moveTo>
                    <a:pt x="822261" y="50800"/>
                  </a:moveTo>
                  <a:lnTo>
                    <a:pt x="778027" y="50800"/>
                  </a:lnTo>
                  <a:lnTo>
                    <a:pt x="777951" y="101600"/>
                  </a:lnTo>
                  <a:lnTo>
                    <a:pt x="822261" y="101600"/>
                  </a:lnTo>
                  <a:lnTo>
                    <a:pt x="822261" y="50800"/>
                  </a:lnTo>
                  <a:close/>
                </a:path>
                <a:path w="1213484" h="190500">
                  <a:moveTo>
                    <a:pt x="872858" y="0"/>
                  </a:moveTo>
                  <a:lnTo>
                    <a:pt x="822261" y="0"/>
                  </a:lnTo>
                  <a:lnTo>
                    <a:pt x="822261" y="50800"/>
                  </a:lnTo>
                  <a:lnTo>
                    <a:pt x="872858" y="50800"/>
                  </a:lnTo>
                  <a:lnTo>
                    <a:pt x="872858" y="0"/>
                  </a:lnTo>
                  <a:close/>
                </a:path>
                <a:path w="1213484" h="190500">
                  <a:moveTo>
                    <a:pt x="1213015" y="0"/>
                  </a:moveTo>
                  <a:lnTo>
                    <a:pt x="1100404" y="0"/>
                  </a:lnTo>
                  <a:lnTo>
                    <a:pt x="1100404" y="50800"/>
                  </a:lnTo>
                  <a:lnTo>
                    <a:pt x="1144701" y="50800"/>
                  </a:lnTo>
                  <a:lnTo>
                    <a:pt x="1144701" y="101600"/>
                  </a:lnTo>
                  <a:lnTo>
                    <a:pt x="1100404" y="101600"/>
                  </a:lnTo>
                  <a:lnTo>
                    <a:pt x="1100404" y="63715"/>
                  </a:lnTo>
                  <a:lnTo>
                    <a:pt x="1100404" y="51015"/>
                  </a:lnTo>
                  <a:lnTo>
                    <a:pt x="1056309" y="51015"/>
                  </a:lnTo>
                  <a:lnTo>
                    <a:pt x="1056309" y="63715"/>
                  </a:lnTo>
                  <a:lnTo>
                    <a:pt x="1056093" y="63715"/>
                  </a:lnTo>
                  <a:lnTo>
                    <a:pt x="1056093" y="101600"/>
                  </a:lnTo>
                  <a:lnTo>
                    <a:pt x="1005700" y="101600"/>
                  </a:lnTo>
                  <a:lnTo>
                    <a:pt x="1005700" y="63715"/>
                  </a:lnTo>
                  <a:lnTo>
                    <a:pt x="1056093" y="63715"/>
                  </a:lnTo>
                  <a:lnTo>
                    <a:pt x="1056093" y="51015"/>
                  </a:lnTo>
                  <a:lnTo>
                    <a:pt x="1056309" y="51015"/>
                  </a:lnTo>
                  <a:lnTo>
                    <a:pt x="1056309" y="241"/>
                  </a:lnTo>
                  <a:lnTo>
                    <a:pt x="917168" y="241"/>
                  </a:lnTo>
                  <a:lnTo>
                    <a:pt x="917168" y="51015"/>
                  </a:lnTo>
                  <a:lnTo>
                    <a:pt x="917168" y="63715"/>
                  </a:lnTo>
                  <a:lnTo>
                    <a:pt x="961402" y="63715"/>
                  </a:lnTo>
                  <a:lnTo>
                    <a:pt x="961402" y="101600"/>
                  </a:lnTo>
                  <a:lnTo>
                    <a:pt x="917168" y="101600"/>
                  </a:lnTo>
                  <a:lnTo>
                    <a:pt x="917092" y="50800"/>
                  </a:lnTo>
                  <a:lnTo>
                    <a:pt x="872858" y="50800"/>
                  </a:lnTo>
                  <a:lnTo>
                    <a:pt x="872858" y="101600"/>
                  </a:lnTo>
                  <a:lnTo>
                    <a:pt x="822261" y="101600"/>
                  </a:lnTo>
                  <a:lnTo>
                    <a:pt x="822261" y="139700"/>
                  </a:lnTo>
                  <a:lnTo>
                    <a:pt x="961466" y="139700"/>
                  </a:lnTo>
                  <a:lnTo>
                    <a:pt x="961466" y="101600"/>
                  </a:lnTo>
                  <a:lnTo>
                    <a:pt x="1005497" y="101600"/>
                  </a:lnTo>
                  <a:lnTo>
                    <a:pt x="1005497" y="139700"/>
                  </a:lnTo>
                  <a:lnTo>
                    <a:pt x="1213015" y="139700"/>
                  </a:lnTo>
                  <a:lnTo>
                    <a:pt x="1213015" y="101600"/>
                  </a:lnTo>
                  <a:lnTo>
                    <a:pt x="1189012" y="101600"/>
                  </a:lnTo>
                  <a:lnTo>
                    <a:pt x="1189012" y="50800"/>
                  </a:lnTo>
                  <a:lnTo>
                    <a:pt x="1213015" y="50800"/>
                  </a:lnTo>
                  <a:lnTo>
                    <a:pt x="12130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7669553" y="960195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08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7163514" y="9652757"/>
              <a:ext cx="784860" cy="0"/>
            </a:xfrm>
            <a:custGeom>
              <a:avLst/>
              <a:gdLst/>
              <a:ahLst/>
              <a:cxnLst/>
              <a:rect l="l" t="t" r="r" b="b"/>
              <a:pathLst>
                <a:path w="784859">
                  <a:moveTo>
                    <a:pt x="0" y="0"/>
                  </a:moveTo>
                  <a:lnTo>
                    <a:pt x="784326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7214113" y="9627361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310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310" y="88900"/>
                  </a:lnTo>
                  <a:lnTo>
                    <a:pt x="44310" y="50800"/>
                  </a:lnTo>
                  <a:close/>
                </a:path>
                <a:path w="1074419" h="88900">
                  <a:moveTo>
                    <a:pt x="132842" y="50800"/>
                  </a:moveTo>
                  <a:lnTo>
                    <a:pt x="88544" y="50800"/>
                  </a:lnTo>
                  <a:lnTo>
                    <a:pt x="88544" y="88900"/>
                  </a:lnTo>
                  <a:lnTo>
                    <a:pt x="132842" y="88900"/>
                  </a:lnTo>
                  <a:lnTo>
                    <a:pt x="132842" y="50800"/>
                  </a:lnTo>
                  <a:close/>
                </a:path>
                <a:path w="1074419" h="88900">
                  <a:moveTo>
                    <a:pt x="227749" y="50800"/>
                  </a:moveTo>
                  <a:lnTo>
                    <a:pt x="183451" y="50800"/>
                  </a:lnTo>
                  <a:lnTo>
                    <a:pt x="183451" y="88900"/>
                  </a:lnTo>
                  <a:lnTo>
                    <a:pt x="227749" y="88900"/>
                  </a:lnTo>
                  <a:lnTo>
                    <a:pt x="227749" y="50800"/>
                  </a:lnTo>
                  <a:close/>
                </a:path>
                <a:path w="1074419" h="88900">
                  <a:moveTo>
                    <a:pt x="499668" y="50800"/>
                  </a:moveTo>
                  <a:lnTo>
                    <a:pt x="455358" y="50800"/>
                  </a:lnTo>
                  <a:lnTo>
                    <a:pt x="455358" y="88900"/>
                  </a:lnTo>
                  <a:lnTo>
                    <a:pt x="499668" y="88900"/>
                  </a:lnTo>
                  <a:lnTo>
                    <a:pt x="499668" y="50800"/>
                  </a:lnTo>
                  <a:close/>
                </a:path>
                <a:path w="1074419" h="88900">
                  <a:moveTo>
                    <a:pt x="917168" y="0"/>
                  </a:moveTo>
                  <a:lnTo>
                    <a:pt x="777951" y="0"/>
                  </a:lnTo>
                  <a:lnTo>
                    <a:pt x="777951" y="50800"/>
                  </a:lnTo>
                  <a:lnTo>
                    <a:pt x="917168" y="50800"/>
                  </a:lnTo>
                  <a:lnTo>
                    <a:pt x="917168" y="0"/>
                  </a:lnTo>
                  <a:close/>
                </a:path>
                <a:path w="1074419" h="88900">
                  <a:moveTo>
                    <a:pt x="1073873" y="0"/>
                  </a:moveTo>
                  <a:lnTo>
                    <a:pt x="961263" y="0"/>
                  </a:lnTo>
                  <a:lnTo>
                    <a:pt x="961263" y="50800"/>
                  </a:lnTo>
                  <a:lnTo>
                    <a:pt x="1073873" y="50800"/>
                  </a:lnTo>
                  <a:lnTo>
                    <a:pt x="10738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7764392" y="9697207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4">
                  <a:moveTo>
                    <a:pt x="0" y="0"/>
                  </a:moveTo>
                  <a:lnTo>
                    <a:pt x="499670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7258352" y="974165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7302658" y="9716261"/>
              <a:ext cx="985519" cy="88900"/>
            </a:xfrm>
            <a:custGeom>
              <a:avLst/>
              <a:gdLst/>
              <a:ahLst/>
              <a:cxnLst/>
              <a:rect l="l" t="t" r="r" b="b"/>
              <a:pathLst>
                <a:path w="985519" h="88900">
                  <a:moveTo>
                    <a:pt x="44297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97" y="88900"/>
                  </a:lnTo>
                  <a:lnTo>
                    <a:pt x="44297" y="50800"/>
                  </a:lnTo>
                  <a:close/>
                </a:path>
                <a:path w="985519" h="88900">
                  <a:moveTo>
                    <a:pt x="322580" y="50800"/>
                  </a:moveTo>
                  <a:lnTo>
                    <a:pt x="278282" y="50800"/>
                  </a:lnTo>
                  <a:lnTo>
                    <a:pt x="278282" y="88900"/>
                  </a:lnTo>
                  <a:lnTo>
                    <a:pt x="322580" y="88900"/>
                  </a:lnTo>
                  <a:lnTo>
                    <a:pt x="322580" y="50800"/>
                  </a:lnTo>
                  <a:close/>
                </a:path>
                <a:path w="985519" h="88900">
                  <a:moveTo>
                    <a:pt x="733780" y="0"/>
                  </a:moveTo>
                  <a:lnTo>
                    <a:pt x="594575" y="0"/>
                  </a:lnTo>
                  <a:lnTo>
                    <a:pt x="594575" y="50800"/>
                  </a:lnTo>
                  <a:lnTo>
                    <a:pt x="733780" y="50800"/>
                  </a:lnTo>
                  <a:lnTo>
                    <a:pt x="733780" y="0"/>
                  </a:lnTo>
                  <a:close/>
                </a:path>
                <a:path w="985519" h="88900">
                  <a:moveTo>
                    <a:pt x="985329" y="0"/>
                  </a:moveTo>
                  <a:lnTo>
                    <a:pt x="777811" y="0"/>
                  </a:lnTo>
                  <a:lnTo>
                    <a:pt x="777811" y="50800"/>
                  </a:lnTo>
                  <a:lnTo>
                    <a:pt x="985329" y="50800"/>
                  </a:lnTo>
                  <a:lnTo>
                    <a:pt x="9853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7669483" y="978610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7346955" y="9805161"/>
              <a:ext cx="941069" cy="50800"/>
            </a:xfrm>
            <a:custGeom>
              <a:avLst/>
              <a:gdLst/>
              <a:ahLst/>
              <a:cxnLst/>
              <a:rect l="l" t="t" r="r" b="b"/>
              <a:pathLst>
                <a:path w="941069" h="50800">
                  <a:moveTo>
                    <a:pt x="5060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609" y="50800"/>
                  </a:lnTo>
                  <a:lnTo>
                    <a:pt x="50609" y="0"/>
                  </a:lnTo>
                  <a:close/>
                </a:path>
                <a:path w="941069" h="50800">
                  <a:moveTo>
                    <a:pt x="139141" y="0"/>
                  </a:moveTo>
                  <a:lnTo>
                    <a:pt x="94843" y="0"/>
                  </a:lnTo>
                  <a:lnTo>
                    <a:pt x="94843" y="50800"/>
                  </a:lnTo>
                  <a:lnTo>
                    <a:pt x="139141" y="50800"/>
                  </a:lnTo>
                  <a:lnTo>
                    <a:pt x="139141" y="0"/>
                  </a:lnTo>
                  <a:close/>
                </a:path>
                <a:path w="941069" h="50800">
                  <a:moveTo>
                    <a:pt x="233984" y="0"/>
                  </a:moveTo>
                  <a:lnTo>
                    <a:pt x="183375" y="0"/>
                  </a:lnTo>
                  <a:lnTo>
                    <a:pt x="183375" y="50800"/>
                  </a:lnTo>
                  <a:lnTo>
                    <a:pt x="233984" y="50800"/>
                  </a:lnTo>
                  <a:lnTo>
                    <a:pt x="233984" y="0"/>
                  </a:lnTo>
                  <a:close/>
                </a:path>
                <a:path w="941069" h="50800">
                  <a:moveTo>
                    <a:pt x="322592" y="0"/>
                  </a:moveTo>
                  <a:lnTo>
                    <a:pt x="278282" y="0"/>
                  </a:lnTo>
                  <a:lnTo>
                    <a:pt x="278282" y="50800"/>
                  </a:lnTo>
                  <a:lnTo>
                    <a:pt x="322592" y="50800"/>
                  </a:lnTo>
                  <a:lnTo>
                    <a:pt x="322592" y="0"/>
                  </a:lnTo>
                  <a:close/>
                </a:path>
                <a:path w="941069" h="50800">
                  <a:moveTo>
                    <a:pt x="417436" y="0"/>
                  </a:moveTo>
                  <a:lnTo>
                    <a:pt x="366826" y="0"/>
                  </a:lnTo>
                  <a:lnTo>
                    <a:pt x="366826" y="50800"/>
                  </a:lnTo>
                  <a:lnTo>
                    <a:pt x="417436" y="50800"/>
                  </a:lnTo>
                  <a:lnTo>
                    <a:pt x="417436" y="0"/>
                  </a:lnTo>
                  <a:close/>
                </a:path>
                <a:path w="941069" h="50800">
                  <a:moveTo>
                    <a:pt x="600875" y="0"/>
                  </a:moveTo>
                  <a:lnTo>
                    <a:pt x="461670" y="0"/>
                  </a:lnTo>
                  <a:lnTo>
                    <a:pt x="461670" y="50800"/>
                  </a:lnTo>
                  <a:lnTo>
                    <a:pt x="600875" y="50800"/>
                  </a:lnTo>
                  <a:lnTo>
                    <a:pt x="600875" y="0"/>
                  </a:lnTo>
                  <a:close/>
                </a:path>
                <a:path w="941069" h="50800">
                  <a:moveTo>
                    <a:pt x="941031" y="0"/>
                  </a:moveTo>
                  <a:lnTo>
                    <a:pt x="644906" y="0"/>
                  </a:lnTo>
                  <a:lnTo>
                    <a:pt x="644906" y="50800"/>
                  </a:lnTo>
                  <a:lnTo>
                    <a:pt x="941031" y="50800"/>
                  </a:lnTo>
                  <a:lnTo>
                    <a:pt x="9410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7486034" y="988135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649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346955" y="9855961"/>
              <a:ext cx="941069" cy="88900"/>
            </a:xfrm>
            <a:custGeom>
              <a:avLst/>
              <a:gdLst/>
              <a:ahLst/>
              <a:cxnLst/>
              <a:rect l="l" t="t" r="r" b="b"/>
              <a:pathLst>
                <a:path w="941069" h="88900">
                  <a:moveTo>
                    <a:pt x="50609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609" y="88900"/>
                  </a:lnTo>
                  <a:lnTo>
                    <a:pt x="50609" y="50800"/>
                  </a:lnTo>
                  <a:close/>
                </a:path>
                <a:path w="941069" h="88900">
                  <a:moveTo>
                    <a:pt x="139141" y="50800"/>
                  </a:moveTo>
                  <a:lnTo>
                    <a:pt x="94843" y="50800"/>
                  </a:lnTo>
                  <a:lnTo>
                    <a:pt x="94843" y="88900"/>
                  </a:lnTo>
                  <a:lnTo>
                    <a:pt x="139141" y="88900"/>
                  </a:lnTo>
                  <a:lnTo>
                    <a:pt x="139141" y="50800"/>
                  </a:lnTo>
                  <a:close/>
                </a:path>
                <a:path w="941069" h="88900">
                  <a:moveTo>
                    <a:pt x="233984" y="50800"/>
                  </a:moveTo>
                  <a:lnTo>
                    <a:pt x="183375" y="50800"/>
                  </a:lnTo>
                  <a:lnTo>
                    <a:pt x="183375" y="88900"/>
                  </a:lnTo>
                  <a:lnTo>
                    <a:pt x="233984" y="88900"/>
                  </a:lnTo>
                  <a:lnTo>
                    <a:pt x="233984" y="50800"/>
                  </a:lnTo>
                  <a:close/>
                </a:path>
                <a:path w="941069" h="88900">
                  <a:moveTo>
                    <a:pt x="322592" y="50800"/>
                  </a:moveTo>
                  <a:lnTo>
                    <a:pt x="278282" y="50800"/>
                  </a:lnTo>
                  <a:lnTo>
                    <a:pt x="278282" y="88900"/>
                  </a:lnTo>
                  <a:lnTo>
                    <a:pt x="322592" y="88900"/>
                  </a:lnTo>
                  <a:lnTo>
                    <a:pt x="322592" y="50800"/>
                  </a:lnTo>
                  <a:close/>
                </a:path>
                <a:path w="941069" h="88900">
                  <a:moveTo>
                    <a:pt x="506044" y="50800"/>
                  </a:moveTo>
                  <a:lnTo>
                    <a:pt x="366826" y="50800"/>
                  </a:lnTo>
                  <a:lnTo>
                    <a:pt x="366826" y="88900"/>
                  </a:lnTo>
                  <a:lnTo>
                    <a:pt x="506044" y="88900"/>
                  </a:lnTo>
                  <a:lnTo>
                    <a:pt x="506044" y="50800"/>
                  </a:lnTo>
                  <a:close/>
                </a:path>
                <a:path w="941069" h="88900">
                  <a:moveTo>
                    <a:pt x="941031" y="50800"/>
                  </a:moveTo>
                  <a:lnTo>
                    <a:pt x="917105" y="50800"/>
                  </a:lnTo>
                  <a:lnTo>
                    <a:pt x="917105" y="0"/>
                  </a:lnTo>
                  <a:lnTo>
                    <a:pt x="784326" y="0"/>
                  </a:lnTo>
                  <a:lnTo>
                    <a:pt x="784326" y="50800"/>
                  </a:lnTo>
                  <a:lnTo>
                    <a:pt x="549986" y="50800"/>
                  </a:lnTo>
                  <a:lnTo>
                    <a:pt x="549986" y="88900"/>
                  </a:lnTo>
                  <a:lnTo>
                    <a:pt x="941031" y="88900"/>
                  </a:lnTo>
                  <a:lnTo>
                    <a:pt x="941031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7397495" y="9970257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566" y="0"/>
                  </a:lnTo>
                </a:path>
              </a:pathLst>
            </a:custGeom>
            <a:ln w="507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258352" y="10014707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4">
                  <a:moveTo>
                    <a:pt x="0" y="0"/>
                  </a:moveTo>
                  <a:lnTo>
                    <a:pt x="50603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258347" y="9995661"/>
              <a:ext cx="1029969" cy="139700"/>
            </a:xfrm>
            <a:custGeom>
              <a:avLst/>
              <a:gdLst/>
              <a:ahLst/>
              <a:cxnLst/>
              <a:rect l="l" t="t" r="r" b="b"/>
              <a:pathLst>
                <a:path w="1029969" h="139700">
                  <a:moveTo>
                    <a:pt x="44310" y="88900"/>
                  </a:moveTo>
                  <a:lnTo>
                    <a:pt x="0" y="88900"/>
                  </a:lnTo>
                  <a:lnTo>
                    <a:pt x="0" y="139700"/>
                  </a:lnTo>
                  <a:lnTo>
                    <a:pt x="44310" y="139700"/>
                  </a:lnTo>
                  <a:lnTo>
                    <a:pt x="44310" y="88900"/>
                  </a:lnTo>
                  <a:close/>
                </a:path>
                <a:path w="1029969" h="139700">
                  <a:moveTo>
                    <a:pt x="88607" y="38100"/>
                  </a:moveTo>
                  <a:lnTo>
                    <a:pt x="44310" y="38100"/>
                  </a:lnTo>
                  <a:lnTo>
                    <a:pt x="44310" y="88900"/>
                  </a:lnTo>
                  <a:lnTo>
                    <a:pt x="88607" y="88900"/>
                  </a:lnTo>
                  <a:lnTo>
                    <a:pt x="88607" y="38100"/>
                  </a:lnTo>
                  <a:close/>
                </a:path>
                <a:path w="1029969" h="139700">
                  <a:moveTo>
                    <a:pt x="139217" y="88900"/>
                  </a:moveTo>
                  <a:lnTo>
                    <a:pt x="88607" y="88900"/>
                  </a:lnTo>
                  <a:lnTo>
                    <a:pt x="88607" y="139700"/>
                  </a:lnTo>
                  <a:lnTo>
                    <a:pt x="139217" y="139700"/>
                  </a:lnTo>
                  <a:lnTo>
                    <a:pt x="139217" y="88900"/>
                  </a:lnTo>
                  <a:close/>
                </a:path>
                <a:path w="1029969" h="139700">
                  <a:moveTo>
                    <a:pt x="271983" y="38100"/>
                  </a:moveTo>
                  <a:lnTo>
                    <a:pt x="227685" y="38100"/>
                  </a:lnTo>
                  <a:lnTo>
                    <a:pt x="227685" y="88900"/>
                  </a:lnTo>
                  <a:lnTo>
                    <a:pt x="183451" y="88900"/>
                  </a:lnTo>
                  <a:lnTo>
                    <a:pt x="183451" y="139700"/>
                  </a:lnTo>
                  <a:lnTo>
                    <a:pt x="227749" y="139700"/>
                  </a:lnTo>
                  <a:lnTo>
                    <a:pt x="227749" y="88900"/>
                  </a:lnTo>
                  <a:lnTo>
                    <a:pt x="271983" y="88900"/>
                  </a:lnTo>
                  <a:lnTo>
                    <a:pt x="271983" y="38100"/>
                  </a:lnTo>
                  <a:close/>
                </a:path>
                <a:path w="1029969" h="139700">
                  <a:moveTo>
                    <a:pt x="411200" y="88900"/>
                  </a:moveTo>
                  <a:lnTo>
                    <a:pt x="366890" y="88900"/>
                  </a:lnTo>
                  <a:lnTo>
                    <a:pt x="366890" y="38100"/>
                  </a:lnTo>
                  <a:lnTo>
                    <a:pt x="322592" y="38100"/>
                  </a:lnTo>
                  <a:lnTo>
                    <a:pt x="322592" y="88900"/>
                  </a:lnTo>
                  <a:lnTo>
                    <a:pt x="271983" y="88900"/>
                  </a:lnTo>
                  <a:lnTo>
                    <a:pt x="271983" y="139700"/>
                  </a:lnTo>
                  <a:lnTo>
                    <a:pt x="411200" y="139700"/>
                  </a:lnTo>
                  <a:lnTo>
                    <a:pt x="411200" y="88900"/>
                  </a:lnTo>
                  <a:close/>
                </a:path>
                <a:path w="1029969" h="139700">
                  <a:moveTo>
                    <a:pt x="1029639" y="0"/>
                  </a:moveTo>
                  <a:lnTo>
                    <a:pt x="872934" y="0"/>
                  </a:lnTo>
                  <a:lnTo>
                    <a:pt x="872934" y="38100"/>
                  </a:lnTo>
                  <a:lnTo>
                    <a:pt x="872934" y="88900"/>
                  </a:lnTo>
                  <a:lnTo>
                    <a:pt x="822337" y="88900"/>
                  </a:lnTo>
                  <a:lnTo>
                    <a:pt x="822337" y="38100"/>
                  </a:lnTo>
                  <a:lnTo>
                    <a:pt x="872934" y="38100"/>
                  </a:lnTo>
                  <a:lnTo>
                    <a:pt x="872934" y="0"/>
                  </a:lnTo>
                  <a:lnTo>
                    <a:pt x="689483" y="0"/>
                  </a:lnTo>
                  <a:lnTo>
                    <a:pt x="689483" y="38100"/>
                  </a:lnTo>
                  <a:lnTo>
                    <a:pt x="689483" y="88900"/>
                  </a:lnTo>
                  <a:lnTo>
                    <a:pt x="638886" y="88900"/>
                  </a:lnTo>
                  <a:lnTo>
                    <a:pt x="638886" y="38100"/>
                  </a:lnTo>
                  <a:lnTo>
                    <a:pt x="689483" y="38100"/>
                  </a:lnTo>
                  <a:lnTo>
                    <a:pt x="689483" y="0"/>
                  </a:lnTo>
                  <a:lnTo>
                    <a:pt x="549986" y="0"/>
                  </a:lnTo>
                  <a:lnTo>
                    <a:pt x="549986" y="38100"/>
                  </a:lnTo>
                  <a:lnTo>
                    <a:pt x="594296" y="38100"/>
                  </a:lnTo>
                  <a:lnTo>
                    <a:pt x="594296" y="88900"/>
                  </a:lnTo>
                  <a:lnTo>
                    <a:pt x="549986" y="88900"/>
                  </a:lnTo>
                  <a:lnTo>
                    <a:pt x="549986" y="38100"/>
                  </a:lnTo>
                  <a:lnTo>
                    <a:pt x="505688" y="38100"/>
                  </a:lnTo>
                  <a:lnTo>
                    <a:pt x="505688" y="88900"/>
                  </a:lnTo>
                  <a:lnTo>
                    <a:pt x="455510" y="88900"/>
                  </a:lnTo>
                  <a:lnTo>
                    <a:pt x="455510" y="38100"/>
                  </a:lnTo>
                  <a:lnTo>
                    <a:pt x="411200" y="38100"/>
                  </a:lnTo>
                  <a:lnTo>
                    <a:pt x="411200" y="88900"/>
                  </a:lnTo>
                  <a:lnTo>
                    <a:pt x="455079" y="88900"/>
                  </a:lnTo>
                  <a:lnTo>
                    <a:pt x="455079" y="139700"/>
                  </a:lnTo>
                  <a:lnTo>
                    <a:pt x="1029639" y="139700"/>
                  </a:lnTo>
                  <a:lnTo>
                    <a:pt x="1029639" y="88900"/>
                  </a:lnTo>
                  <a:lnTo>
                    <a:pt x="1005636" y="88900"/>
                  </a:lnTo>
                  <a:lnTo>
                    <a:pt x="1005636" y="38100"/>
                  </a:lnTo>
                  <a:lnTo>
                    <a:pt x="1029639" y="38100"/>
                  </a:lnTo>
                  <a:lnTo>
                    <a:pt x="1029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7397495" y="10154407"/>
              <a:ext cx="866775" cy="0"/>
            </a:xfrm>
            <a:custGeom>
              <a:avLst/>
              <a:gdLst/>
              <a:ahLst/>
              <a:cxnLst/>
              <a:rect l="l" t="t" r="r" b="b"/>
              <a:pathLst>
                <a:path w="866775">
                  <a:moveTo>
                    <a:pt x="0" y="0"/>
                  </a:moveTo>
                  <a:lnTo>
                    <a:pt x="866495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7258347" y="10173448"/>
              <a:ext cx="1005840" cy="88900"/>
            </a:xfrm>
            <a:custGeom>
              <a:avLst/>
              <a:gdLst/>
              <a:ahLst/>
              <a:cxnLst/>
              <a:rect l="l" t="t" r="r" b="b"/>
              <a:pathLst>
                <a:path w="1005840" h="88900">
                  <a:moveTo>
                    <a:pt x="44310" y="12"/>
                  </a:moveTo>
                  <a:lnTo>
                    <a:pt x="0" y="12"/>
                  </a:lnTo>
                  <a:lnTo>
                    <a:pt x="0" y="50812"/>
                  </a:lnTo>
                  <a:lnTo>
                    <a:pt x="44310" y="50812"/>
                  </a:lnTo>
                  <a:lnTo>
                    <a:pt x="44310" y="12"/>
                  </a:lnTo>
                  <a:close/>
                </a:path>
                <a:path w="1005840" h="88900">
                  <a:moveTo>
                    <a:pt x="139217" y="12"/>
                  </a:moveTo>
                  <a:lnTo>
                    <a:pt x="88607" y="12"/>
                  </a:lnTo>
                  <a:lnTo>
                    <a:pt x="88607" y="50812"/>
                  </a:lnTo>
                  <a:lnTo>
                    <a:pt x="139217" y="50812"/>
                  </a:lnTo>
                  <a:lnTo>
                    <a:pt x="139217" y="12"/>
                  </a:lnTo>
                  <a:close/>
                </a:path>
                <a:path w="1005840" h="88900">
                  <a:moveTo>
                    <a:pt x="227749" y="12"/>
                  </a:moveTo>
                  <a:lnTo>
                    <a:pt x="183451" y="12"/>
                  </a:lnTo>
                  <a:lnTo>
                    <a:pt x="183451" y="50812"/>
                  </a:lnTo>
                  <a:lnTo>
                    <a:pt x="227749" y="50812"/>
                  </a:lnTo>
                  <a:lnTo>
                    <a:pt x="227749" y="12"/>
                  </a:lnTo>
                  <a:close/>
                </a:path>
                <a:path w="1005840" h="88900">
                  <a:moveTo>
                    <a:pt x="322592" y="12"/>
                  </a:moveTo>
                  <a:lnTo>
                    <a:pt x="271983" y="12"/>
                  </a:lnTo>
                  <a:lnTo>
                    <a:pt x="271983" y="50812"/>
                  </a:lnTo>
                  <a:lnTo>
                    <a:pt x="322592" y="50812"/>
                  </a:lnTo>
                  <a:lnTo>
                    <a:pt x="322592" y="12"/>
                  </a:lnTo>
                  <a:close/>
                </a:path>
                <a:path w="1005840" h="88900">
                  <a:moveTo>
                    <a:pt x="506107" y="12"/>
                  </a:moveTo>
                  <a:lnTo>
                    <a:pt x="366890" y="12"/>
                  </a:lnTo>
                  <a:lnTo>
                    <a:pt x="366890" y="50812"/>
                  </a:lnTo>
                  <a:lnTo>
                    <a:pt x="506107" y="50812"/>
                  </a:lnTo>
                  <a:lnTo>
                    <a:pt x="506107" y="12"/>
                  </a:lnTo>
                  <a:close/>
                </a:path>
                <a:path w="1005840" h="88900">
                  <a:moveTo>
                    <a:pt x="1005636" y="0"/>
                  </a:moveTo>
                  <a:lnTo>
                    <a:pt x="549986" y="0"/>
                  </a:lnTo>
                  <a:lnTo>
                    <a:pt x="549986" y="50787"/>
                  </a:lnTo>
                  <a:lnTo>
                    <a:pt x="872934" y="50787"/>
                  </a:lnTo>
                  <a:lnTo>
                    <a:pt x="872934" y="88874"/>
                  </a:lnTo>
                  <a:lnTo>
                    <a:pt x="1005636" y="88874"/>
                  </a:lnTo>
                  <a:lnTo>
                    <a:pt x="1005636" y="50787"/>
                  </a:lnTo>
                  <a:lnTo>
                    <a:pt x="100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7302657" y="10243307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4">
                  <a:moveTo>
                    <a:pt x="0" y="0"/>
                  </a:moveTo>
                  <a:lnTo>
                    <a:pt x="594579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7258347" y="10224261"/>
              <a:ext cx="961390" cy="50800"/>
            </a:xfrm>
            <a:custGeom>
              <a:avLst/>
              <a:gdLst/>
              <a:ahLst/>
              <a:cxnLst/>
              <a:rect l="l" t="t" r="r" b="b"/>
              <a:pathLst>
                <a:path w="961390" h="50800">
                  <a:moveTo>
                    <a:pt x="44310" y="38100"/>
                  </a:moveTo>
                  <a:lnTo>
                    <a:pt x="0" y="38100"/>
                  </a:lnTo>
                  <a:lnTo>
                    <a:pt x="0" y="50800"/>
                  </a:lnTo>
                  <a:lnTo>
                    <a:pt x="44310" y="50800"/>
                  </a:lnTo>
                  <a:lnTo>
                    <a:pt x="44310" y="38100"/>
                  </a:lnTo>
                  <a:close/>
                </a:path>
                <a:path w="961390" h="50800">
                  <a:moveTo>
                    <a:pt x="139217" y="38100"/>
                  </a:moveTo>
                  <a:lnTo>
                    <a:pt x="88607" y="38100"/>
                  </a:lnTo>
                  <a:lnTo>
                    <a:pt x="88607" y="50800"/>
                  </a:lnTo>
                  <a:lnTo>
                    <a:pt x="139217" y="50800"/>
                  </a:lnTo>
                  <a:lnTo>
                    <a:pt x="139217" y="38100"/>
                  </a:lnTo>
                  <a:close/>
                </a:path>
                <a:path w="961390" h="50800">
                  <a:moveTo>
                    <a:pt x="227749" y="38100"/>
                  </a:moveTo>
                  <a:lnTo>
                    <a:pt x="183451" y="38100"/>
                  </a:lnTo>
                  <a:lnTo>
                    <a:pt x="183451" y="50800"/>
                  </a:lnTo>
                  <a:lnTo>
                    <a:pt x="227749" y="50800"/>
                  </a:lnTo>
                  <a:lnTo>
                    <a:pt x="227749" y="38100"/>
                  </a:lnTo>
                  <a:close/>
                </a:path>
                <a:path w="961390" h="50800">
                  <a:moveTo>
                    <a:pt x="411200" y="38100"/>
                  </a:moveTo>
                  <a:lnTo>
                    <a:pt x="271983" y="38100"/>
                  </a:lnTo>
                  <a:lnTo>
                    <a:pt x="271983" y="50800"/>
                  </a:lnTo>
                  <a:lnTo>
                    <a:pt x="411200" y="50800"/>
                  </a:lnTo>
                  <a:lnTo>
                    <a:pt x="411200" y="38100"/>
                  </a:lnTo>
                  <a:close/>
                </a:path>
                <a:path w="961390" h="50800">
                  <a:moveTo>
                    <a:pt x="961339" y="38100"/>
                  </a:moveTo>
                  <a:lnTo>
                    <a:pt x="822337" y="38100"/>
                  </a:lnTo>
                  <a:lnTo>
                    <a:pt x="822337" y="0"/>
                  </a:lnTo>
                  <a:lnTo>
                    <a:pt x="689483" y="0"/>
                  </a:lnTo>
                  <a:lnTo>
                    <a:pt x="689483" y="38100"/>
                  </a:lnTo>
                  <a:lnTo>
                    <a:pt x="455079" y="38100"/>
                  </a:lnTo>
                  <a:lnTo>
                    <a:pt x="455079" y="50800"/>
                  </a:lnTo>
                  <a:lnTo>
                    <a:pt x="961339" y="50800"/>
                  </a:lnTo>
                  <a:lnTo>
                    <a:pt x="96133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383" y="2411209"/>
            <a:ext cx="7675227" cy="54645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720090" indent="-327025">
              <a:lnSpc>
                <a:spcPct val="116100"/>
              </a:lnSpc>
              <a:spcBef>
                <a:spcPts val="100"/>
              </a:spcBef>
              <a:buSzPct val="92857"/>
              <a:buAutoNum type="arabicPeriod"/>
              <a:tabLst>
                <a:tab pos="332105" algn="l"/>
              </a:tabLst>
            </a:pPr>
            <a:r>
              <a:rPr spc="-100" dirty="0"/>
              <a:t>Monitor</a:t>
            </a:r>
            <a:r>
              <a:rPr spc="-90" dirty="0"/>
              <a:t> </a:t>
            </a:r>
            <a:r>
              <a:rPr spc="-85" dirty="0"/>
              <a:t>vegetation</a:t>
            </a:r>
            <a:r>
              <a:rPr spc="-90" dirty="0"/>
              <a:t> </a:t>
            </a:r>
            <a:r>
              <a:rPr spc="-85" dirty="0"/>
              <a:t>health</a:t>
            </a:r>
            <a:r>
              <a:rPr spc="-90" dirty="0"/>
              <a:t> </a:t>
            </a:r>
            <a:r>
              <a:rPr spc="-145" dirty="0"/>
              <a:t>using</a:t>
            </a:r>
            <a:r>
              <a:rPr spc="-90" dirty="0"/>
              <a:t> </a:t>
            </a:r>
            <a:r>
              <a:rPr spc="-50" dirty="0"/>
              <a:t>satellite 	</a:t>
            </a:r>
            <a:r>
              <a:rPr spc="-30" dirty="0"/>
              <a:t>imagery.</a:t>
            </a:r>
          </a:p>
          <a:p>
            <a:pPr marL="332105" marR="242570" indent="-327660">
              <a:lnSpc>
                <a:spcPct val="116100"/>
              </a:lnSpc>
              <a:buSzPct val="92857"/>
              <a:buAutoNum type="arabicPeriod"/>
              <a:tabLst>
                <a:tab pos="332105" algn="l"/>
              </a:tabLst>
            </a:pPr>
            <a:r>
              <a:rPr spc="-105" dirty="0"/>
              <a:t>Analyze</a:t>
            </a:r>
            <a:r>
              <a:rPr spc="-140" dirty="0"/>
              <a:t> NDVI </a:t>
            </a:r>
            <a:r>
              <a:rPr spc="-55" dirty="0"/>
              <a:t>trends</a:t>
            </a:r>
            <a:r>
              <a:rPr spc="-135" dirty="0"/>
              <a:t> </a:t>
            </a:r>
            <a:r>
              <a:rPr spc="-35" dirty="0"/>
              <a:t>across</a:t>
            </a:r>
            <a:r>
              <a:rPr spc="-140" dirty="0"/>
              <a:t> </a:t>
            </a:r>
            <a:r>
              <a:rPr spc="-105" dirty="0"/>
              <a:t>multiple</a:t>
            </a:r>
            <a:r>
              <a:rPr spc="-140" dirty="0"/>
              <a:t> </a:t>
            </a:r>
            <a:r>
              <a:rPr spc="-60" dirty="0"/>
              <a:t>Indian </a:t>
            </a:r>
            <a:r>
              <a:rPr spc="-10" dirty="0"/>
              <a:t>cities.</a:t>
            </a:r>
          </a:p>
          <a:p>
            <a:pPr marL="330835" marR="247650" indent="-327025">
              <a:lnSpc>
                <a:spcPct val="116100"/>
              </a:lnSpc>
              <a:buSzPct val="92857"/>
              <a:buAutoNum type="arabicPeriod"/>
              <a:tabLst>
                <a:tab pos="332105" algn="l"/>
              </a:tabLst>
            </a:pPr>
            <a:r>
              <a:rPr spc="-20" dirty="0"/>
              <a:t>Predict</a:t>
            </a:r>
            <a:r>
              <a:rPr spc="-135" dirty="0"/>
              <a:t> </a:t>
            </a:r>
            <a:r>
              <a:rPr spc="-95" dirty="0"/>
              <a:t>future</a:t>
            </a:r>
            <a:r>
              <a:rPr spc="-135" dirty="0"/>
              <a:t> </a:t>
            </a:r>
            <a:r>
              <a:rPr spc="-140" dirty="0"/>
              <a:t>NDVI</a:t>
            </a:r>
            <a:r>
              <a:rPr spc="-130" dirty="0"/>
              <a:t> </a:t>
            </a:r>
            <a:r>
              <a:rPr spc="-60" dirty="0"/>
              <a:t>trends</a:t>
            </a:r>
            <a:r>
              <a:rPr spc="-135" dirty="0"/>
              <a:t> </a:t>
            </a:r>
            <a:r>
              <a:rPr spc="-85" dirty="0"/>
              <a:t>with</a:t>
            </a:r>
            <a:r>
              <a:rPr spc="-130" dirty="0"/>
              <a:t> </a:t>
            </a:r>
            <a:r>
              <a:rPr spc="-60" dirty="0"/>
              <a:t>time</a:t>
            </a:r>
            <a:r>
              <a:rPr spc="-135" dirty="0"/>
              <a:t> </a:t>
            </a:r>
            <a:r>
              <a:rPr spc="-10" dirty="0"/>
              <a:t>series 	</a:t>
            </a:r>
            <a:r>
              <a:rPr spc="-25" dirty="0"/>
              <a:t>forecasting.</a:t>
            </a:r>
          </a:p>
          <a:p>
            <a:pPr marL="332105" marR="5080" indent="-327660">
              <a:lnSpc>
                <a:spcPct val="116100"/>
              </a:lnSpc>
              <a:buSzPct val="92857"/>
              <a:buAutoNum type="arabicPeriod"/>
              <a:tabLst>
                <a:tab pos="332105" algn="l"/>
              </a:tabLst>
            </a:pPr>
            <a:r>
              <a:rPr spc="-60" dirty="0"/>
              <a:t>Enable</a:t>
            </a:r>
            <a:r>
              <a:rPr spc="-165" dirty="0"/>
              <a:t> </a:t>
            </a:r>
            <a:r>
              <a:rPr dirty="0"/>
              <a:t>easy</a:t>
            </a:r>
            <a:r>
              <a:rPr spc="-175" dirty="0"/>
              <a:t> </a:t>
            </a:r>
            <a:r>
              <a:rPr spc="-65" dirty="0"/>
              <a:t>comparison</a:t>
            </a:r>
            <a:r>
              <a:rPr spc="-155" dirty="0"/>
              <a:t> </a:t>
            </a:r>
            <a:r>
              <a:rPr spc="-70" dirty="0"/>
              <a:t>and</a:t>
            </a:r>
            <a:r>
              <a:rPr spc="-155" dirty="0"/>
              <a:t> </a:t>
            </a:r>
            <a:r>
              <a:rPr spc="-20" dirty="0"/>
              <a:t>data</a:t>
            </a:r>
            <a:r>
              <a:rPr spc="-160" dirty="0"/>
              <a:t> </a:t>
            </a:r>
            <a:r>
              <a:rPr spc="-50" dirty="0"/>
              <a:t>download </a:t>
            </a:r>
            <a:r>
              <a:rPr spc="-10" dirty="0"/>
              <a:t>options.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618" y="1341027"/>
            <a:ext cx="89325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25" dirty="0"/>
              <a:t>PROjECT</a:t>
            </a:r>
            <a:r>
              <a:rPr spc="-140" dirty="0"/>
              <a:t> </a:t>
            </a:r>
            <a:r>
              <a:rPr spc="1355" dirty="0"/>
              <a:t>GOALs: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13376" y="7635557"/>
            <a:ext cx="11448415" cy="175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spc="-90" dirty="0">
                <a:latin typeface="Lucida Sans Unicode"/>
                <a:cs typeface="Lucida Sans Unicode"/>
              </a:rPr>
              <a:t>Our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05" dirty="0">
                <a:latin typeface="Lucida Sans Unicode"/>
                <a:cs typeface="Lucida Sans Unicode"/>
              </a:rPr>
              <a:t>aim</a:t>
            </a:r>
            <a:r>
              <a:rPr sz="2700" spc="-130" dirty="0">
                <a:latin typeface="Lucida Sans Unicode"/>
                <a:cs typeface="Lucida Sans Unicode"/>
              </a:rPr>
              <a:t> </a:t>
            </a:r>
            <a:r>
              <a:rPr sz="2700" spc="-80" dirty="0">
                <a:latin typeface="Lucida Sans Unicode"/>
                <a:cs typeface="Lucida Sans Unicode"/>
              </a:rPr>
              <a:t>is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to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60" dirty="0">
                <a:latin typeface="Lucida Sans Unicode"/>
                <a:cs typeface="Lucida Sans Unicode"/>
              </a:rPr>
              <a:t>empower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60" dirty="0">
                <a:latin typeface="Lucida Sans Unicode"/>
                <a:cs typeface="Lucida Sans Unicode"/>
              </a:rPr>
              <a:t>users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434" dirty="0">
                <a:latin typeface="Lucida Sans Unicode"/>
                <a:cs typeface="Lucida Sans Unicode"/>
              </a:rPr>
              <a:t>—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20" dirty="0">
                <a:latin typeface="Lucida Sans Unicode"/>
                <a:cs typeface="Lucida Sans Unicode"/>
              </a:rPr>
              <a:t>from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45" dirty="0">
                <a:latin typeface="Lucida Sans Unicode"/>
                <a:cs typeface="Lucida Sans Unicode"/>
              </a:rPr>
              <a:t>researchers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to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city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85" dirty="0">
                <a:latin typeface="Lucida Sans Unicode"/>
                <a:cs typeface="Lucida Sans Unicode"/>
              </a:rPr>
              <a:t>planners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434" dirty="0">
                <a:latin typeface="Lucida Sans Unicode"/>
                <a:cs typeface="Lucida Sans Unicode"/>
              </a:rPr>
              <a:t>—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20" dirty="0">
                <a:latin typeface="Lucida Sans Unicode"/>
                <a:cs typeface="Lucida Sans Unicode"/>
              </a:rPr>
              <a:t>with </a:t>
            </a:r>
            <a:r>
              <a:rPr sz="2700" dirty="0">
                <a:latin typeface="Lucida Sans Unicode"/>
                <a:cs typeface="Lucida Sans Unicode"/>
              </a:rPr>
              <a:t>a</a:t>
            </a:r>
            <a:r>
              <a:rPr sz="2700" spc="-170" dirty="0">
                <a:latin typeface="Lucida Sans Unicode"/>
                <a:cs typeface="Lucida Sans Unicode"/>
              </a:rPr>
              <a:t> </a:t>
            </a:r>
            <a:r>
              <a:rPr sz="2700" spc="-85" dirty="0">
                <a:latin typeface="Lucida Sans Unicode"/>
                <a:cs typeface="Lucida Sans Unicode"/>
              </a:rPr>
              <a:t>tool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-25" dirty="0">
                <a:latin typeface="Lucida Sans Unicode"/>
                <a:cs typeface="Lucida Sans Unicode"/>
              </a:rPr>
              <a:t>that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105" dirty="0">
                <a:latin typeface="Lucida Sans Unicode"/>
                <a:cs typeface="Lucida Sans Unicode"/>
              </a:rPr>
              <a:t>allows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-50" dirty="0">
                <a:latin typeface="Lucida Sans Unicode"/>
                <a:cs typeface="Lucida Sans Unicode"/>
              </a:rPr>
              <a:t>them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to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45" dirty="0">
                <a:latin typeface="Lucida Sans Unicode"/>
                <a:cs typeface="Lucida Sans Unicode"/>
              </a:rPr>
              <a:t>inspect,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85" dirty="0">
                <a:latin typeface="Lucida Sans Unicode"/>
                <a:cs typeface="Lucida Sans Unicode"/>
              </a:rPr>
              <a:t>compare,</a:t>
            </a:r>
            <a:r>
              <a:rPr sz="2700" spc="-140" dirty="0">
                <a:latin typeface="Lucida Sans Unicode"/>
                <a:cs typeface="Lucida Sans Unicode"/>
              </a:rPr>
              <a:t> </a:t>
            </a:r>
            <a:r>
              <a:rPr sz="2700" spc="-55" dirty="0">
                <a:latin typeface="Lucida Sans Unicode"/>
                <a:cs typeface="Lucida Sans Unicode"/>
              </a:rPr>
              <a:t>and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25" dirty="0">
                <a:latin typeface="Lucida Sans Unicode"/>
                <a:cs typeface="Lucida Sans Unicode"/>
              </a:rPr>
              <a:t>predict</a:t>
            </a:r>
            <a:r>
              <a:rPr sz="2700" spc="-14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tree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health </a:t>
            </a:r>
            <a:r>
              <a:rPr sz="2700" spc="-45" dirty="0">
                <a:latin typeface="Lucida Sans Unicode"/>
                <a:cs typeface="Lucida Sans Unicode"/>
              </a:rPr>
              <a:t>trends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140" dirty="0">
                <a:latin typeface="Lucida Sans Unicode"/>
                <a:cs typeface="Lucida Sans Unicode"/>
              </a:rPr>
              <a:t>in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a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85" dirty="0">
                <a:latin typeface="Lucida Sans Unicode"/>
                <a:cs typeface="Lucida Sans Unicode"/>
              </a:rPr>
              <a:t>simple</a:t>
            </a:r>
            <a:r>
              <a:rPr sz="2700" spc="-130" dirty="0">
                <a:latin typeface="Lucida Sans Unicode"/>
                <a:cs typeface="Lucida Sans Unicode"/>
              </a:rPr>
              <a:t> </a:t>
            </a:r>
            <a:r>
              <a:rPr sz="2700" spc="-55" dirty="0">
                <a:latin typeface="Lucida Sans Unicode"/>
                <a:cs typeface="Lucida Sans Unicode"/>
              </a:rPr>
              <a:t>and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95" dirty="0">
                <a:latin typeface="Lucida Sans Unicode"/>
                <a:cs typeface="Lucida Sans Unicode"/>
              </a:rPr>
              <a:t>visual</a:t>
            </a:r>
            <a:r>
              <a:rPr sz="2700" spc="-135" dirty="0">
                <a:latin typeface="Lucida Sans Unicode"/>
                <a:cs typeface="Lucida Sans Unicode"/>
              </a:rPr>
              <a:t> </a:t>
            </a:r>
            <a:r>
              <a:rPr sz="2700" spc="-20" dirty="0">
                <a:latin typeface="Lucida Sans Unicode"/>
                <a:cs typeface="Lucida Sans Unicode"/>
              </a:rPr>
              <a:t>way.</a:t>
            </a:r>
            <a:endParaRPr sz="2700">
              <a:latin typeface="Lucida Sans Unicode"/>
              <a:cs typeface="Lucida Sans Unicode"/>
            </a:endParaRPr>
          </a:p>
          <a:p>
            <a:pPr marR="640715" algn="r">
              <a:lnSpc>
                <a:spcPts val="2390"/>
              </a:lnSpc>
            </a:pPr>
            <a:r>
              <a:rPr sz="2000" spc="-50" dirty="0">
                <a:latin typeface="Lucida Sans Unicode"/>
                <a:cs typeface="Lucida Sans Unicode"/>
              </a:rPr>
              <a:t>4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32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791450" cy="10287000"/>
            <a:chOff x="0" y="0"/>
            <a:chExt cx="779145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791450" cy="10287000"/>
            </a:xfrm>
            <a:custGeom>
              <a:avLst/>
              <a:gdLst/>
              <a:ahLst/>
              <a:cxnLst/>
              <a:rect l="l" t="t" r="r" b="b"/>
              <a:pathLst>
                <a:path w="7791450" h="10287000">
                  <a:moveTo>
                    <a:pt x="77914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7791449" y="0"/>
                  </a:lnTo>
                  <a:lnTo>
                    <a:pt x="7791449" y="102869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273" y="1579468"/>
              <a:ext cx="6737622" cy="655361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876417" y="210359"/>
            <a:ext cx="461899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14" dirty="0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r>
              <a:rPr sz="29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204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9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Trebuchet MS"/>
                <a:cs typeface="Trebuchet MS"/>
              </a:rPr>
              <a:t>TECHNOLOGIES</a:t>
            </a:r>
            <a:endParaRPr sz="29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980068" y="0"/>
            <a:ext cx="1308100" cy="2374900"/>
            <a:chOff x="16980068" y="0"/>
            <a:chExt cx="1308100" cy="2374900"/>
          </a:xfrm>
        </p:grpSpPr>
        <p:sp>
          <p:nvSpPr>
            <p:cNvPr id="8" name="object 8"/>
            <p:cNvSpPr/>
            <p:nvPr/>
          </p:nvSpPr>
          <p:spPr>
            <a:xfrm>
              <a:off x="17074846" y="11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88900">
                  <a:moveTo>
                    <a:pt x="183121" y="50800"/>
                  </a:moveTo>
                  <a:lnTo>
                    <a:pt x="138950" y="50800"/>
                  </a:lnTo>
                  <a:lnTo>
                    <a:pt x="138950" y="0"/>
                  </a:lnTo>
                  <a:lnTo>
                    <a:pt x="88417" y="0"/>
                  </a:lnTo>
                  <a:lnTo>
                    <a:pt x="88417" y="50800"/>
                  </a:lnTo>
                  <a:lnTo>
                    <a:pt x="138874" y="50800"/>
                  </a:lnTo>
                  <a:lnTo>
                    <a:pt x="138874" y="88900"/>
                  </a:lnTo>
                  <a:lnTo>
                    <a:pt x="183121" y="88900"/>
                  </a:lnTo>
                  <a:lnTo>
                    <a:pt x="183121" y="50800"/>
                  </a:lnTo>
                  <a:close/>
                </a:path>
                <a:path w="1213484" h="88900">
                  <a:moveTo>
                    <a:pt x="22736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27368" y="50800"/>
                  </a:lnTo>
                  <a:lnTo>
                    <a:pt x="227368" y="0"/>
                  </a:lnTo>
                  <a:close/>
                </a:path>
                <a:path w="1213484" h="88900">
                  <a:moveTo>
                    <a:pt x="410565" y="0"/>
                  </a:moveTo>
                  <a:lnTo>
                    <a:pt x="271538" y="0"/>
                  </a:lnTo>
                  <a:lnTo>
                    <a:pt x="271538" y="50800"/>
                  </a:lnTo>
                  <a:lnTo>
                    <a:pt x="410565" y="50800"/>
                  </a:lnTo>
                  <a:lnTo>
                    <a:pt x="410565" y="0"/>
                  </a:lnTo>
                  <a:close/>
                </a:path>
                <a:path w="1213484" h="88900">
                  <a:moveTo>
                    <a:pt x="960018" y="0"/>
                  </a:moveTo>
                  <a:lnTo>
                    <a:pt x="454317" y="0"/>
                  </a:lnTo>
                  <a:lnTo>
                    <a:pt x="454317" y="50800"/>
                  </a:lnTo>
                  <a:lnTo>
                    <a:pt x="960018" y="50800"/>
                  </a:lnTo>
                  <a:lnTo>
                    <a:pt x="960018" y="0"/>
                  </a:lnTo>
                  <a:close/>
                </a:path>
                <a:path w="1213484" h="88900">
                  <a:moveTo>
                    <a:pt x="1213154" y="0"/>
                  </a:moveTo>
                  <a:lnTo>
                    <a:pt x="1187538" y="0"/>
                  </a:lnTo>
                  <a:lnTo>
                    <a:pt x="1187538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302220" y="69850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40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80066" y="88861"/>
              <a:ext cx="1308100" cy="88900"/>
            </a:xfrm>
            <a:custGeom>
              <a:avLst/>
              <a:gdLst/>
              <a:ahLst/>
              <a:cxnLst/>
              <a:rect l="l" t="t" r="r" b="b"/>
              <a:pathLst>
                <a:path w="1308100" h="88900">
                  <a:moveTo>
                    <a:pt x="50533" y="50"/>
                  </a:moveTo>
                  <a:lnTo>
                    <a:pt x="0" y="50"/>
                  </a:lnTo>
                  <a:lnTo>
                    <a:pt x="0" y="50850"/>
                  </a:lnTo>
                  <a:lnTo>
                    <a:pt x="50533" y="50850"/>
                  </a:lnTo>
                  <a:lnTo>
                    <a:pt x="50533" y="50"/>
                  </a:lnTo>
                  <a:close/>
                </a:path>
                <a:path w="1308100" h="88900">
                  <a:moveTo>
                    <a:pt x="139026" y="50"/>
                  </a:moveTo>
                  <a:lnTo>
                    <a:pt x="94780" y="50"/>
                  </a:lnTo>
                  <a:lnTo>
                    <a:pt x="94780" y="50850"/>
                  </a:lnTo>
                  <a:lnTo>
                    <a:pt x="139026" y="50850"/>
                  </a:lnTo>
                  <a:lnTo>
                    <a:pt x="139026" y="50"/>
                  </a:lnTo>
                  <a:close/>
                </a:path>
                <a:path w="1308100" h="88900">
                  <a:moveTo>
                    <a:pt x="233730" y="50"/>
                  </a:moveTo>
                  <a:lnTo>
                    <a:pt x="183197" y="50"/>
                  </a:lnTo>
                  <a:lnTo>
                    <a:pt x="183197" y="50850"/>
                  </a:lnTo>
                  <a:lnTo>
                    <a:pt x="233730" y="50850"/>
                  </a:lnTo>
                  <a:lnTo>
                    <a:pt x="233730" y="50"/>
                  </a:lnTo>
                  <a:close/>
                </a:path>
                <a:path w="1308100" h="88900">
                  <a:moveTo>
                    <a:pt x="322148" y="50"/>
                  </a:moveTo>
                  <a:lnTo>
                    <a:pt x="277901" y="50"/>
                  </a:lnTo>
                  <a:lnTo>
                    <a:pt x="277901" y="50850"/>
                  </a:lnTo>
                  <a:lnTo>
                    <a:pt x="322148" y="50850"/>
                  </a:lnTo>
                  <a:lnTo>
                    <a:pt x="322148" y="50"/>
                  </a:lnTo>
                  <a:close/>
                </a:path>
                <a:path w="1308100" h="88900">
                  <a:moveTo>
                    <a:pt x="416928" y="50"/>
                  </a:moveTo>
                  <a:lnTo>
                    <a:pt x="366395" y="50"/>
                  </a:lnTo>
                  <a:lnTo>
                    <a:pt x="366395" y="50850"/>
                  </a:lnTo>
                  <a:lnTo>
                    <a:pt x="416928" y="50850"/>
                  </a:lnTo>
                  <a:lnTo>
                    <a:pt x="416928" y="50"/>
                  </a:lnTo>
                  <a:close/>
                </a:path>
                <a:path w="1308100" h="88900">
                  <a:moveTo>
                    <a:pt x="599630" y="50"/>
                  </a:moveTo>
                  <a:lnTo>
                    <a:pt x="460603" y="50"/>
                  </a:lnTo>
                  <a:lnTo>
                    <a:pt x="460603" y="50850"/>
                  </a:lnTo>
                  <a:lnTo>
                    <a:pt x="599630" y="50850"/>
                  </a:lnTo>
                  <a:lnTo>
                    <a:pt x="599630" y="50"/>
                  </a:lnTo>
                  <a:close/>
                </a:path>
                <a:path w="1308100" h="88900">
                  <a:moveTo>
                    <a:pt x="1098969" y="0"/>
                  </a:moveTo>
                  <a:lnTo>
                    <a:pt x="643877" y="0"/>
                  </a:lnTo>
                  <a:lnTo>
                    <a:pt x="643877" y="50800"/>
                  </a:lnTo>
                  <a:lnTo>
                    <a:pt x="1054938" y="50800"/>
                  </a:lnTo>
                  <a:lnTo>
                    <a:pt x="1054938" y="88900"/>
                  </a:lnTo>
                  <a:lnTo>
                    <a:pt x="1098969" y="88900"/>
                  </a:lnTo>
                  <a:lnTo>
                    <a:pt x="1098969" y="50800"/>
                  </a:lnTo>
                  <a:lnTo>
                    <a:pt x="1098969" y="0"/>
                  </a:lnTo>
                  <a:close/>
                </a:path>
                <a:path w="1308100" h="88900">
                  <a:moveTo>
                    <a:pt x="1307934" y="50"/>
                  </a:moveTo>
                  <a:lnTo>
                    <a:pt x="1282242" y="50"/>
                  </a:lnTo>
                  <a:lnTo>
                    <a:pt x="1282242" y="50850"/>
                  </a:lnTo>
                  <a:lnTo>
                    <a:pt x="1307934" y="50850"/>
                  </a:lnTo>
                  <a:lnTo>
                    <a:pt x="1307934" y="5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119022" y="15875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80066" y="139711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33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38100"/>
                  </a:lnTo>
                  <a:close/>
                </a:path>
                <a:path w="1308100" h="1270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50533" y="88900"/>
                  </a:lnTo>
                  <a:lnTo>
                    <a:pt x="50533" y="127000"/>
                  </a:lnTo>
                  <a:lnTo>
                    <a:pt x="94780" y="127000"/>
                  </a:lnTo>
                  <a:lnTo>
                    <a:pt x="9478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1308100" h="127000">
                  <a:moveTo>
                    <a:pt x="233730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close/>
                </a:path>
                <a:path w="1308100" h="1270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38100"/>
                  </a:lnTo>
                  <a:close/>
                </a:path>
                <a:path w="1308100" h="127000">
                  <a:moveTo>
                    <a:pt x="1237932" y="38100"/>
                  </a:moveTo>
                  <a:lnTo>
                    <a:pt x="1010691" y="38100"/>
                  </a:lnTo>
                  <a:lnTo>
                    <a:pt x="1010691" y="0"/>
                  </a:lnTo>
                  <a:lnTo>
                    <a:pt x="966457" y="0"/>
                  </a:lnTo>
                  <a:lnTo>
                    <a:pt x="966457" y="38100"/>
                  </a:lnTo>
                  <a:lnTo>
                    <a:pt x="915911" y="38100"/>
                  </a:lnTo>
                  <a:lnTo>
                    <a:pt x="915911" y="0"/>
                  </a:lnTo>
                  <a:lnTo>
                    <a:pt x="783259" y="0"/>
                  </a:lnTo>
                  <a:lnTo>
                    <a:pt x="783259" y="38100"/>
                  </a:lnTo>
                  <a:lnTo>
                    <a:pt x="365823" y="38100"/>
                  </a:lnTo>
                  <a:lnTo>
                    <a:pt x="365823" y="88900"/>
                  </a:lnTo>
                  <a:lnTo>
                    <a:pt x="1237932" y="88900"/>
                  </a:lnTo>
                  <a:lnTo>
                    <a:pt x="1237932" y="38100"/>
                  </a:lnTo>
                  <a:close/>
                </a:path>
                <a:path w="1308100" h="127000">
                  <a:moveTo>
                    <a:pt x="1307934" y="38100"/>
                  </a:moveTo>
                  <a:lnTo>
                    <a:pt x="1282319" y="38100"/>
                  </a:lnTo>
                  <a:lnTo>
                    <a:pt x="1282319" y="0"/>
                  </a:lnTo>
                  <a:lnTo>
                    <a:pt x="1238072" y="0"/>
                  </a:lnTo>
                  <a:lnTo>
                    <a:pt x="1238072" y="38100"/>
                  </a:lnTo>
                  <a:lnTo>
                    <a:pt x="1282242" y="38100"/>
                  </a:lnTo>
                  <a:lnTo>
                    <a:pt x="1282242" y="88900"/>
                  </a:lnTo>
                  <a:lnTo>
                    <a:pt x="1307934" y="88900"/>
                  </a:lnTo>
                  <a:lnTo>
                    <a:pt x="130793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19022" y="247650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980066" y="266712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308100" h="50800">
                  <a:moveTo>
                    <a:pt x="139026" y="0"/>
                  </a:moveTo>
                  <a:lnTo>
                    <a:pt x="94780" y="0"/>
                  </a:lnTo>
                  <a:lnTo>
                    <a:pt x="94780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308100" h="508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308100" h="50800">
                  <a:moveTo>
                    <a:pt x="41692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416928" y="50800"/>
                  </a:lnTo>
                  <a:lnTo>
                    <a:pt x="416928" y="0"/>
                  </a:lnTo>
                  <a:close/>
                </a:path>
                <a:path w="1308100" h="50800">
                  <a:moveTo>
                    <a:pt x="1307934" y="0"/>
                  </a:moveTo>
                  <a:lnTo>
                    <a:pt x="460603" y="0"/>
                  </a:lnTo>
                  <a:lnTo>
                    <a:pt x="460603" y="50800"/>
                  </a:lnTo>
                  <a:lnTo>
                    <a:pt x="1307934" y="50800"/>
                  </a:lnTo>
                  <a:lnTo>
                    <a:pt x="130793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119022" y="342900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74846" y="317512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213484" h="88900">
                  <a:moveTo>
                    <a:pt x="227444" y="50800"/>
                  </a:moveTo>
                  <a:lnTo>
                    <a:pt x="88417" y="50800"/>
                  </a:lnTo>
                  <a:lnTo>
                    <a:pt x="88417" y="88900"/>
                  </a:lnTo>
                  <a:lnTo>
                    <a:pt x="227444" y="88900"/>
                  </a:lnTo>
                  <a:lnTo>
                    <a:pt x="227444" y="50800"/>
                  </a:lnTo>
                  <a:close/>
                </a:path>
                <a:path w="1213484" h="88900">
                  <a:moveTo>
                    <a:pt x="1213154" y="50800"/>
                  </a:moveTo>
                  <a:lnTo>
                    <a:pt x="1187386" y="50800"/>
                  </a:lnTo>
                  <a:lnTo>
                    <a:pt x="1187386" y="0"/>
                  </a:lnTo>
                  <a:lnTo>
                    <a:pt x="1143292" y="0"/>
                  </a:lnTo>
                  <a:lnTo>
                    <a:pt x="1143292" y="50800"/>
                  </a:lnTo>
                  <a:lnTo>
                    <a:pt x="1099045" y="50800"/>
                  </a:lnTo>
                  <a:lnTo>
                    <a:pt x="1099045" y="0"/>
                  </a:lnTo>
                  <a:lnTo>
                    <a:pt x="1054874" y="0"/>
                  </a:lnTo>
                  <a:lnTo>
                    <a:pt x="1054874" y="50800"/>
                  </a:lnTo>
                  <a:lnTo>
                    <a:pt x="1004328" y="50800"/>
                  </a:lnTo>
                  <a:lnTo>
                    <a:pt x="1004328" y="0"/>
                  </a:lnTo>
                  <a:lnTo>
                    <a:pt x="871677" y="0"/>
                  </a:lnTo>
                  <a:lnTo>
                    <a:pt x="871677" y="50800"/>
                  </a:lnTo>
                  <a:lnTo>
                    <a:pt x="271043" y="50800"/>
                  </a:lnTo>
                  <a:lnTo>
                    <a:pt x="271043" y="88900"/>
                  </a:lnTo>
                  <a:lnTo>
                    <a:pt x="1213154" y="88900"/>
                  </a:lnTo>
                  <a:lnTo>
                    <a:pt x="1213154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119022" y="431800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074846" y="457212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508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213484" h="50800">
                  <a:moveTo>
                    <a:pt x="32214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213484" h="50800">
                  <a:moveTo>
                    <a:pt x="688479" y="0"/>
                  </a:moveTo>
                  <a:lnTo>
                    <a:pt x="365823" y="0"/>
                  </a:lnTo>
                  <a:lnTo>
                    <a:pt x="365823" y="50800"/>
                  </a:lnTo>
                  <a:lnTo>
                    <a:pt x="688479" y="50800"/>
                  </a:lnTo>
                  <a:lnTo>
                    <a:pt x="688479" y="0"/>
                  </a:lnTo>
                  <a:close/>
                </a:path>
                <a:path w="1213484" h="50800">
                  <a:moveTo>
                    <a:pt x="1213154" y="0"/>
                  </a:moveTo>
                  <a:lnTo>
                    <a:pt x="732713" y="0"/>
                  </a:lnTo>
                  <a:lnTo>
                    <a:pt x="732713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119022" y="527050"/>
              <a:ext cx="960755" cy="0"/>
            </a:xfrm>
            <a:custGeom>
              <a:avLst/>
              <a:gdLst/>
              <a:ahLst/>
              <a:cxnLst/>
              <a:rect l="l" t="t" r="r" b="b"/>
              <a:pathLst>
                <a:path w="960755">
                  <a:moveTo>
                    <a:pt x="0" y="0"/>
                  </a:moveTo>
                  <a:lnTo>
                    <a:pt x="96016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163187" y="508012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13902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1125219" h="88900">
                  <a:moveTo>
                    <a:pt x="1124813" y="38100"/>
                  </a:moveTo>
                  <a:lnTo>
                    <a:pt x="1099045" y="38100"/>
                  </a:lnTo>
                  <a:lnTo>
                    <a:pt x="1099045" y="0"/>
                  </a:lnTo>
                  <a:lnTo>
                    <a:pt x="966533" y="0"/>
                  </a:lnTo>
                  <a:lnTo>
                    <a:pt x="966533" y="38100"/>
                  </a:lnTo>
                  <a:lnTo>
                    <a:pt x="182702" y="38100"/>
                  </a:lnTo>
                  <a:lnTo>
                    <a:pt x="182702" y="88900"/>
                  </a:lnTo>
                  <a:lnTo>
                    <a:pt x="1124813" y="88900"/>
                  </a:lnTo>
                  <a:lnTo>
                    <a:pt x="1124813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13731" y="615950"/>
              <a:ext cx="1049020" cy="0"/>
            </a:xfrm>
            <a:custGeom>
              <a:avLst/>
              <a:gdLst/>
              <a:ahLst/>
              <a:cxnLst/>
              <a:rect l="l" t="t" r="r" b="b"/>
              <a:pathLst>
                <a:path w="1049019">
                  <a:moveTo>
                    <a:pt x="0" y="0"/>
                  </a:moveTo>
                  <a:lnTo>
                    <a:pt x="1048512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57968" y="635012"/>
              <a:ext cx="1030605" cy="50800"/>
            </a:xfrm>
            <a:custGeom>
              <a:avLst/>
              <a:gdLst/>
              <a:ahLst/>
              <a:cxnLst/>
              <a:rect l="l" t="t" r="r" b="b"/>
              <a:pathLst>
                <a:path w="1030605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508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50800">
                  <a:moveTo>
                    <a:pt x="321729" y="0"/>
                  </a:moveTo>
                  <a:lnTo>
                    <a:pt x="182702" y="0"/>
                  </a:lnTo>
                  <a:lnTo>
                    <a:pt x="182702" y="50800"/>
                  </a:lnTo>
                  <a:lnTo>
                    <a:pt x="321729" y="50800"/>
                  </a:lnTo>
                  <a:lnTo>
                    <a:pt x="321729" y="0"/>
                  </a:lnTo>
                  <a:close/>
                </a:path>
                <a:path w="1030605" h="50800">
                  <a:moveTo>
                    <a:pt x="1030033" y="0"/>
                  </a:moveTo>
                  <a:lnTo>
                    <a:pt x="365975" y="0"/>
                  </a:lnTo>
                  <a:lnTo>
                    <a:pt x="36597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302220" y="711200"/>
              <a:ext cx="960119" cy="0"/>
            </a:xfrm>
            <a:custGeom>
              <a:avLst/>
              <a:gdLst/>
              <a:ahLst/>
              <a:cxnLst/>
              <a:rect l="l" t="t" r="r" b="b"/>
              <a:pathLst>
                <a:path w="960119">
                  <a:moveTo>
                    <a:pt x="0" y="0"/>
                  </a:moveTo>
                  <a:lnTo>
                    <a:pt x="960023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57968" y="736612"/>
              <a:ext cx="1030605" cy="88900"/>
            </a:xfrm>
            <a:custGeom>
              <a:avLst/>
              <a:gdLst/>
              <a:ahLst/>
              <a:cxnLst/>
              <a:rect l="l" t="t" r="r" b="b"/>
              <a:pathLst>
                <a:path w="1030605" h="88900">
                  <a:moveTo>
                    <a:pt x="4424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4246" y="38100"/>
                  </a:lnTo>
                  <a:lnTo>
                    <a:pt x="44246" y="0"/>
                  </a:lnTo>
                  <a:close/>
                </a:path>
                <a:path w="1030605" h="88900">
                  <a:moveTo>
                    <a:pt x="139026" y="0"/>
                  </a:moveTo>
                  <a:lnTo>
                    <a:pt x="88493" y="0"/>
                  </a:lnTo>
                  <a:lnTo>
                    <a:pt x="88493" y="38100"/>
                  </a:lnTo>
                  <a:lnTo>
                    <a:pt x="139026" y="38100"/>
                  </a:lnTo>
                  <a:lnTo>
                    <a:pt x="139026" y="0"/>
                  </a:lnTo>
                  <a:close/>
                </a:path>
                <a:path w="1030605" h="88900">
                  <a:moveTo>
                    <a:pt x="227444" y="0"/>
                  </a:moveTo>
                  <a:lnTo>
                    <a:pt x="183197" y="0"/>
                  </a:lnTo>
                  <a:lnTo>
                    <a:pt x="183197" y="38100"/>
                  </a:lnTo>
                  <a:lnTo>
                    <a:pt x="139026" y="38100"/>
                  </a:lnTo>
                  <a:lnTo>
                    <a:pt x="139026" y="88900"/>
                  </a:lnTo>
                  <a:lnTo>
                    <a:pt x="183273" y="88900"/>
                  </a:lnTo>
                  <a:lnTo>
                    <a:pt x="183273" y="38100"/>
                  </a:lnTo>
                  <a:lnTo>
                    <a:pt x="227444" y="38100"/>
                  </a:lnTo>
                  <a:lnTo>
                    <a:pt x="227444" y="0"/>
                  </a:lnTo>
                  <a:close/>
                </a:path>
                <a:path w="1030605" h="88900">
                  <a:moveTo>
                    <a:pt x="960031" y="0"/>
                  </a:moveTo>
                  <a:lnTo>
                    <a:pt x="271195" y="0"/>
                  </a:lnTo>
                  <a:lnTo>
                    <a:pt x="271195" y="38100"/>
                  </a:lnTo>
                  <a:lnTo>
                    <a:pt x="960031" y="38100"/>
                  </a:lnTo>
                  <a:lnTo>
                    <a:pt x="960031" y="0"/>
                  </a:lnTo>
                  <a:close/>
                </a:path>
                <a:path w="1030605" h="88900">
                  <a:moveTo>
                    <a:pt x="1030033" y="0"/>
                  </a:moveTo>
                  <a:lnTo>
                    <a:pt x="1004341" y="0"/>
                  </a:lnTo>
                  <a:lnTo>
                    <a:pt x="1004341" y="38100"/>
                  </a:lnTo>
                  <a:lnTo>
                    <a:pt x="1030033" y="381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485418" y="800100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63264" y="825512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125219" h="88900">
                  <a:moveTo>
                    <a:pt x="366318" y="50800"/>
                  </a:moveTo>
                  <a:lnTo>
                    <a:pt x="322148" y="50800"/>
                  </a:lnTo>
                  <a:lnTo>
                    <a:pt x="322148" y="0"/>
                  </a:lnTo>
                  <a:lnTo>
                    <a:pt x="277901" y="0"/>
                  </a:lnTo>
                  <a:lnTo>
                    <a:pt x="277901" y="50800"/>
                  </a:lnTo>
                  <a:lnTo>
                    <a:pt x="322072" y="50800"/>
                  </a:lnTo>
                  <a:lnTo>
                    <a:pt x="322072" y="88900"/>
                  </a:lnTo>
                  <a:lnTo>
                    <a:pt x="366318" y="88900"/>
                  </a:lnTo>
                  <a:lnTo>
                    <a:pt x="366318" y="50800"/>
                  </a:lnTo>
                  <a:close/>
                </a:path>
                <a:path w="1125219" h="88900">
                  <a:moveTo>
                    <a:pt x="416852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52" y="50800"/>
                  </a:lnTo>
                  <a:lnTo>
                    <a:pt x="416852" y="0"/>
                  </a:lnTo>
                  <a:close/>
                </a:path>
                <a:path w="1125219" h="88900">
                  <a:moveTo>
                    <a:pt x="599706" y="0"/>
                  </a:moveTo>
                  <a:lnTo>
                    <a:pt x="460679" y="0"/>
                  </a:lnTo>
                  <a:lnTo>
                    <a:pt x="460679" y="50800"/>
                  </a:lnTo>
                  <a:lnTo>
                    <a:pt x="599706" y="50800"/>
                  </a:lnTo>
                  <a:lnTo>
                    <a:pt x="599706" y="0"/>
                  </a:lnTo>
                  <a:close/>
                </a:path>
                <a:path w="1125219" h="88900">
                  <a:moveTo>
                    <a:pt x="966241" y="0"/>
                  </a:moveTo>
                  <a:lnTo>
                    <a:pt x="643953" y="0"/>
                  </a:lnTo>
                  <a:lnTo>
                    <a:pt x="643953" y="50800"/>
                  </a:lnTo>
                  <a:lnTo>
                    <a:pt x="966241" y="50800"/>
                  </a:lnTo>
                  <a:lnTo>
                    <a:pt x="966241" y="0"/>
                  </a:lnTo>
                  <a:close/>
                </a:path>
                <a:path w="1125219" h="88900">
                  <a:moveTo>
                    <a:pt x="1054874" y="0"/>
                  </a:moveTo>
                  <a:lnTo>
                    <a:pt x="1010627" y="0"/>
                  </a:lnTo>
                  <a:lnTo>
                    <a:pt x="1010627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50800"/>
                  </a:lnTo>
                  <a:lnTo>
                    <a:pt x="1124737" y="508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80127" y="895350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163264" y="914412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533" y="381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38100"/>
                  </a:lnTo>
                  <a:lnTo>
                    <a:pt x="138950" y="381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77901" y="38100"/>
                  </a:moveTo>
                  <a:lnTo>
                    <a:pt x="233730" y="38100"/>
                  </a:lnTo>
                  <a:lnTo>
                    <a:pt x="233730" y="0"/>
                  </a:lnTo>
                  <a:lnTo>
                    <a:pt x="183197" y="0"/>
                  </a:lnTo>
                  <a:lnTo>
                    <a:pt x="183197" y="38100"/>
                  </a:lnTo>
                  <a:lnTo>
                    <a:pt x="233654" y="38100"/>
                  </a:lnTo>
                  <a:lnTo>
                    <a:pt x="233654" y="88900"/>
                  </a:lnTo>
                  <a:lnTo>
                    <a:pt x="277901" y="88900"/>
                  </a:lnTo>
                  <a:lnTo>
                    <a:pt x="277901" y="38100"/>
                  </a:lnTo>
                  <a:close/>
                </a:path>
                <a:path w="1125219" h="88900">
                  <a:moveTo>
                    <a:pt x="322148" y="0"/>
                  </a:moveTo>
                  <a:lnTo>
                    <a:pt x="277901" y="0"/>
                  </a:lnTo>
                  <a:lnTo>
                    <a:pt x="277901" y="38100"/>
                  </a:lnTo>
                  <a:lnTo>
                    <a:pt x="322148" y="38100"/>
                  </a:lnTo>
                  <a:lnTo>
                    <a:pt x="322148" y="0"/>
                  </a:lnTo>
                  <a:close/>
                </a:path>
                <a:path w="1125219" h="88900">
                  <a:moveTo>
                    <a:pt x="505345" y="0"/>
                  </a:moveTo>
                  <a:lnTo>
                    <a:pt x="366318" y="0"/>
                  </a:lnTo>
                  <a:lnTo>
                    <a:pt x="366318" y="38100"/>
                  </a:lnTo>
                  <a:lnTo>
                    <a:pt x="505345" y="38100"/>
                  </a:lnTo>
                  <a:lnTo>
                    <a:pt x="505345" y="0"/>
                  </a:lnTo>
                  <a:close/>
                </a:path>
                <a:path w="1125219" h="88900">
                  <a:moveTo>
                    <a:pt x="1054735" y="0"/>
                  </a:moveTo>
                  <a:lnTo>
                    <a:pt x="549173" y="0"/>
                  </a:lnTo>
                  <a:lnTo>
                    <a:pt x="549173" y="38100"/>
                  </a:lnTo>
                  <a:lnTo>
                    <a:pt x="1054735" y="38100"/>
                  </a:lnTo>
                  <a:lnTo>
                    <a:pt x="1054735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38100"/>
                  </a:lnTo>
                  <a:lnTo>
                    <a:pt x="1124737" y="381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580127" y="977900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074848" y="1028700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119017" y="1003312"/>
              <a:ext cx="1169035" cy="101600"/>
            </a:xfrm>
            <a:custGeom>
              <a:avLst/>
              <a:gdLst/>
              <a:ahLst/>
              <a:cxnLst/>
              <a:rect l="l" t="t" r="r" b="b"/>
              <a:pathLst>
                <a:path w="1169034" h="101600">
                  <a:moveTo>
                    <a:pt x="44246" y="50800"/>
                  </a:moveTo>
                  <a:lnTo>
                    <a:pt x="0" y="50800"/>
                  </a:lnTo>
                  <a:lnTo>
                    <a:pt x="0" y="101600"/>
                  </a:lnTo>
                  <a:lnTo>
                    <a:pt x="44246" y="101600"/>
                  </a:lnTo>
                  <a:lnTo>
                    <a:pt x="44246" y="50800"/>
                  </a:lnTo>
                  <a:close/>
                </a:path>
                <a:path w="1169034" h="1016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101600"/>
                  </a:lnTo>
                  <a:lnTo>
                    <a:pt x="227444" y="101600"/>
                  </a:lnTo>
                  <a:lnTo>
                    <a:pt x="227444" y="50800"/>
                  </a:lnTo>
                  <a:close/>
                </a:path>
                <a:path w="1169034" h="101600">
                  <a:moveTo>
                    <a:pt x="410641" y="50800"/>
                  </a:moveTo>
                  <a:lnTo>
                    <a:pt x="366395" y="50800"/>
                  </a:lnTo>
                  <a:lnTo>
                    <a:pt x="366395" y="101600"/>
                  </a:lnTo>
                  <a:lnTo>
                    <a:pt x="410641" y="101600"/>
                  </a:lnTo>
                  <a:lnTo>
                    <a:pt x="410641" y="50800"/>
                  </a:lnTo>
                  <a:close/>
                </a:path>
                <a:path w="1169034" h="101600">
                  <a:moveTo>
                    <a:pt x="1010488" y="0"/>
                  </a:moveTo>
                  <a:lnTo>
                    <a:pt x="871461" y="0"/>
                  </a:lnTo>
                  <a:lnTo>
                    <a:pt x="871461" y="50800"/>
                  </a:lnTo>
                  <a:lnTo>
                    <a:pt x="1010488" y="50800"/>
                  </a:lnTo>
                  <a:lnTo>
                    <a:pt x="1010488" y="0"/>
                  </a:lnTo>
                  <a:close/>
                </a:path>
                <a:path w="1169034" h="101600">
                  <a:moveTo>
                    <a:pt x="1099121" y="0"/>
                  </a:moveTo>
                  <a:lnTo>
                    <a:pt x="1054874" y="0"/>
                  </a:lnTo>
                  <a:lnTo>
                    <a:pt x="1054874" y="50800"/>
                  </a:lnTo>
                  <a:lnTo>
                    <a:pt x="1099121" y="50800"/>
                  </a:lnTo>
                  <a:lnTo>
                    <a:pt x="1099121" y="0"/>
                  </a:lnTo>
                  <a:close/>
                </a:path>
                <a:path w="1169034" h="101600">
                  <a:moveTo>
                    <a:pt x="1168984" y="0"/>
                  </a:moveTo>
                  <a:lnTo>
                    <a:pt x="1143368" y="0"/>
                  </a:lnTo>
                  <a:lnTo>
                    <a:pt x="1143368" y="50800"/>
                  </a:lnTo>
                  <a:lnTo>
                    <a:pt x="1168984" y="50800"/>
                  </a:lnTo>
                  <a:lnTo>
                    <a:pt x="116898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668546" y="107950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074848" y="1123950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895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13721" y="1104912"/>
              <a:ext cx="1074420" cy="76200"/>
            </a:xfrm>
            <a:custGeom>
              <a:avLst/>
              <a:gdLst/>
              <a:ahLst/>
              <a:cxnLst/>
              <a:rect l="l" t="t" r="r" b="b"/>
              <a:pathLst>
                <a:path w="1074419" h="76200">
                  <a:moveTo>
                    <a:pt x="4424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4246" y="76200"/>
                  </a:lnTo>
                  <a:lnTo>
                    <a:pt x="44246" y="38100"/>
                  </a:lnTo>
                  <a:close/>
                </a:path>
                <a:path w="1074419" h="76200">
                  <a:moveTo>
                    <a:pt x="132740" y="38100"/>
                  </a:moveTo>
                  <a:lnTo>
                    <a:pt x="88493" y="38100"/>
                  </a:lnTo>
                  <a:lnTo>
                    <a:pt x="88493" y="76200"/>
                  </a:lnTo>
                  <a:lnTo>
                    <a:pt x="132740" y="76200"/>
                  </a:lnTo>
                  <a:lnTo>
                    <a:pt x="132740" y="38100"/>
                  </a:lnTo>
                  <a:close/>
                </a:path>
                <a:path w="1074419" h="76200">
                  <a:moveTo>
                    <a:pt x="227520" y="38100"/>
                  </a:moveTo>
                  <a:lnTo>
                    <a:pt x="183273" y="38100"/>
                  </a:lnTo>
                  <a:lnTo>
                    <a:pt x="183273" y="76200"/>
                  </a:lnTo>
                  <a:lnTo>
                    <a:pt x="227520" y="76200"/>
                  </a:lnTo>
                  <a:lnTo>
                    <a:pt x="227520" y="38100"/>
                  </a:lnTo>
                  <a:close/>
                </a:path>
                <a:path w="1074419" h="76200">
                  <a:moveTo>
                    <a:pt x="315937" y="38100"/>
                  </a:moveTo>
                  <a:lnTo>
                    <a:pt x="271691" y="38100"/>
                  </a:lnTo>
                  <a:lnTo>
                    <a:pt x="271691" y="76200"/>
                  </a:lnTo>
                  <a:lnTo>
                    <a:pt x="315937" y="76200"/>
                  </a:lnTo>
                  <a:lnTo>
                    <a:pt x="315937" y="38100"/>
                  </a:lnTo>
                  <a:close/>
                </a:path>
                <a:path w="1074419" h="76200">
                  <a:moveTo>
                    <a:pt x="499059" y="38100"/>
                  </a:moveTo>
                  <a:lnTo>
                    <a:pt x="454825" y="38100"/>
                  </a:lnTo>
                  <a:lnTo>
                    <a:pt x="454825" y="76200"/>
                  </a:lnTo>
                  <a:lnTo>
                    <a:pt x="499059" y="76200"/>
                  </a:lnTo>
                  <a:lnTo>
                    <a:pt x="499059" y="38100"/>
                  </a:lnTo>
                  <a:close/>
                </a:path>
                <a:path w="1074419" h="76200">
                  <a:moveTo>
                    <a:pt x="821283" y="0"/>
                  </a:moveTo>
                  <a:lnTo>
                    <a:pt x="682256" y="0"/>
                  </a:lnTo>
                  <a:lnTo>
                    <a:pt x="682256" y="38100"/>
                  </a:lnTo>
                  <a:lnTo>
                    <a:pt x="821283" y="38100"/>
                  </a:lnTo>
                  <a:lnTo>
                    <a:pt x="821283" y="0"/>
                  </a:lnTo>
                  <a:close/>
                </a:path>
                <a:path w="1074419" h="76200">
                  <a:moveTo>
                    <a:pt x="1004417" y="0"/>
                  </a:moveTo>
                  <a:lnTo>
                    <a:pt x="865390" y="0"/>
                  </a:lnTo>
                  <a:lnTo>
                    <a:pt x="865390" y="38100"/>
                  </a:lnTo>
                  <a:lnTo>
                    <a:pt x="1004417" y="38100"/>
                  </a:lnTo>
                  <a:lnTo>
                    <a:pt x="1004417" y="0"/>
                  </a:lnTo>
                  <a:close/>
                </a:path>
                <a:path w="1074419" h="76200">
                  <a:moveTo>
                    <a:pt x="1074280" y="0"/>
                  </a:moveTo>
                  <a:lnTo>
                    <a:pt x="1048588" y="0"/>
                  </a:lnTo>
                  <a:lnTo>
                    <a:pt x="1048588" y="38100"/>
                  </a:lnTo>
                  <a:lnTo>
                    <a:pt x="1074280" y="38100"/>
                  </a:lnTo>
                  <a:lnTo>
                    <a:pt x="107428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763325" y="1162050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>
                  <a:moveTo>
                    <a:pt x="0" y="0"/>
                  </a:moveTo>
                  <a:lnTo>
                    <a:pt x="49891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074846" y="1181061"/>
              <a:ext cx="1213485" cy="191135"/>
            </a:xfrm>
            <a:custGeom>
              <a:avLst/>
              <a:gdLst/>
              <a:ahLst/>
              <a:cxnLst/>
              <a:rect l="l" t="t" r="r" b="b"/>
              <a:pathLst>
                <a:path w="1213484" h="191134">
                  <a:moveTo>
                    <a:pt x="88417" y="63550"/>
                  </a:moveTo>
                  <a:lnTo>
                    <a:pt x="44246" y="63550"/>
                  </a:lnTo>
                  <a:lnTo>
                    <a:pt x="44246" y="50"/>
                  </a:lnTo>
                  <a:lnTo>
                    <a:pt x="0" y="50"/>
                  </a:lnTo>
                  <a:lnTo>
                    <a:pt x="0" y="63550"/>
                  </a:lnTo>
                  <a:lnTo>
                    <a:pt x="44170" y="63550"/>
                  </a:lnTo>
                  <a:lnTo>
                    <a:pt x="44170" y="101650"/>
                  </a:lnTo>
                  <a:lnTo>
                    <a:pt x="0" y="101650"/>
                  </a:lnTo>
                  <a:lnTo>
                    <a:pt x="0" y="139750"/>
                  </a:lnTo>
                  <a:lnTo>
                    <a:pt x="44170" y="139750"/>
                  </a:lnTo>
                  <a:lnTo>
                    <a:pt x="44170" y="190550"/>
                  </a:lnTo>
                  <a:lnTo>
                    <a:pt x="88417" y="190550"/>
                  </a:lnTo>
                  <a:lnTo>
                    <a:pt x="88417" y="139750"/>
                  </a:lnTo>
                  <a:lnTo>
                    <a:pt x="44246" y="139750"/>
                  </a:lnTo>
                  <a:lnTo>
                    <a:pt x="44246" y="101650"/>
                  </a:lnTo>
                  <a:lnTo>
                    <a:pt x="88417" y="101650"/>
                  </a:lnTo>
                  <a:lnTo>
                    <a:pt x="88417" y="63550"/>
                  </a:lnTo>
                  <a:close/>
                </a:path>
                <a:path w="1213484" h="191134">
                  <a:moveTo>
                    <a:pt x="183121" y="63550"/>
                  </a:moveTo>
                  <a:lnTo>
                    <a:pt x="138950" y="63550"/>
                  </a:lnTo>
                  <a:lnTo>
                    <a:pt x="138950" y="50"/>
                  </a:lnTo>
                  <a:lnTo>
                    <a:pt x="88417" y="50"/>
                  </a:lnTo>
                  <a:lnTo>
                    <a:pt x="88417" y="63550"/>
                  </a:lnTo>
                  <a:lnTo>
                    <a:pt x="138874" y="63550"/>
                  </a:lnTo>
                  <a:lnTo>
                    <a:pt x="138874" y="101650"/>
                  </a:lnTo>
                  <a:lnTo>
                    <a:pt x="88417" y="101650"/>
                  </a:lnTo>
                  <a:lnTo>
                    <a:pt x="88417" y="139750"/>
                  </a:lnTo>
                  <a:lnTo>
                    <a:pt x="138950" y="139750"/>
                  </a:lnTo>
                  <a:lnTo>
                    <a:pt x="138950" y="101650"/>
                  </a:lnTo>
                  <a:lnTo>
                    <a:pt x="183121" y="101650"/>
                  </a:lnTo>
                  <a:lnTo>
                    <a:pt x="183121" y="63550"/>
                  </a:lnTo>
                  <a:close/>
                </a:path>
                <a:path w="1213484" h="191134">
                  <a:moveTo>
                    <a:pt x="227368" y="101650"/>
                  </a:moveTo>
                  <a:lnTo>
                    <a:pt x="183121" y="101650"/>
                  </a:lnTo>
                  <a:lnTo>
                    <a:pt x="183121" y="139750"/>
                  </a:lnTo>
                  <a:lnTo>
                    <a:pt x="138950" y="139750"/>
                  </a:lnTo>
                  <a:lnTo>
                    <a:pt x="138950" y="190550"/>
                  </a:lnTo>
                  <a:lnTo>
                    <a:pt x="183197" y="190550"/>
                  </a:lnTo>
                  <a:lnTo>
                    <a:pt x="183197" y="139750"/>
                  </a:lnTo>
                  <a:lnTo>
                    <a:pt x="227368" y="139750"/>
                  </a:lnTo>
                  <a:lnTo>
                    <a:pt x="227368" y="101650"/>
                  </a:lnTo>
                  <a:close/>
                </a:path>
                <a:path w="1213484" h="191134">
                  <a:moveTo>
                    <a:pt x="227368" y="50"/>
                  </a:moveTo>
                  <a:lnTo>
                    <a:pt x="183121" y="50"/>
                  </a:lnTo>
                  <a:lnTo>
                    <a:pt x="183121" y="63550"/>
                  </a:lnTo>
                  <a:lnTo>
                    <a:pt x="227368" y="63550"/>
                  </a:lnTo>
                  <a:lnTo>
                    <a:pt x="227368" y="50"/>
                  </a:lnTo>
                  <a:close/>
                </a:path>
                <a:path w="1213484" h="191134">
                  <a:moveTo>
                    <a:pt x="271614" y="139750"/>
                  </a:moveTo>
                  <a:lnTo>
                    <a:pt x="227368" y="139750"/>
                  </a:lnTo>
                  <a:lnTo>
                    <a:pt x="227368" y="190550"/>
                  </a:lnTo>
                  <a:lnTo>
                    <a:pt x="271614" y="190550"/>
                  </a:lnTo>
                  <a:lnTo>
                    <a:pt x="271614" y="139750"/>
                  </a:lnTo>
                  <a:close/>
                </a:path>
                <a:path w="1213484" h="191134">
                  <a:moveTo>
                    <a:pt x="271614" y="63550"/>
                  </a:moveTo>
                  <a:lnTo>
                    <a:pt x="227368" y="63550"/>
                  </a:lnTo>
                  <a:lnTo>
                    <a:pt x="227368" y="101650"/>
                  </a:lnTo>
                  <a:lnTo>
                    <a:pt x="271614" y="101650"/>
                  </a:lnTo>
                  <a:lnTo>
                    <a:pt x="271614" y="63550"/>
                  </a:lnTo>
                  <a:close/>
                </a:path>
                <a:path w="1213484" h="191134">
                  <a:moveTo>
                    <a:pt x="322148" y="50"/>
                  </a:moveTo>
                  <a:lnTo>
                    <a:pt x="271614" y="50"/>
                  </a:lnTo>
                  <a:lnTo>
                    <a:pt x="271614" y="63550"/>
                  </a:lnTo>
                  <a:lnTo>
                    <a:pt x="322148" y="63550"/>
                  </a:lnTo>
                  <a:lnTo>
                    <a:pt x="322148" y="50"/>
                  </a:lnTo>
                  <a:close/>
                </a:path>
                <a:path w="1213484" h="191134">
                  <a:moveTo>
                    <a:pt x="410565" y="50"/>
                  </a:moveTo>
                  <a:lnTo>
                    <a:pt x="366318" y="50"/>
                  </a:lnTo>
                  <a:lnTo>
                    <a:pt x="366318" y="63550"/>
                  </a:lnTo>
                  <a:lnTo>
                    <a:pt x="410565" y="63550"/>
                  </a:lnTo>
                  <a:lnTo>
                    <a:pt x="410565" y="50"/>
                  </a:lnTo>
                  <a:close/>
                </a:path>
                <a:path w="1213484" h="191134">
                  <a:moveTo>
                    <a:pt x="505269" y="50"/>
                  </a:moveTo>
                  <a:lnTo>
                    <a:pt x="454736" y="50"/>
                  </a:lnTo>
                  <a:lnTo>
                    <a:pt x="454736" y="63550"/>
                  </a:lnTo>
                  <a:lnTo>
                    <a:pt x="410565" y="63550"/>
                  </a:lnTo>
                  <a:lnTo>
                    <a:pt x="410565" y="101650"/>
                  </a:lnTo>
                  <a:lnTo>
                    <a:pt x="271678" y="101650"/>
                  </a:lnTo>
                  <a:lnTo>
                    <a:pt x="271614" y="139750"/>
                  </a:lnTo>
                  <a:lnTo>
                    <a:pt x="322148" y="139750"/>
                  </a:lnTo>
                  <a:lnTo>
                    <a:pt x="322148" y="190550"/>
                  </a:lnTo>
                  <a:lnTo>
                    <a:pt x="366395" y="190550"/>
                  </a:lnTo>
                  <a:lnTo>
                    <a:pt x="366395" y="139750"/>
                  </a:lnTo>
                  <a:lnTo>
                    <a:pt x="410641" y="139750"/>
                  </a:lnTo>
                  <a:lnTo>
                    <a:pt x="410641" y="101650"/>
                  </a:lnTo>
                  <a:lnTo>
                    <a:pt x="454736" y="101650"/>
                  </a:lnTo>
                  <a:lnTo>
                    <a:pt x="454736" y="139750"/>
                  </a:lnTo>
                  <a:lnTo>
                    <a:pt x="505269" y="139750"/>
                  </a:lnTo>
                  <a:lnTo>
                    <a:pt x="505269" y="101650"/>
                  </a:lnTo>
                  <a:lnTo>
                    <a:pt x="454812" y="101650"/>
                  </a:lnTo>
                  <a:lnTo>
                    <a:pt x="454812" y="63550"/>
                  </a:lnTo>
                  <a:lnTo>
                    <a:pt x="505269" y="63550"/>
                  </a:lnTo>
                  <a:lnTo>
                    <a:pt x="505269" y="50"/>
                  </a:lnTo>
                  <a:close/>
                </a:path>
                <a:path w="1213484" h="191134">
                  <a:moveTo>
                    <a:pt x="549516" y="139750"/>
                  </a:moveTo>
                  <a:lnTo>
                    <a:pt x="505269" y="139750"/>
                  </a:lnTo>
                  <a:lnTo>
                    <a:pt x="505269" y="190550"/>
                  </a:lnTo>
                  <a:lnTo>
                    <a:pt x="549516" y="190550"/>
                  </a:lnTo>
                  <a:lnTo>
                    <a:pt x="549516" y="139750"/>
                  </a:lnTo>
                  <a:close/>
                </a:path>
                <a:path w="1213484" h="191134">
                  <a:moveTo>
                    <a:pt x="637933" y="63550"/>
                  </a:moveTo>
                  <a:lnTo>
                    <a:pt x="593763" y="63550"/>
                  </a:lnTo>
                  <a:lnTo>
                    <a:pt x="593763" y="50"/>
                  </a:lnTo>
                  <a:lnTo>
                    <a:pt x="549516" y="50"/>
                  </a:lnTo>
                  <a:lnTo>
                    <a:pt x="549516" y="63550"/>
                  </a:lnTo>
                  <a:lnTo>
                    <a:pt x="593699" y="63550"/>
                  </a:lnTo>
                  <a:lnTo>
                    <a:pt x="593699" y="101650"/>
                  </a:lnTo>
                  <a:lnTo>
                    <a:pt x="549516" y="101650"/>
                  </a:lnTo>
                  <a:lnTo>
                    <a:pt x="549516" y="139750"/>
                  </a:lnTo>
                  <a:lnTo>
                    <a:pt x="593763" y="139750"/>
                  </a:lnTo>
                  <a:lnTo>
                    <a:pt x="593763" y="101650"/>
                  </a:lnTo>
                  <a:lnTo>
                    <a:pt x="637933" y="101650"/>
                  </a:lnTo>
                  <a:lnTo>
                    <a:pt x="637933" y="63550"/>
                  </a:lnTo>
                  <a:close/>
                </a:path>
                <a:path w="1213484" h="191134">
                  <a:moveTo>
                    <a:pt x="688479" y="101650"/>
                  </a:moveTo>
                  <a:lnTo>
                    <a:pt x="637933" y="101650"/>
                  </a:lnTo>
                  <a:lnTo>
                    <a:pt x="637933" y="139750"/>
                  </a:lnTo>
                  <a:lnTo>
                    <a:pt x="688479" y="139750"/>
                  </a:lnTo>
                  <a:lnTo>
                    <a:pt x="688479" y="101650"/>
                  </a:lnTo>
                  <a:close/>
                </a:path>
                <a:path w="1213484" h="191134">
                  <a:moveTo>
                    <a:pt x="688479" y="50"/>
                  </a:moveTo>
                  <a:lnTo>
                    <a:pt x="637933" y="50"/>
                  </a:lnTo>
                  <a:lnTo>
                    <a:pt x="637933" y="63550"/>
                  </a:lnTo>
                  <a:lnTo>
                    <a:pt x="688479" y="63550"/>
                  </a:lnTo>
                  <a:lnTo>
                    <a:pt x="688479" y="50"/>
                  </a:lnTo>
                  <a:close/>
                </a:path>
                <a:path w="1213484" h="191134">
                  <a:moveTo>
                    <a:pt x="776897" y="101650"/>
                  </a:moveTo>
                  <a:lnTo>
                    <a:pt x="732650" y="101650"/>
                  </a:lnTo>
                  <a:lnTo>
                    <a:pt x="732650" y="139750"/>
                  </a:lnTo>
                  <a:lnTo>
                    <a:pt x="776897" y="139750"/>
                  </a:lnTo>
                  <a:lnTo>
                    <a:pt x="776897" y="101650"/>
                  </a:lnTo>
                  <a:close/>
                </a:path>
                <a:path w="1213484" h="191134">
                  <a:moveTo>
                    <a:pt x="821131" y="63550"/>
                  </a:moveTo>
                  <a:lnTo>
                    <a:pt x="776960" y="63550"/>
                  </a:lnTo>
                  <a:lnTo>
                    <a:pt x="776960" y="50"/>
                  </a:lnTo>
                  <a:lnTo>
                    <a:pt x="732713" y="50"/>
                  </a:lnTo>
                  <a:lnTo>
                    <a:pt x="732713" y="63550"/>
                  </a:lnTo>
                  <a:lnTo>
                    <a:pt x="776897" y="63550"/>
                  </a:lnTo>
                  <a:lnTo>
                    <a:pt x="776897" y="101650"/>
                  </a:lnTo>
                  <a:lnTo>
                    <a:pt x="821131" y="101650"/>
                  </a:lnTo>
                  <a:lnTo>
                    <a:pt x="821131" y="63550"/>
                  </a:lnTo>
                  <a:close/>
                </a:path>
                <a:path w="1213484" h="191134">
                  <a:moveTo>
                    <a:pt x="871677" y="50"/>
                  </a:moveTo>
                  <a:lnTo>
                    <a:pt x="821131" y="50"/>
                  </a:lnTo>
                  <a:lnTo>
                    <a:pt x="821131" y="63550"/>
                  </a:lnTo>
                  <a:lnTo>
                    <a:pt x="871677" y="63550"/>
                  </a:lnTo>
                  <a:lnTo>
                    <a:pt x="871677" y="50"/>
                  </a:lnTo>
                  <a:close/>
                </a:path>
                <a:path w="1213484" h="191134">
                  <a:moveTo>
                    <a:pt x="1054874" y="0"/>
                  </a:moveTo>
                  <a:lnTo>
                    <a:pt x="915847" y="0"/>
                  </a:lnTo>
                  <a:lnTo>
                    <a:pt x="915847" y="50800"/>
                  </a:lnTo>
                  <a:lnTo>
                    <a:pt x="915847" y="63500"/>
                  </a:lnTo>
                  <a:lnTo>
                    <a:pt x="1054658" y="63500"/>
                  </a:lnTo>
                  <a:lnTo>
                    <a:pt x="1054658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213484" h="191134">
                  <a:moveTo>
                    <a:pt x="1213154" y="50"/>
                  </a:moveTo>
                  <a:lnTo>
                    <a:pt x="1098905" y="50"/>
                  </a:lnTo>
                  <a:lnTo>
                    <a:pt x="1098905" y="50800"/>
                  </a:lnTo>
                  <a:lnTo>
                    <a:pt x="1054874" y="50800"/>
                  </a:lnTo>
                  <a:lnTo>
                    <a:pt x="1054874" y="63500"/>
                  </a:lnTo>
                  <a:lnTo>
                    <a:pt x="1054658" y="63500"/>
                  </a:lnTo>
                  <a:lnTo>
                    <a:pt x="1054658" y="101600"/>
                  </a:lnTo>
                  <a:lnTo>
                    <a:pt x="1098905" y="101600"/>
                  </a:lnTo>
                  <a:lnTo>
                    <a:pt x="1098905" y="63500"/>
                  </a:lnTo>
                  <a:lnTo>
                    <a:pt x="1098905" y="50850"/>
                  </a:lnTo>
                  <a:lnTo>
                    <a:pt x="1143152" y="50850"/>
                  </a:lnTo>
                  <a:lnTo>
                    <a:pt x="1143152" y="101650"/>
                  </a:lnTo>
                  <a:lnTo>
                    <a:pt x="1004328" y="101650"/>
                  </a:lnTo>
                  <a:lnTo>
                    <a:pt x="1004328" y="63550"/>
                  </a:lnTo>
                  <a:lnTo>
                    <a:pt x="960094" y="63550"/>
                  </a:lnTo>
                  <a:lnTo>
                    <a:pt x="960094" y="101650"/>
                  </a:lnTo>
                  <a:lnTo>
                    <a:pt x="915911" y="101650"/>
                  </a:lnTo>
                  <a:lnTo>
                    <a:pt x="915911" y="63550"/>
                  </a:lnTo>
                  <a:lnTo>
                    <a:pt x="871677" y="63550"/>
                  </a:lnTo>
                  <a:lnTo>
                    <a:pt x="871677" y="101650"/>
                  </a:lnTo>
                  <a:lnTo>
                    <a:pt x="821131" y="101650"/>
                  </a:lnTo>
                  <a:lnTo>
                    <a:pt x="821131" y="139750"/>
                  </a:lnTo>
                  <a:lnTo>
                    <a:pt x="960158" y="139750"/>
                  </a:lnTo>
                  <a:lnTo>
                    <a:pt x="960158" y="101650"/>
                  </a:lnTo>
                  <a:lnTo>
                    <a:pt x="1004125" y="101650"/>
                  </a:lnTo>
                  <a:lnTo>
                    <a:pt x="1004125" y="139750"/>
                  </a:lnTo>
                  <a:lnTo>
                    <a:pt x="1213154" y="139750"/>
                  </a:lnTo>
                  <a:lnTo>
                    <a:pt x="1213154" y="101650"/>
                  </a:lnTo>
                  <a:lnTo>
                    <a:pt x="1187386" y="101650"/>
                  </a:lnTo>
                  <a:lnTo>
                    <a:pt x="1187386" y="50850"/>
                  </a:lnTo>
                  <a:lnTo>
                    <a:pt x="1213154" y="50850"/>
                  </a:lnTo>
                  <a:lnTo>
                    <a:pt x="1213154" y="5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668616" y="1346200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69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63267" y="1397000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25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213797" y="1371612"/>
              <a:ext cx="1074420" cy="101600"/>
            </a:xfrm>
            <a:custGeom>
              <a:avLst/>
              <a:gdLst/>
              <a:ahLst/>
              <a:cxnLst/>
              <a:rect l="l" t="t" r="r" b="b"/>
              <a:pathLst>
                <a:path w="1074419" h="101600">
                  <a:moveTo>
                    <a:pt x="44246" y="50800"/>
                  </a:moveTo>
                  <a:lnTo>
                    <a:pt x="0" y="50800"/>
                  </a:lnTo>
                  <a:lnTo>
                    <a:pt x="0" y="101600"/>
                  </a:lnTo>
                  <a:lnTo>
                    <a:pt x="44246" y="101600"/>
                  </a:lnTo>
                  <a:lnTo>
                    <a:pt x="44246" y="50800"/>
                  </a:lnTo>
                  <a:close/>
                </a:path>
                <a:path w="1074419" h="101600">
                  <a:moveTo>
                    <a:pt x="132664" y="50800"/>
                  </a:moveTo>
                  <a:lnTo>
                    <a:pt x="88417" y="50800"/>
                  </a:lnTo>
                  <a:lnTo>
                    <a:pt x="88417" y="101600"/>
                  </a:lnTo>
                  <a:lnTo>
                    <a:pt x="132664" y="101600"/>
                  </a:lnTo>
                  <a:lnTo>
                    <a:pt x="132664" y="50800"/>
                  </a:lnTo>
                  <a:close/>
                </a:path>
                <a:path w="1074419" h="1016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101600"/>
                  </a:lnTo>
                  <a:lnTo>
                    <a:pt x="227444" y="101600"/>
                  </a:lnTo>
                  <a:lnTo>
                    <a:pt x="227444" y="50800"/>
                  </a:lnTo>
                  <a:close/>
                </a:path>
                <a:path w="1074419" h="101600">
                  <a:moveTo>
                    <a:pt x="498983" y="50800"/>
                  </a:moveTo>
                  <a:lnTo>
                    <a:pt x="454748" y="50800"/>
                  </a:lnTo>
                  <a:lnTo>
                    <a:pt x="454748" y="101600"/>
                  </a:lnTo>
                  <a:lnTo>
                    <a:pt x="498983" y="101600"/>
                  </a:lnTo>
                  <a:lnTo>
                    <a:pt x="498983" y="50800"/>
                  </a:lnTo>
                  <a:close/>
                </a:path>
                <a:path w="1074419" h="101600">
                  <a:moveTo>
                    <a:pt x="593763" y="50800"/>
                  </a:moveTo>
                  <a:lnTo>
                    <a:pt x="549529" y="50800"/>
                  </a:lnTo>
                  <a:lnTo>
                    <a:pt x="549529" y="101600"/>
                  </a:lnTo>
                  <a:lnTo>
                    <a:pt x="593763" y="101600"/>
                  </a:lnTo>
                  <a:lnTo>
                    <a:pt x="593763" y="50800"/>
                  </a:lnTo>
                  <a:close/>
                </a:path>
                <a:path w="1074419" h="101600">
                  <a:moveTo>
                    <a:pt x="682180" y="50800"/>
                  </a:moveTo>
                  <a:lnTo>
                    <a:pt x="637946" y="50800"/>
                  </a:lnTo>
                  <a:lnTo>
                    <a:pt x="637946" y="101600"/>
                  </a:lnTo>
                  <a:lnTo>
                    <a:pt x="682180" y="101600"/>
                  </a:lnTo>
                  <a:lnTo>
                    <a:pt x="682180" y="50800"/>
                  </a:lnTo>
                  <a:close/>
                </a:path>
                <a:path w="1074419" h="101600">
                  <a:moveTo>
                    <a:pt x="959954" y="50800"/>
                  </a:moveTo>
                  <a:lnTo>
                    <a:pt x="915924" y="50800"/>
                  </a:lnTo>
                  <a:lnTo>
                    <a:pt x="915924" y="0"/>
                  </a:lnTo>
                  <a:lnTo>
                    <a:pt x="776897" y="0"/>
                  </a:lnTo>
                  <a:lnTo>
                    <a:pt x="776897" y="50800"/>
                  </a:lnTo>
                  <a:lnTo>
                    <a:pt x="732726" y="50800"/>
                  </a:lnTo>
                  <a:lnTo>
                    <a:pt x="732726" y="101600"/>
                  </a:lnTo>
                  <a:lnTo>
                    <a:pt x="776960" y="101600"/>
                  </a:lnTo>
                  <a:lnTo>
                    <a:pt x="776960" y="50800"/>
                  </a:lnTo>
                  <a:lnTo>
                    <a:pt x="821143" y="50800"/>
                  </a:lnTo>
                  <a:lnTo>
                    <a:pt x="821143" y="101600"/>
                  </a:lnTo>
                  <a:lnTo>
                    <a:pt x="865378" y="101600"/>
                  </a:lnTo>
                  <a:lnTo>
                    <a:pt x="865378" y="50800"/>
                  </a:lnTo>
                  <a:lnTo>
                    <a:pt x="915708" y="50800"/>
                  </a:lnTo>
                  <a:lnTo>
                    <a:pt x="915708" y="101600"/>
                  </a:lnTo>
                  <a:lnTo>
                    <a:pt x="959954" y="101600"/>
                  </a:lnTo>
                  <a:lnTo>
                    <a:pt x="959954" y="50800"/>
                  </a:lnTo>
                  <a:close/>
                </a:path>
                <a:path w="1074419" h="101600">
                  <a:moveTo>
                    <a:pt x="1074204" y="0"/>
                  </a:moveTo>
                  <a:lnTo>
                    <a:pt x="959954" y="0"/>
                  </a:lnTo>
                  <a:lnTo>
                    <a:pt x="959954" y="50800"/>
                  </a:lnTo>
                  <a:lnTo>
                    <a:pt x="1004201" y="50800"/>
                  </a:lnTo>
                  <a:lnTo>
                    <a:pt x="1004201" y="101600"/>
                  </a:lnTo>
                  <a:lnTo>
                    <a:pt x="1048512" y="101600"/>
                  </a:lnTo>
                  <a:lnTo>
                    <a:pt x="1048512" y="50800"/>
                  </a:lnTo>
                  <a:lnTo>
                    <a:pt x="1074204" y="50800"/>
                  </a:lnTo>
                  <a:lnTo>
                    <a:pt x="107420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257975" y="149225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302214" y="1473212"/>
              <a:ext cx="986155" cy="76200"/>
            </a:xfrm>
            <a:custGeom>
              <a:avLst/>
              <a:gdLst/>
              <a:ahLst/>
              <a:cxnLst/>
              <a:rect l="l" t="t" r="r" b="b"/>
              <a:pathLst>
                <a:path w="986155" h="76200">
                  <a:moveTo>
                    <a:pt x="4424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4246" y="76200"/>
                  </a:lnTo>
                  <a:lnTo>
                    <a:pt x="44246" y="38100"/>
                  </a:lnTo>
                  <a:close/>
                </a:path>
                <a:path w="986155" h="762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76200"/>
                  </a:lnTo>
                  <a:lnTo>
                    <a:pt x="322148" y="76200"/>
                  </a:lnTo>
                  <a:lnTo>
                    <a:pt x="322148" y="38100"/>
                  </a:lnTo>
                  <a:close/>
                </a:path>
                <a:path w="986155" h="76200">
                  <a:moveTo>
                    <a:pt x="732790" y="0"/>
                  </a:moveTo>
                  <a:lnTo>
                    <a:pt x="593763" y="0"/>
                  </a:lnTo>
                  <a:lnTo>
                    <a:pt x="593763" y="38100"/>
                  </a:lnTo>
                  <a:lnTo>
                    <a:pt x="732790" y="38100"/>
                  </a:lnTo>
                  <a:lnTo>
                    <a:pt x="732790" y="0"/>
                  </a:lnTo>
                  <a:close/>
                </a:path>
                <a:path w="986155" h="76200">
                  <a:moveTo>
                    <a:pt x="985786" y="0"/>
                  </a:moveTo>
                  <a:lnTo>
                    <a:pt x="776757" y="0"/>
                  </a:lnTo>
                  <a:lnTo>
                    <a:pt x="776757" y="38100"/>
                  </a:lnTo>
                  <a:lnTo>
                    <a:pt x="985786" y="38100"/>
                  </a:lnTo>
                  <a:lnTo>
                    <a:pt x="98578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668546" y="153035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346461" y="1549412"/>
              <a:ext cx="941705" cy="50800"/>
            </a:xfrm>
            <a:custGeom>
              <a:avLst/>
              <a:gdLst/>
              <a:ahLst/>
              <a:cxnLst/>
              <a:rect l="l" t="t" r="r" b="b"/>
              <a:pathLst>
                <a:path w="941705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941705" h="508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41705" h="50800">
                  <a:moveTo>
                    <a:pt x="233654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33654" y="50800"/>
                  </a:lnTo>
                  <a:lnTo>
                    <a:pt x="233654" y="0"/>
                  </a:lnTo>
                  <a:close/>
                </a:path>
                <a:path w="941705" h="50800">
                  <a:moveTo>
                    <a:pt x="32214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941705" h="50800">
                  <a:moveTo>
                    <a:pt x="416864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64" y="50800"/>
                  </a:lnTo>
                  <a:lnTo>
                    <a:pt x="416864" y="0"/>
                  </a:lnTo>
                  <a:close/>
                </a:path>
                <a:path w="941705" h="50800">
                  <a:moveTo>
                    <a:pt x="600062" y="0"/>
                  </a:moveTo>
                  <a:lnTo>
                    <a:pt x="461035" y="0"/>
                  </a:lnTo>
                  <a:lnTo>
                    <a:pt x="461035" y="50800"/>
                  </a:lnTo>
                  <a:lnTo>
                    <a:pt x="600062" y="50800"/>
                  </a:lnTo>
                  <a:lnTo>
                    <a:pt x="600062" y="0"/>
                  </a:lnTo>
                  <a:close/>
                </a:path>
                <a:path w="941705" h="50800">
                  <a:moveTo>
                    <a:pt x="941539" y="0"/>
                  </a:moveTo>
                  <a:lnTo>
                    <a:pt x="644017" y="0"/>
                  </a:lnTo>
                  <a:lnTo>
                    <a:pt x="644017" y="50800"/>
                  </a:lnTo>
                  <a:lnTo>
                    <a:pt x="941539" y="50800"/>
                  </a:lnTo>
                  <a:lnTo>
                    <a:pt x="941539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485348" y="162560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9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346461" y="1600212"/>
              <a:ext cx="941705" cy="88900"/>
            </a:xfrm>
            <a:custGeom>
              <a:avLst/>
              <a:gdLst/>
              <a:ahLst/>
              <a:cxnLst/>
              <a:rect l="l" t="t" r="r" b="b"/>
              <a:pathLst>
                <a:path w="941705" h="88900">
                  <a:moveTo>
                    <a:pt x="50533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50800"/>
                  </a:lnTo>
                  <a:close/>
                </a:path>
                <a:path w="941705" h="88900">
                  <a:moveTo>
                    <a:pt x="138950" y="50800"/>
                  </a:moveTo>
                  <a:lnTo>
                    <a:pt x="94703" y="508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50800"/>
                  </a:lnTo>
                  <a:close/>
                </a:path>
                <a:path w="941705" h="88900">
                  <a:moveTo>
                    <a:pt x="233654" y="50800"/>
                  </a:moveTo>
                  <a:lnTo>
                    <a:pt x="183121" y="50800"/>
                  </a:lnTo>
                  <a:lnTo>
                    <a:pt x="183121" y="88900"/>
                  </a:lnTo>
                  <a:lnTo>
                    <a:pt x="233654" y="88900"/>
                  </a:lnTo>
                  <a:lnTo>
                    <a:pt x="233654" y="50800"/>
                  </a:lnTo>
                  <a:close/>
                </a:path>
                <a:path w="94170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41705" h="88900">
                  <a:moveTo>
                    <a:pt x="505345" y="50800"/>
                  </a:moveTo>
                  <a:lnTo>
                    <a:pt x="366318" y="50800"/>
                  </a:lnTo>
                  <a:lnTo>
                    <a:pt x="366318" y="88900"/>
                  </a:lnTo>
                  <a:lnTo>
                    <a:pt x="505345" y="88900"/>
                  </a:lnTo>
                  <a:lnTo>
                    <a:pt x="505345" y="50800"/>
                  </a:lnTo>
                  <a:close/>
                </a:path>
                <a:path w="941705" h="88900">
                  <a:moveTo>
                    <a:pt x="941539" y="50800"/>
                  </a:moveTo>
                  <a:lnTo>
                    <a:pt x="915847" y="50800"/>
                  </a:lnTo>
                  <a:lnTo>
                    <a:pt x="915847" y="0"/>
                  </a:lnTo>
                  <a:lnTo>
                    <a:pt x="783259" y="0"/>
                  </a:lnTo>
                  <a:lnTo>
                    <a:pt x="783259" y="50800"/>
                  </a:lnTo>
                  <a:lnTo>
                    <a:pt x="549236" y="50800"/>
                  </a:lnTo>
                  <a:lnTo>
                    <a:pt x="549236" y="88900"/>
                  </a:lnTo>
                  <a:lnTo>
                    <a:pt x="941539" y="88900"/>
                  </a:lnTo>
                  <a:lnTo>
                    <a:pt x="941539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396929" y="1714500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84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257968" y="1739912"/>
              <a:ext cx="1030605" cy="139700"/>
            </a:xfrm>
            <a:custGeom>
              <a:avLst/>
              <a:gdLst/>
              <a:ahLst/>
              <a:cxnLst/>
              <a:rect l="l" t="t" r="r" b="b"/>
              <a:pathLst>
                <a:path w="1030605" h="139700">
                  <a:moveTo>
                    <a:pt x="44246" y="88900"/>
                  </a:moveTo>
                  <a:lnTo>
                    <a:pt x="0" y="88900"/>
                  </a:lnTo>
                  <a:lnTo>
                    <a:pt x="0" y="139700"/>
                  </a:lnTo>
                  <a:lnTo>
                    <a:pt x="44246" y="139700"/>
                  </a:lnTo>
                  <a:lnTo>
                    <a:pt x="44246" y="88900"/>
                  </a:lnTo>
                  <a:close/>
                </a:path>
                <a:path w="1030605" h="1397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39700">
                  <a:moveTo>
                    <a:pt x="88493" y="50800"/>
                  </a:moveTo>
                  <a:lnTo>
                    <a:pt x="44246" y="50800"/>
                  </a:lnTo>
                  <a:lnTo>
                    <a:pt x="44246" y="88900"/>
                  </a:lnTo>
                  <a:lnTo>
                    <a:pt x="88493" y="88900"/>
                  </a:lnTo>
                  <a:lnTo>
                    <a:pt x="88493" y="50800"/>
                  </a:lnTo>
                  <a:close/>
                </a:path>
                <a:path w="1030605" h="139700">
                  <a:moveTo>
                    <a:pt x="139026" y="88900"/>
                  </a:moveTo>
                  <a:lnTo>
                    <a:pt x="88493" y="88900"/>
                  </a:lnTo>
                  <a:lnTo>
                    <a:pt x="88493" y="139700"/>
                  </a:lnTo>
                  <a:lnTo>
                    <a:pt x="139026" y="139700"/>
                  </a:lnTo>
                  <a:lnTo>
                    <a:pt x="139026" y="88900"/>
                  </a:lnTo>
                  <a:close/>
                </a:path>
                <a:path w="1030605" h="1397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39700">
                  <a:moveTo>
                    <a:pt x="271614" y="50800"/>
                  </a:moveTo>
                  <a:lnTo>
                    <a:pt x="227444" y="50800"/>
                  </a:lnTo>
                  <a:lnTo>
                    <a:pt x="227444" y="0"/>
                  </a:lnTo>
                  <a:lnTo>
                    <a:pt x="183197" y="0"/>
                  </a:lnTo>
                  <a:lnTo>
                    <a:pt x="183197" y="50800"/>
                  </a:lnTo>
                  <a:lnTo>
                    <a:pt x="227368" y="50800"/>
                  </a:lnTo>
                  <a:lnTo>
                    <a:pt x="227368" y="88900"/>
                  </a:lnTo>
                  <a:lnTo>
                    <a:pt x="183197" y="88900"/>
                  </a:lnTo>
                  <a:lnTo>
                    <a:pt x="183197" y="139700"/>
                  </a:lnTo>
                  <a:lnTo>
                    <a:pt x="227444" y="139700"/>
                  </a:lnTo>
                  <a:lnTo>
                    <a:pt x="227444" y="88900"/>
                  </a:lnTo>
                  <a:lnTo>
                    <a:pt x="271614" y="88900"/>
                  </a:lnTo>
                  <a:lnTo>
                    <a:pt x="271614" y="50800"/>
                  </a:lnTo>
                  <a:close/>
                </a:path>
                <a:path w="1030605" h="139700">
                  <a:moveTo>
                    <a:pt x="322148" y="0"/>
                  </a:moveTo>
                  <a:lnTo>
                    <a:pt x="271614" y="0"/>
                  </a:lnTo>
                  <a:lnTo>
                    <a:pt x="271614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030605" h="139700">
                  <a:moveTo>
                    <a:pt x="410641" y="88900"/>
                  </a:moveTo>
                  <a:lnTo>
                    <a:pt x="366395" y="88900"/>
                  </a:lnTo>
                  <a:lnTo>
                    <a:pt x="366395" y="50800"/>
                  </a:lnTo>
                  <a:lnTo>
                    <a:pt x="322148" y="50800"/>
                  </a:lnTo>
                  <a:lnTo>
                    <a:pt x="322148" y="88900"/>
                  </a:lnTo>
                  <a:lnTo>
                    <a:pt x="271614" y="88900"/>
                  </a:lnTo>
                  <a:lnTo>
                    <a:pt x="271614" y="139700"/>
                  </a:lnTo>
                  <a:lnTo>
                    <a:pt x="410641" y="139700"/>
                  </a:lnTo>
                  <a:lnTo>
                    <a:pt x="410641" y="88900"/>
                  </a:lnTo>
                  <a:close/>
                </a:path>
                <a:path w="1030605" h="139700">
                  <a:moveTo>
                    <a:pt x="410641" y="0"/>
                  </a:moveTo>
                  <a:lnTo>
                    <a:pt x="366395" y="0"/>
                  </a:lnTo>
                  <a:lnTo>
                    <a:pt x="366395" y="50800"/>
                  </a:lnTo>
                  <a:lnTo>
                    <a:pt x="410641" y="50800"/>
                  </a:lnTo>
                  <a:lnTo>
                    <a:pt x="410641" y="0"/>
                  </a:lnTo>
                  <a:close/>
                </a:path>
                <a:path w="1030605" h="139700">
                  <a:moveTo>
                    <a:pt x="1030033" y="0"/>
                  </a:moveTo>
                  <a:lnTo>
                    <a:pt x="871753" y="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821207" y="88900"/>
                  </a:lnTo>
                  <a:lnTo>
                    <a:pt x="821207" y="50800"/>
                  </a:lnTo>
                  <a:lnTo>
                    <a:pt x="871753" y="50800"/>
                  </a:lnTo>
                  <a:lnTo>
                    <a:pt x="871753" y="0"/>
                  </a:lnTo>
                  <a:lnTo>
                    <a:pt x="688555" y="0"/>
                  </a:lnTo>
                  <a:lnTo>
                    <a:pt x="688555" y="50800"/>
                  </a:lnTo>
                  <a:lnTo>
                    <a:pt x="688555" y="88900"/>
                  </a:lnTo>
                  <a:lnTo>
                    <a:pt x="638009" y="88900"/>
                  </a:lnTo>
                  <a:lnTo>
                    <a:pt x="638009" y="50800"/>
                  </a:lnTo>
                  <a:lnTo>
                    <a:pt x="688555" y="50800"/>
                  </a:lnTo>
                  <a:lnTo>
                    <a:pt x="688555" y="0"/>
                  </a:lnTo>
                  <a:lnTo>
                    <a:pt x="549249" y="0"/>
                  </a:lnTo>
                  <a:lnTo>
                    <a:pt x="549249" y="50800"/>
                  </a:lnTo>
                  <a:lnTo>
                    <a:pt x="593483" y="50800"/>
                  </a:lnTo>
                  <a:lnTo>
                    <a:pt x="593483" y="88900"/>
                  </a:lnTo>
                  <a:lnTo>
                    <a:pt x="549249" y="88900"/>
                  </a:lnTo>
                  <a:lnTo>
                    <a:pt x="549249" y="50800"/>
                  </a:lnTo>
                  <a:lnTo>
                    <a:pt x="505358" y="50800"/>
                  </a:lnTo>
                  <a:lnTo>
                    <a:pt x="505358" y="0"/>
                  </a:lnTo>
                  <a:lnTo>
                    <a:pt x="505002" y="0"/>
                  </a:lnTo>
                  <a:lnTo>
                    <a:pt x="505002" y="50800"/>
                  </a:lnTo>
                  <a:lnTo>
                    <a:pt x="505002" y="88900"/>
                  </a:lnTo>
                  <a:lnTo>
                    <a:pt x="454888" y="88900"/>
                  </a:lnTo>
                  <a:lnTo>
                    <a:pt x="454888" y="50800"/>
                  </a:lnTo>
                  <a:lnTo>
                    <a:pt x="505002" y="50800"/>
                  </a:lnTo>
                  <a:lnTo>
                    <a:pt x="505002" y="0"/>
                  </a:lnTo>
                  <a:lnTo>
                    <a:pt x="454812" y="0"/>
                  </a:lnTo>
                  <a:lnTo>
                    <a:pt x="454812" y="50800"/>
                  </a:lnTo>
                  <a:lnTo>
                    <a:pt x="410641" y="50800"/>
                  </a:lnTo>
                  <a:lnTo>
                    <a:pt x="410641" y="88900"/>
                  </a:lnTo>
                  <a:lnTo>
                    <a:pt x="454469" y="88900"/>
                  </a:lnTo>
                  <a:lnTo>
                    <a:pt x="454469" y="139700"/>
                  </a:lnTo>
                  <a:lnTo>
                    <a:pt x="1030033" y="139700"/>
                  </a:lnTo>
                  <a:lnTo>
                    <a:pt x="103003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396929" y="1898628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14" y="0"/>
                  </a:lnTo>
                </a:path>
              </a:pathLst>
            </a:custGeom>
            <a:ln w="38143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257968" y="1917661"/>
              <a:ext cx="1004569" cy="88900"/>
            </a:xfrm>
            <a:custGeom>
              <a:avLst/>
              <a:gdLst/>
              <a:ahLst/>
              <a:cxnLst/>
              <a:rect l="l" t="t" r="r" b="b"/>
              <a:pathLst>
                <a:path w="1004569" h="88900">
                  <a:moveTo>
                    <a:pt x="44246" y="50"/>
                  </a:moveTo>
                  <a:lnTo>
                    <a:pt x="0" y="50"/>
                  </a:lnTo>
                  <a:lnTo>
                    <a:pt x="0" y="50850"/>
                  </a:lnTo>
                  <a:lnTo>
                    <a:pt x="44246" y="50850"/>
                  </a:lnTo>
                  <a:lnTo>
                    <a:pt x="44246" y="50"/>
                  </a:lnTo>
                  <a:close/>
                </a:path>
                <a:path w="1004569" h="88900">
                  <a:moveTo>
                    <a:pt x="139026" y="50"/>
                  </a:moveTo>
                  <a:lnTo>
                    <a:pt x="88493" y="50"/>
                  </a:lnTo>
                  <a:lnTo>
                    <a:pt x="88493" y="50850"/>
                  </a:lnTo>
                  <a:lnTo>
                    <a:pt x="139026" y="50850"/>
                  </a:lnTo>
                  <a:lnTo>
                    <a:pt x="139026" y="50"/>
                  </a:lnTo>
                  <a:close/>
                </a:path>
                <a:path w="1004569" h="88900">
                  <a:moveTo>
                    <a:pt x="227444" y="50"/>
                  </a:moveTo>
                  <a:lnTo>
                    <a:pt x="183197" y="50"/>
                  </a:lnTo>
                  <a:lnTo>
                    <a:pt x="183197" y="50850"/>
                  </a:lnTo>
                  <a:lnTo>
                    <a:pt x="227444" y="50850"/>
                  </a:lnTo>
                  <a:lnTo>
                    <a:pt x="227444" y="50"/>
                  </a:lnTo>
                  <a:close/>
                </a:path>
                <a:path w="1004569" h="88900">
                  <a:moveTo>
                    <a:pt x="322148" y="50"/>
                  </a:moveTo>
                  <a:lnTo>
                    <a:pt x="271614" y="50"/>
                  </a:lnTo>
                  <a:lnTo>
                    <a:pt x="271614" y="50850"/>
                  </a:lnTo>
                  <a:lnTo>
                    <a:pt x="322148" y="50850"/>
                  </a:lnTo>
                  <a:lnTo>
                    <a:pt x="322148" y="50"/>
                  </a:lnTo>
                  <a:close/>
                </a:path>
                <a:path w="1004569" h="88900">
                  <a:moveTo>
                    <a:pt x="505421" y="50"/>
                  </a:moveTo>
                  <a:lnTo>
                    <a:pt x="366395" y="50"/>
                  </a:lnTo>
                  <a:lnTo>
                    <a:pt x="366395" y="50850"/>
                  </a:lnTo>
                  <a:lnTo>
                    <a:pt x="505421" y="50850"/>
                  </a:lnTo>
                  <a:lnTo>
                    <a:pt x="505421" y="50"/>
                  </a:lnTo>
                  <a:close/>
                </a:path>
                <a:path w="1004569" h="88900">
                  <a:moveTo>
                    <a:pt x="1004265" y="0"/>
                  </a:moveTo>
                  <a:lnTo>
                    <a:pt x="549249" y="0"/>
                  </a:lnTo>
                  <a:lnTo>
                    <a:pt x="549249" y="5080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04265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302220" y="198755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257968" y="1968512"/>
              <a:ext cx="960119" cy="88900"/>
            </a:xfrm>
            <a:custGeom>
              <a:avLst/>
              <a:gdLst/>
              <a:ahLst/>
              <a:cxnLst/>
              <a:rect l="l" t="t" r="r" b="b"/>
              <a:pathLst>
                <a:path w="9601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960119" h="88900">
                  <a:moveTo>
                    <a:pt x="139026" y="38100"/>
                  </a:moveTo>
                  <a:lnTo>
                    <a:pt x="88493" y="38100"/>
                  </a:lnTo>
                  <a:lnTo>
                    <a:pt x="88493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9601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960119" h="88900">
                  <a:moveTo>
                    <a:pt x="410641" y="38100"/>
                  </a:moveTo>
                  <a:lnTo>
                    <a:pt x="271614" y="38100"/>
                  </a:lnTo>
                  <a:lnTo>
                    <a:pt x="271614" y="88900"/>
                  </a:lnTo>
                  <a:lnTo>
                    <a:pt x="410641" y="88900"/>
                  </a:lnTo>
                  <a:lnTo>
                    <a:pt x="410641" y="38100"/>
                  </a:lnTo>
                  <a:close/>
                </a:path>
                <a:path w="960119" h="88900">
                  <a:moveTo>
                    <a:pt x="960031" y="38100"/>
                  </a:moveTo>
                  <a:lnTo>
                    <a:pt x="821207" y="38100"/>
                  </a:lnTo>
                  <a:lnTo>
                    <a:pt x="821207" y="0"/>
                  </a:lnTo>
                  <a:lnTo>
                    <a:pt x="688555" y="0"/>
                  </a:lnTo>
                  <a:lnTo>
                    <a:pt x="688555" y="38100"/>
                  </a:lnTo>
                  <a:lnTo>
                    <a:pt x="454469" y="38100"/>
                  </a:lnTo>
                  <a:lnTo>
                    <a:pt x="454469" y="88900"/>
                  </a:lnTo>
                  <a:lnTo>
                    <a:pt x="960031" y="88900"/>
                  </a:lnTo>
                  <a:lnTo>
                    <a:pt x="960031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302220" y="2082778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533" y="0"/>
                  </a:lnTo>
                </a:path>
              </a:pathLst>
            </a:custGeom>
            <a:ln w="50843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346461" y="2108161"/>
              <a:ext cx="827405" cy="89535"/>
            </a:xfrm>
            <a:custGeom>
              <a:avLst/>
              <a:gdLst/>
              <a:ahLst/>
              <a:cxnLst/>
              <a:rect l="l" t="t" r="r" b="b"/>
              <a:pathLst>
                <a:path w="827405" h="89535">
                  <a:moveTo>
                    <a:pt x="94703" y="50850"/>
                  </a:moveTo>
                  <a:lnTo>
                    <a:pt x="50533" y="50850"/>
                  </a:lnTo>
                  <a:lnTo>
                    <a:pt x="50533" y="50"/>
                  </a:lnTo>
                  <a:lnTo>
                    <a:pt x="0" y="50"/>
                  </a:lnTo>
                  <a:lnTo>
                    <a:pt x="0" y="50850"/>
                  </a:lnTo>
                  <a:lnTo>
                    <a:pt x="50457" y="50850"/>
                  </a:lnTo>
                  <a:lnTo>
                    <a:pt x="50457" y="88950"/>
                  </a:lnTo>
                  <a:lnTo>
                    <a:pt x="94703" y="88950"/>
                  </a:lnTo>
                  <a:lnTo>
                    <a:pt x="94703" y="50850"/>
                  </a:lnTo>
                  <a:close/>
                </a:path>
                <a:path w="827405" h="89535">
                  <a:moveTo>
                    <a:pt x="138950" y="50"/>
                  </a:moveTo>
                  <a:lnTo>
                    <a:pt x="94703" y="50"/>
                  </a:lnTo>
                  <a:lnTo>
                    <a:pt x="94703" y="50850"/>
                  </a:lnTo>
                  <a:lnTo>
                    <a:pt x="138950" y="50850"/>
                  </a:lnTo>
                  <a:lnTo>
                    <a:pt x="138950" y="50"/>
                  </a:lnTo>
                  <a:close/>
                </a:path>
                <a:path w="827405" h="89535">
                  <a:moveTo>
                    <a:pt x="233654" y="50"/>
                  </a:moveTo>
                  <a:lnTo>
                    <a:pt x="183121" y="50"/>
                  </a:lnTo>
                  <a:lnTo>
                    <a:pt x="183121" y="50850"/>
                  </a:lnTo>
                  <a:lnTo>
                    <a:pt x="233654" y="50850"/>
                  </a:lnTo>
                  <a:lnTo>
                    <a:pt x="233654" y="50"/>
                  </a:lnTo>
                  <a:close/>
                </a:path>
                <a:path w="827405" h="89535">
                  <a:moveTo>
                    <a:pt x="827290" y="0"/>
                  </a:moveTo>
                  <a:lnTo>
                    <a:pt x="277482" y="0"/>
                  </a:lnTo>
                  <a:lnTo>
                    <a:pt x="277482" y="50800"/>
                  </a:lnTo>
                  <a:lnTo>
                    <a:pt x="827290" y="50800"/>
                  </a:lnTo>
                  <a:lnTo>
                    <a:pt x="82729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485418" y="2178050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>
                  <a:moveTo>
                    <a:pt x="0" y="0"/>
                  </a:moveTo>
                  <a:lnTo>
                    <a:pt x="410570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346385" y="2159012"/>
              <a:ext cx="783590" cy="88900"/>
            </a:xfrm>
            <a:custGeom>
              <a:avLst/>
              <a:gdLst/>
              <a:ahLst/>
              <a:cxnLst/>
              <a:rect l="l" t="t" r="r" b="b"/>
              <a:pathLst>
                <a:path w="783590" h="88900">
                  <a:moveTo>
                    <a:pt x="13902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783590" h="88900">
                  <a:moveTo>
                    <a:pt x="783120" y="38100"/>
                  </a:moveTo>
                  <a:lnTo>
                    <a:pt x="732586" y="38100"/>
                  </a:lnTo>
                  <a:lnTo>
                    <a:pt x="732586" y="0"/>
                  </a:lnTo>
                  <a:lnTo>
                    <a:pt x="600138" y="0"/>
                  </a:lnTo>
                  <a:lnTo>
                    <a:pt x="600138" y="38100"/>
                  </a:lnTo>
                  <a:lnTo>
                    <a:pt x="182778" y="38100"/>
                  </a:lnTo>
                  <a:lnTo>
                    <a:pt x="182778" y="88900"/>
                  </a:lnTo>
                  <a:lnTo>
                    <a:pt x="783120" y="88900"/>
                  </a:lnTo>
                  <a:lnTo>
                    <a:pt x="783120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396929" y="2266928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556" y="0"/>
                  </a:lnTo>
                </a:path>
              </a:pathLst>
            </a:custGeom>
            <a:ln w="38143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441102" y="2247912"/>
              <a:ext cx="638175" cy="127000"/>
            </a:xfrm>
            <a:custGeom>
              <a:avLst/>
              <a:gdLst/>
              <a:ahLst/>
              <a:cxnLst/>
              <a:rect l="l" t="t" r="r" b="b"/>
              <a:pathLst>
                <a:path w="638175" h="127000">
                  <a:moveTo>
                    <a:pt x="138950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38175" h="127000">
                  <a:moveTo>
                    <a:pt x="321868" y="38100"/>
                  </a:moveTo>
                  <a:lnTo>
                    <a:pt x="182841" y="38100"/>
                  </a:lnTo>
                  <a:lnTo>
                    <a:pt x="182841" y="88900"/>
                  </a:lnTo>
                  <a:lnTo>
                    <a:pt x="139014" y="88900"/>
                  </a:lnTo>
                  <a:lnTo>
                    <a:pt x="139014" y="127000"/>
                  </a:lnTo>
                  <a:lnTo>
                    <a:pt x="183261" y="127000"/>
                  </a:lnTo>
                  <a:lnTo>
                    <a:pt x="183261" y="88900"/>
                  </a:lnTo>
                  <a:lnTo>
                    <a:pt x="227088" y="88900"/>
                  </a:lnTo>
                  <a:lnTo>
                    <a:pt x="227088" y="127000"/>
                  </a:lnTo>
                  <a:lnTo>
                    <a:pt x="271335" y="127000"/>
                  </a:lnTo>
                  <a:lnTo>
                    <a:pt x="271335" y="88900"/>
                  </a:lnTo>
                  <a:lnTo>
                    <a:pt x="321868" y="88900"/>
                  </a:lnTo>
                  <a:lnTo>
                    <a:pt x="321868" y="38100"/>
                  </a:lnTo>
                  <a:close/>
                </a:path>
                <a:path w="638175" h="127000">
                  <a:moveTo>
                    <a:pt x="366458" y="88900"/>
                  </a:moveTo>
                  <a:lnTo>
                    <a:pt x="322224" y="88900"/>
                  </a:lnTo>
                  <a:lnTo>
                    <a:pt x="322224" y="127000"/>
                  </a:lnTo>
                  <a:lnTo>
                    <a:pt x="366458" y="127000"/>
                  </a:lnTo>
                  <a:lnTo>
                    <a:pt x="366458" y="88900"/>
                  </a:lnTo>
                  <a:close/>
                </a:path>
                <a:path w="638175" h="127000">
                  <a:moveTo>
                    <a:pt x="454596" y="88900"/>
                  </a:moveTo>
                  <a:lnTo>
                    <a:pt x="410349" y="88900"/>
                  </a:lnTo>
                  <a:lnTo>
                    <a:pt x="410349" y="127000"/>
                  </a:lnTo>
                  <a:lnTo>
                    <a:pt x="454596" y="127000"/>
                  </a:lnTo>
                  <a:lnTo>
                    <a:pt x="454596" y="88900"/>
                  </a:lnTo>
                  <a:close/>
                </a:path>
                <a:path w="638175" h="127000">
                  <a:moveTo>
                    <a:pt x="549376" y="38049"/>
                  </a:moveTo>
                  <a:lnTo>
                    <a:pt x="366115" y="38049"/>
                  </a:lnTo>
                  <a:lnTo>
                    <a:pt x="366115" y="88849"/>
                  </a:lnTo>
                  <a:lnTo>
                    <a:pt x="549376" y="88849"/>
                  </a:lnTo>
                  <a:lnTo>
                    <a:pt x="549376" y="38049"/>
                  </a:lnTo>
                  <a:close/>
                </a:path>
                <a:path w="638175" h="127000">
                  <a:moveTo>
                    <a:pt x="637870" y="0"/>
                  </a:moveTo>
                  <a:lnTo>
                    <a:pt x="593623" y="0"/>
                  </a:lnTo>
                  <a:lnTo>
                    <a:pt x="593623" y="38100"/>
                  </a:lnTo>
                  <a:lnTo>
                    <a:pt x="637870" y="38100"/>
                  </a:lnTo>
                  <a:lnTo>
                    <a:pt x="63787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18262384" y="5504816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4" h="38100">
                <a:moveTo>
                  <a:pt x="25616" y="38100"/>
                </a:moveTo>
                <a:lnTo>
                  <a:pt x="0" y="38100"/>
                </a:lnTo>
                <a:lnTo>
                  <a:pt x="0" y="0"/>
                </a:lnTo>
                <a:lnTo>
                  <a:pt x="25616" y="0"/>
                </a:lnTo>
                <a:lnTo>
                  <a:pt x="25616" y="38100"/>
                </a:lnTo>
                <a:close/>
              </a:path>
            </a:pathLst>
          </a:custGeom>
          <a:solidFill>
            <a:srgbClr val="6DE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16980068" y="5187316"/>
            <a:ext cx="1308100" cy="2692400"/>
            <a:chOff x="16980068" y="5187316"/>
            <a:chExt cx="1308100" cy="2692400"/>
          </a:xfrm>
        </p:grpSpPr>
        <p:sp>
          <p:nvSpPr>
            <p:cNvPr id="60" name="object 60"/>
            <p:cNvSpPr/>
            <p:nvPr/>
          </p:nvSpPr>
          <p:spPr>
            <a:xfrm>
              <a:off x="17163264" y="5187327"/>
              <a:ext cx="688975" cy="177800"/>
            </a:xfrm>
            <a:custGeom>
              <a:avLst/>
              <a:gdLst/>
              <a:ahLst/>
              <a:cxnLst/>
              <a:rect l="l" t="t" r="r" b="b"/>
              <a:pathLst>
                <a:path w="688975" h="177800">
                  <a:moveTo>
                    <a:pt x="5053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0533" y="177800"/>
                  </a:lnTo>
                  <a:lnTo>
                    <a:pt x="50533" y="127000"/>
                  </a:lnTo>
                  <a:close/>
                </a:path>
                <a:path w="688975" h="177800">
                  <a:moveTo>
                    <a:pt x="138950" y="127000"/>
                  </a:moveTo>
                  <a:lnTo>
                    <a:pt x="94703" y="127000"/>
                  </a:lnTo>
                  <a:lnTo>
                    <a:pt x="94703" y="177800"/>
                  </a:lnTo>
                  <a:lnTo>
                    <a:pt x="138950" y="177800"/>
                  </a:lnTo>
                  <a:lnTo>
                    <a:pt x="138950" y="127000"/>
                  </a:lnTo>
                  <a:close/>
                </a:path>
                <a:path w="688975" h="1778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88975" h="177800">
                  <a:moveTo>
                    <a:pt x="183197" y="88900"/>
                  </a:moveTo>
                  <a:lnTo>
                    <a:pt x="138950" y="88900"/>
                  </a:lnTo>
                  <a:lnTo>
                    <a:pt x="138950" y="127000"/>
                  </a:lnTo>
                  <a:lnTo>
                    <a:pt x="183197" y="127000"/>
                  </a:lnTo>
                  <a:lnTo>
                    <a:pt x="183197" y="88900"/>
                  </a:lnTo>
                  <a:close/>
                </a:path>
                <a:path w="688975" h="177800">
                  <a:moveTo>
                    <a:pt x="277901" y="0"/>
                  </a:moveTo>
                  <a:lnTo>
                    <a:pt x="233654" y="0"/>
                  </a:lnTo>
                  <a:lnTo>
                    <a:pt x="233654" y="38100"/>
                  </a:ln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lnTo>
                    <a:pt x="277901" y="38100"/>
                  </a:lnTo>
                  <a:lnTo>
                    <a:pt x="277901" y="0"/>
                  </a:lnTo>
                  <a:close/>
                </a:path>
                <a:path w="688975" h="177800">
                  <a:moveTo>
                    <a:pt x="416852" y="38100"/>
                  </a:moveTo>
                  <a:lnTo>
                    <a:pt x="366318" y="38100"/>
                  </a:lnTo>
                  <a:lnTo>
                    <a:pt x="366318" y="88900"/>
                  </a:lnTo>
                  <a:lnTo>
                    <a:pt x="416852" y="88900"/>
                  </a:lnTo>
                  <a:lnTo>
                    <a:pt x="416852" y="38100"/>
                  </a:lnTo>
                  <a:close/>
                </a:path>
                <a:path w="688975" h="177800">
                  <a:moveTo>
                    <a:pt x="549516" y="37592"/>
                  </a:moveTo>
                  <a:lnTo>
                    <a:pt x="461098" y="37592"/>
                  </a:lnTo>
                  <a:lnTo>
                    <a:pt x="461098" y="88392"/>
                  </a:lnTo>
                  <a:lnTo>
                    <a:pt x="505345" y="88392"/>
                  </a:lnTo>
                  <a:lnTo>
                    <a:pt x="505345" y="126492"/>
                  </a:lnTo>
                  <a:lnTo>
                    <a:pt x="549516" y="126492"/>
                  </a:lnTo>
                  <a:lnTo>
                    <a:pt x="549516" y="88392"/>
                  </a:lnTo>
                  <a:lnTo>
                    <a:pt x="549516" y="37592"/>
                  </a:lnTo>
                  <a:close/>
                </a:path>
                <a:path w="688975" h="177800">
                  <a:moveTo>
                    <a:pt x="688479" y="127000"/>
                  </a:moveTo>
                  <a:lnTo>
                    <a:pt x="461098" y="127000"/>
                  </a:lnTo>
                  <a:lnTo>
                    <a:pt x="461098" y="88900"/>
                  </a:lnTo>
                  <a:lnTo>
                    <a:pt x="416852" y="88900"/>
                  </a:lnTo>
                  <a:lnTo>
                    <a:pt x="416852" y="127000"/>
                  </a:lnTo>
                  <a:lnTo>
                    <a:pt x="366318" y="127000"/>
                  </a:lnTo>
                  <a:lnTo>
                    <a:pt x="366318" y="88900"/>
                  </a:lnTo>
                  <a:lnTo>
                    <a:pt x="322148" y="88900"/>
                  </a:lnTo>
                  <a:lnTo>
                    <a:pt x="322148" y="38100"/>
                  </a:lnTo>
                  <a:lnTo>
                    <a:pt x="366318" y="38100"/>
                  </a:lnTo>
                  <a:lnTo>
                    <a:pt x="366318" y="0"/>
                  </a:lnTo>
                  <a:lnTo>
                    <a:pt x="322072" y="0"/>
                  </a:lnTo>
                  <a:lnTo>
                    <a:pt x="322072" y="38100"/>
                  </a:lnTo>
                  <a:lnTo>
                    <a:pt x="277901" y="38100"/>
                  </a:lnTo>
                  <a:lnTo>
                    <a:pt x="277901" y="88900"/>
                  </a:lnTo>
                  <a:lnTo>
                    <a:pt x="322072" y="88900"/>
                  </a:lnTo>
                  <a:lnTo>
                    <a:pt x="322072" y="127000"/>
                  </a:lnTo>
                  <a:lnTo>
                    <a:pt x="183261" y="127000"/>
                  </a:lnTo>
                  <a:lnTo>
                    <a:pt x="183261" y="177800"/>
                  </a:lnTo>
                  <a:lnTo>
                    <a:pt x="322224" y="177800"/>
                  </a:lnTo>
                  <a:lnTo>
                    <a:pt x="322224" y="127000"/>
                  </a:lnTo>
                  <a:lnTo>
                    <a:pt x="365899" y="127000"/>
                  </a:lnTo>
                  <a:lnTo>
                    <a:pt x="365899" y="177800"/>
                  </a:lnTo>
                  <a:lnTo>
                    <a:pt x="688479" y="177800"/>
                  </a:lnTo>
                  <a:lnTo>
                    <a:pt x="688479" y="1270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213731" y="53841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074846" y="5403227"/>
              <a:ext cx="960119" cy="190500"/>
            </a:xfrm>
            <a:custGeom>
              <a:avLst/>
              <a:gdLst/>
              <a:ahLst/>
              <a:cxnLst/>
              <a:rect l="l" t="t" r="r" b="b"/>
              <a:pathLst>
                <a:path w="960119" h="190500">
                  <a:moveTo>
                    <a:pt x="88417" y="50800"/>
                  </a:moveTo>
                  <a:lnTo>
                    <a:pt x="44246" y="50800"/>
                  </a:lnTo>
                  <a:lnTo>
                    <a:pt x="44246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960119" h="1905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60119" h="190500">
                  <a:moveTo>
                    <a:pt x="183121" y="139700"/>
                  </a:moveTo>
                  <a:lnTo>
                    <a:pt x="138950" y="139700"/>
                  </a:lnTo>
                  <a:lnTo>
                    <a:pt x="138950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874" y="139700"/>
                  </a:lnTo>
                  <a:lnTo>
                    <a:pt x="138874" y="190500"/>
                  </a:lnTo>
                  <a:lnTo>
                    <a:pt x="183121" y="190500"/>
                  </a:lnTo>
                  <a:lnTo>
                    <a:pt x="183121" y="139700"/>
                  </a:lnTo>
                  <a:close/>
                </a:path>
                <a:path w="960119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960119" h="190500">
                  <a:moveTo>
                    <a:pt x="22736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27368" y="50800"/>
                  </a:lnTo>
                  <a:lnTo>
                    <a:pt x="227368" y="0"/>
                  </a:lnTo>
                  <a:close/>
                </a:path>
                <a:path w="960119" h="190500">
                  <a:moveTo>
                    <a:pt x="410565" y="101600"/>
                  </a:moveTo>
                  <a:lnTo>
                    <a:pt x="366318" y="101600"/>
                  </a:lnTo>
                  <a:lnTo>
                    <a:pt x="366318" y="50800"/>
                  </a:lnTo>
                  <a:lnTo>
                    <a:pt x="322148" y="50800"/>
                  </a:lnTo>
                  <a:lnTo>
                    <a:pt x="322148" y="0"/>
                  </a:lnTo>
                  <a:lnTo>
                    <a:pt x="271614" y="0"/>
                  </a:lnTo>
                  <a:lnTo>
                    <a:pt x="271614" y="50800"/>
                  </a:lnTo>
                  <a:lnTo>
                    <a:pt x="322072" y="50800"/>
                  </a:lnTo>
                  <a:lnTo>
                    <a:pt x="322072" y="101600"/>
                  </a:lnTo>
                  <a:lnTo>
                    <a:pt x="271614" y="101600"/>
                  </a:lnTo>
                  <a:lnTo>
                    <a:pt x="271614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271538" y="101600"/>
                  </a:lnTo>
                  <a:lnTo>
                    <a:pt x="271538" y="139700"/>
                  </a:lnTo>
                  <a:lnTo>
                    <a:pt x="410565" y="139700"/>
                  </a:lnTo>
                  <a:lnTo>
                    <a:pt x="410565" y="101600"/>
                  </a:lnTo>
                  <a:close/>
                </a:path>
                <a:path w="960119" h="190500">
                  <a:moveTo>
                    <a:pt x="960018" y="101600"/>
                  </a:moveTo>
                  <a:lnTo>
                    <a:pt x="821067" y="101600"/>
                  </a:lnTo>
                  <a:lnTo>
                    <a:pt x="821067" y="50800"/>
                  </a:lnTo>
                  <a:lnTo>
                    <a:pt x="871601" y="50800"/>
                  </a:lnTo>
                  <a:lnTo>
                    <a:pt x="871601" y="0"/>
                  </a:lnTo>
                  <a:lnTo>
                    <a:pt x="688479" y="0"/>
                  </a:lnTo>
                  <a:lnTo>
                    <a:pt x="688479" y="50800"/>
                  </a:lnTo>
                  <a:lnTo>
                    <a:pt x="688479" y="101600"/>
                  </a:lnTo>
                  <a:lnTo>
                    <a:pt x="637933" y="101600"/>
                  </a:lnTo>
                  <a:lnTo>
                    <a:pt x="637933" y="50800"/>
                  </a:lnTo>
                  <a:lnTo>
                    <a:pt x="688479" y="50800"/>
                  </a:lnTo>
                  <a:lnTo>
                    <a:pt x="688479" y="0"/>
                  </a:lnTo>
                  <a:lnTo>
                    <a:pt x="549097" y="0"/>
                  </a:lnTo>
                  <a:lnTo>
                    <a:pt x="549097" y="50800"/>
                  </a:lnTo>
                  <a:lnTo>
                    <a:pt x="593344" y="50800"/>
                  </a:lnTo>
                  <a:lnTo>
                    <a:pt x="593344" y="101600"/>
                  </a:lnTo>
                  <a:lnTo>
                    <a:pt x="549097" y="101600"/>
                  </a:lnTo>
                  <a:lnTo>
                    <a:pt x="549097" y="50800"/>
                  </a:lnTo>
                  <a:lnTo>
                    <a:pt x="505345" y="50800"/>
                  </a:lnTo>
                  <a:lnTo>
                    <a:pt x="505345" y="0"/>
                  </a:lnTo>
                  <a:lnTo>
                    <a:pt x="504850" y="0"/>
                  </a:lnTo>
                  <a:lnTo>
                    <a:pt x="504850" y="50800"/>
                  </a:lnTo>
                  <a:lnTo>
                    <a:pt x="504850" y="101600"/>
                  </a:lnTo>
                  <a:lnTo>
                    <a:pt x="454812" y="101600"/>
                  </a:lnTo>
                  <a:lnTo>
                    <a:pt x="454812" y="50800"/>
                  </a:lnTo>
                  <a:lnTo>
                    <a:pt x="504850" y="50800"/>
                  </a:lnTo>
                  <a:lnTo>
                    <a:pt x="504850" y="0"/>
                  </a:lnTo>
                  <a:lnTo>
                    <a:pt x="366318" y="0"/>
                  </a:lnTo>
                  <a:lnTo>
                    <a:pt x="366318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454317" y="101600"/>
                  </a:lnTo>
                  <a:lnTo>
                    <a:pt x="454317" y="139700"/>
                  </a:lnTo>
                  <a:lnTo>
                    <a:pt x="960018" y="139700"/>
                  </a:lnTo>
                  <a:lnTo>
                    <a:pt x="960018" y="1016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302220" y="5568316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40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6980066" y="5593219"/>
              <a:ext cx="1308100" cy="88900"/>
            </a:xfrm>
            <a:custGeom>
              <a:avLst/>
              <a:gdLst/>
              <a:ahLst/>
              <a:cxnLst/>
              <a:rect l="l" t="t" r="r" b="b"/>
              <a:pathLst>
                <a:path w="1308100" h="88900">
                  <a:moveTo>
                    <a:pt x="50533" y="508"/>
                  </a:moveTo>
                  <a:lnTo>
                    <a:pt x="0" y="508"/>
                  </a:lnTo>
                  <a:lnTo>
                    <a:pt x="0" y="51308"/>
                  </a:lnTo>
                  <a:lnTo>
                    <a:pt x="50533" y="51308"/>
                  </a:lnTo>
                  <a:lnTo>
                    <a:pt x="50533" y="508"/>
                  </a:lnTo>
                  <a:close/>
                </a:path>
                <a:path w="1308100" h="88900">
                  <a:moveTo>
                    <a:pt x="139026" y="508"/>
                  </a:moveTo>
                  <a:lnTo>
                    <a:pt x="94780" y="508"/>
                  </a:lnTo>
                  <a:lnTo>
                    <a:pt x="94780" y="51308"/>
                  </a:lnTo>
                  <a:lnTo>
                    <a:pt x="139026" y="51308"/>
                  </a:lnTo>
                  <a:lnTo>
                    <a:pt x="139026" y="508"/>
                  </a:lnTo>
                  <a:close/>
                </a:path>
                <a:path w="1308100" h="88900">
                  <a:moveTo>
                    <a:pt x="233730" y="508"/>
                  </a:moveTo>
                  <a:lnTo>
                    <a:pt x="183197" y="508"/>
                  </a:lnTo>
                  <a:lnTo>
                    <a:pt x="183197" y="51308"/>
                  </a:lnTo>
                  <a:lnTo>
                    <a:pt x="233730" y="51308"/>
                  </a:lnTo>
                  <a:lnTo>
                    <a:pt x="233730" y="508"/>
                  </a:lnTo>
                  <a:close/>
                </a:path>
                <a:path w="1308100" h="88900">
                  <a:moveTo>
                    <a:pt x="322148" y="508"/>
                  </a:moveTo>
                  <a:lnTo>
                    <a:pt x="277901" y="508"/>
                  </a:lnTo>
                  <a:lnTo>
                    <a:pt x="277901" y="51308"/>
                  </a:lnTo>
                  <a:lnTo>
                    <a:pt x="322148" y="51308"/>
                  </a:lnTo>
                  <a:lnTo>
                    <a:pt x="322148" y="508"/>
                  </a:lnTo>
                  <a:close/>
                </a:path>
                <a:path w="1308100" h="88900">
                  <a:moveTo>
                    <a:pt x="416928" y="508"/>
                  </a:moveTo>
                  <a:lnTo>
                    <a:pt x="366395" y="508"/>
                  </a:lnTo>
                  <a:lnTo>
                    <a:pt x="366395" y="51308"/>
                  </a:lnTo>
                  <a:lnTo>
                    <a:pt x="416928" y="51308"/>
                  </a:lnTo>
                  <a:lnTo>
                    <a:pt x="416928" y="508"/>
                  </a:lnTo>
                  <a:close/>
                </a:path>
                <a:path w="1308100" h="88900">
                  <a:moveTo>
                    <a:pt x="599630" y="508"/>
                  </a:moveTo>
                  <a:lnTo>
                    <a:pt x="460603" y="508"/>
                  </a:lnTo>
                  <a:lnTo>
                    <a:pt x="460603" y="51308"/>
                  </a:lnTo>
                  <a:lnTo>
                    <a:pt x="599630" y="51308"/>
                  </a:lnTo>
                  <a:lnTo>
                    <a:pt x="599630" y="508"/>
                  </a:lnTo>
                  <a:close/>
                </a:path>
                <a:path w="1308100" h="88900">
                  <a:moveTo>
                    <a:pt x="1098969" y="0"/>
                  </a:moveTo>
                  <a:lnTo>
                    <a:pt x="643877" y="0"/>
                  </a:lnTo>
                  <a:lnTo>
                    <a:pt x="643877" y="50800"/>
                  </a:lnTo>
                  <a:lnTo>
                    <a:pt x="1054938" y="50800"/>
                  </a:lnTo>
                  <a:lnTo>
                    <a:pt x="1054938" y="88900"/>
                  </a:lnTo>
                  <a:lnTo>
                    <a:pt x="1098969" y="88900"/>
                  </a:lnTo>
                  <a:lnTo>
                    <a:pt x="1098969" y="50800"/>
                  </a:lnTo>
                  <a:lnTo>
                    <a:pt x="1098969" y="0"/>
                  </a:lnTo>
                  <a:close/>
                </a:path>
                <a:path w="1308100" h="88900">
                  <a:moveTo>
                    <a:pt x="1307934" y="508"/>
                  </a:moveTo>
                  <a:lnTo>
                    <a:pt x="1282242" y="508"/>
                  </a:lnTo>
                  <a:lnTo>
                    <a:pt x="1282242" y="51308"/>
                  </a:lnTo>
                  <a:lnTo>
                    <a:pt x="1307934" y="51308"/>
                  </a:lnTo>
                  <a:lnTo>
                    <a:pt x="1307934" y="508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119022" y="56635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6980066" y="5644527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33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38100"/>
                  </a:lnTo>
                  <a:close/>
                </a:path>
                <a:path w="1308100" h="1270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50533" y="88900"/>
                  </a:lnTo>
                  <a:lnTo>
                    <a:pt x="50533" y="127000"/>
                  </a:lnTo>
                  <a:lnTo>
                    <a:pt x="94780" y="127000"/>
                  </a:lnTo>
                  <a:lnTo>
                    <a:pt x="9478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1308100" h="127000">
                  <a:moveTo>
                    <a:pt x="233730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close/>
                </a:path>
                <a:path w="1308100" h="1270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38100"/>
                  </a:lnTo>
                  <a:close/>
                </a:path>
                <a:path w="1308100" h="127000">
                  <a:moveTo>
                    <a:pt x="1237932" y="38100"/>
                  </a:moveTo>
                  <a:lnTo>
                    <a:pt x="1010691" y="38100"/>
                  </a:lnTo>
                  <a:lnTo>
                    <a:pt x="1010691" y="0"/>
                  </a:lnTo>
                  <a:lnTo>
                    <a:pt x="966457" y="0"/>
                  </a:lnTo>
                  <a:lnTo>
                    <a:pt x="966457" y="38100"/>
                  </a:lnTo>
                  <a:lnTo>
                    <a:pt x="915911" y="38100"/>
                  </a:lnTo>
                  <a:lnTo>
                    <a:pt x="915911" y="0"/>
                  </a:lnTo>
                  <a:lnTo>
                    <a:pt x="783259" y="0"/>
                  </a:lnTo>
                  <a:lnTo>
                    <a:pt x="783259" y="38100"/>
                  </a:lnTo>
                  <a:lnTo>
                    <a:pt x="365823" y="38100"/>
                  </a:lnTo>
                  <a:lnTo>
                    <a:pt x="365823" y="88900"/>
                  </a:lnTo>
                  <a:lnTo>
                    <a:pt x="1237932" y="88900"/>
                  </a:lnTo>
                  <a:lnTo>
                    <a:pt x="1237932" y="38100"/>
                  </a:lnTo>
                  <a:close/>
                </a:path>
                <a:path w="1308100" h="127000">
                  <a:moveTo>
                    <a:pt x="1307934" y="38100"/>
                  </a:moveTo>
                  <a:lnTo>
                    <a:pt x="1282319" y="38100"/>
                  </a:lnTo>
                  <a:lnTo>
                    <a:pt x="1282319" y="0"/>
                  </a:lnTo>
                  <a:lnTo>
                    <a:pt x="1238072" y="0"/>
                  </a:lnTo>
                  <a:lnTo>
                    <a:pt x="1238072" y="38100"/>
                  </a:lnTo>
                  <a:lnTo>
                    <a:pt x="1282242" y="38100"/>
                  </a:lnTo>
                  <a:lnTo>
                    <a:pt x="1282242" y="88900"/>
                  </a:lnTo>
                  <a:lnTo>
                    <a:pt x="1307934" y="88900"/>
                  </a:lnTo>
                  <a:lnTo>
                    <a:pt x="130793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119022" y="5752466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980066" y="5771527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308100" h="50800">
                  <a:moveTo>
                    <a:pt x="139026" y="0"/>
                  </a:moveTo>
                  <a:lnTo>
                    <a:pt x="94780" y="0"/>
                  </a:lnTo>
                  <a:lnTo>
                    <a:pt x="94780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308100" h="508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308100" h="50800">
                  <a:moveTo>
                    <a:pt x="41692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416928" y="50800"/>
                  </a:lnTo>
                  <a:lnTo>
                    <a:pt x="416928" y="0"/>
                  </a:lnTo>
                  <a:close/>
                </a:path>
                <a:path w="1308100" h="50800">
                  <a:moveTo>
                    <a:pt x="1307934" y="0"/>
                  </a:moveTo>
                  <a:lnTo>
                    <a:pt x="460603" y="0"/>
                  </a:lnTo>
                  <a:lnTo>
                    <a:pt x="460603" y="50800"/>
                  </a:lnTo>
                  <a:lnTo>
                    <a:pt x="1307934" y="50800"/>
                  </a:lnTo>
                  <a:lnTo>
                    <a:pt x="130793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119022" y="5841366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074846" y="5822327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213484" h="88900">
                  <a:moveTo>
                    <a:pt x="22744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213484" h="88900">
                  <a:moveTo>
                    <a:pt x="1213154" y="38100"/>
                  </a:moveTo>
                  <a:lnTo>
                    <a:pt x="1187386" y="38100"/>
                  </a:lnTo>
                  <a:lnTo>
                    <a:pt x="1187386" y="0"/>
                  </a:lnTo>
                  <a:lnTo>
                    <a:pt x="1143292" y="0"/>
                  </a:lnTo>
                  <a:lnTo>
                    <a:pt x="1143292" y="38100"/>
                  </a:lnTo>
                  <a:lnTo>
                    <a:pt x="1099045" y="38100"/>
                  </a:lnTo>
                  <a:lnTo>
                    <a:pt x="1099045" y="0"/>
                  </a:lnTo>
                  <a:lnTo>
                    <a:pt x="1054874" y="0"/>
                  </a:lnTo>
                  <a:lnTo>
                    <a:pt x="1054874" y="38100"/>
                  </a:lnTo>
                  <a:lnTo>
                    <a:pt x="1004328" y="38100"/>
                  </a:lnTo>
                  <a:lnTo>
                    <a:pt x="1004328" y="0"/>
                  </a:lnTo>
                  <a:lnTo>
                    <a:pt x="871677" y="0"/>
                  </a:lnTo>
                  <a:lnTo>
                    <a:pt x="871677" y="38100"/>
                  </a:lnTo>
                  <a:lnTo>
                    <a:pt x="271043" y="38100"/>
                  </a:lnTo>
                  <a:lnTo>
                    <a:pt x="271043" y="88900"/>
                  </a:lnTo>
                  <a:lnTo>
                    <a:pt x="1213154" y="88900"/>
                  </a:lnTo>
                  <a:lnTo>
                    <a:pt x="121315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119022" y="5936616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074846" y="5962027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508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213484" h="50800">
                  <a:moveTo>
                    <a:pt x="32214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213484" h="50800">
                  <a:moveTo>
                    <a:pt x="688479" y="0"/>
                  </a:moveTo>
                  <a:lnTo>
                    <a:pt x="365823" y="0"/>
                  </a:lnTo>
                  <a:lnTo>
                    <a:pt x="365823" y="50800"/>
                  </a:lnTo>
                  <a:lnTo>
                    <a:pt x="688479" y="50800"/>
                  </a:lnTo>
                  <a:lnTo>
                    <a:pt x="688479" y="0"/>
                  </a:lnTo>
                  <a:close/>
                </a:path>
                <a:path w="1213484" h="50800">
                  <a:moveTo>
                    <a:pt x="1213154" y="0"/>
                  </a:moveTo>
                  <a:lnTo>
                    <a:pt x="732713" y="0"/>
                  </a:lnTo>
                  <a:lnTo>
                    <a:pt x="732713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119022" y="6031866"/>
              <a:ext cx="960755" cy="0"/>
            </a:xfrm>
            <a:custGeom>
              <a:avLst/>
              <a:gdLst/>
              <a:ahLst/>
              <a:cxnLst/>
              <a:rect l="l" t="t" r="r" b="b"/>
              <a:pathLst>
                <a:path w="960755">
                  <a:moveTo>
                    <a:pt x="0" y="0"/>
                  </a:moveTo>
                  <a:lnTo>
                    <a:pt x="96016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163187" y="6012827"/>
              <a:ext cx="1125220" cy="76200"/>
            </a:xfrm>
            <a:custGeom>
              <a:avLst/>
              <a:gdLst/>
              <a:ahLst/>
              <a:cxnLst/>
              <a:rect l="l" t="t" r="r" b="b"/>
              <a:pathLst>
                <a:path w="1125219" h="76200">
                  <a:moveTo>
                    <a:pt x="13902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9026" y="76200"/>
                  </a:lnTo>
                  <a:lnTo>
                    <a:pt x="139026" y="38100"/>
                  </a:lnTo>
                  <a:close/>
                </a:path>
                <a:path w="1125219" h="76200">
                  <a:moveTo>
                    <a:pt x="1124813" y="38100"/>
                  </a:moveTo>
                  <a:lnTo>
                    <a:pt x="1099045" y="38100"/>
                  </a:lnTo>
                  <a:lnTo>
                    <a:pt x="1099045" y="0"/>
                  </a:lnTo>
                  <a:lnTo>
                    <a:pt x="966533" y="0"/>
                  </a:lnTo>
                  <a:lnTo>
                    <a:pt x="966533" y="38100"/>
                  </a:lnTo>
                  <a:lnTo>
                    <a:pt x="182702" y="38100"/>
                  </a:lnTo>
                  <a:lnTo>
                    <a:pt x="182702" y="76200"/>
                  </a:lnTo>
                  <a:lnTo>
                    <a:pt x="1124813" y="76200"/>
                  </a:lnTo>
                  <a:lnTo>
                    <a:pt x="1124813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213731" y="6114416"/>
              <a:ext cx="1049020" cy="0"/>
            </a:xfrm>
            <a:custGeom>
              <a:avLst/>
              <a:gdLst/>
              <a:ahLst/>
              <a:cxnLst/>
              <a:rect l="l" t="t" r="r" b="b"/>
              <a:pathLst>
                <a:path w="1049019">
                  <a:moveTo>
                    <a:pt x="0" y="0"/>
                  </a:moveTo>
                  <a:lnTo>
                    <a:pt x="1048512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257968" y="6139827"/>
              <a:ext cx="1030605" cy="50800"/>
            </a:xfrm>
            <a:custGeom>
              <a:avLst/>
              <a:gdLst/>
              <a:ahLst/>
              <a:cxnLst/>
              <a:rect l="l" t="t" r="r" b="b"/>
              <a:pathLst>
                <a:path w="1030605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508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50800">
                  <a:moveTo>
                    <a:pt x="321729" y="0"/>
                  </a:moveTo>
                  <a:lnTo>
                    <a:pt x="182702" y="0"/>
                  </a:lnTo>
                  <a:lnTo>
                    <a:pt x="182702" y="50800"/>
                  </a:lnTo>
                  <a:lnTo>
                    <a:pt x="321729" y="50800"/>
                  </a:lnTo>
                  <a:lnTo>
                    <a:pt x="321729" y="0"/>
                  </a:lnTo>
                  <a:close/>
                </a:path>
                <a:path w="1030605" h="50800">
                  <a:moveTo>
                    <a:pt x="1030033" y="0"/>
                  </a:moveTo>
                  <a:lnTo>
                    <a:pt x="365975" y="0"/>
                  </a:lnTo>
                  <a:lnTo>
                    <a:pt x="36597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302220" y="6209666"/>
              <a:ext cx="960119" cy="0"/>
            </a:xfrm>
            <a:custGeom>
              <a:avLst/>
              <a:gdLst/>
              <a:ahLst/>
              <a:cxnLst/>
              <a:rect l="l" t="t" r="r" b="b"/>
              <a:pathLst>
                <a:path w="960119">
                  <a:moveTo>
                    <a:pt x="0" y="0"/>
                  </a:moveTo>
                  <a:lnTo>
                    <a:pt x="960023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257968" y="6228727"/>
              <a:ext cx="1030605" cy="101600"/>
            </a:xfrm>
            <a:custGeom>
              <a:avLst/>
              <a:gdLst/>
              <a:ahLst/>
              <a:cxnLst/>
              <a:rect l="l" t="t" r="r" b="b"/>
              <a:pathLst>
                <a:path w="1030605" h="1016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016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01600">
                  <a:moveTo>
                    <a:pt x="227444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139026" y="50800"/>
                  </a:lnTo>
                  <a:lnTo>
                    <a:pt x="139026" y="101600"/>
                  </a:lnTo>
                  <a:lnTo>
                    <a:pt x="183273" y="101600"/>
                  </a:lnTo>
                  <a:lnTo>
                    <a:pt x="183273" y="50800"/>
                  </a:lnTo>
                  <a:lnTo>
                    <a:pt x="227444" y="50800"/>
                  </a:lnTo>
                  <a:lnTo>
                    <a:pt x="227444" y="0"/>
                  </a:lnTo>
                  <a:close/>
                </a:path>
                <a:path w="1030605" h="101600">
                  <a:moveTo>
                    <a:pt x="960031" y="0"/>
                  </a:moveTo>
                  <a:lnTo>
                    <a:pt x="271195" y="0"/>
                  </a:lnTo>
                  <a:lnTo>
                    <a:pt x="271195" y="50800"/>
                  </a:lnTo>
                  <a:lnTo>
                    <a:pt x="960031" y="50800"/>
                  </a:lnTo>
                  <a:lnTo>
                    <a:pt x="960031" y="0"/>
                  </a:lnTo>
                  <a:close/>
                </a:path>
                <a:path w="1030605" h="101600">
                  <a:moveTo>
                    <a:pt x="1030033" y="0"/>
                  </a:moveTo>
                  <a:lnTo>
                    <a:pt x="1004341" y="0"/>
                  </a:lnTo>
                  <a:lnTo>
                    <a:pt x="1004341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485418" y="6304916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163264" y="6330327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125219" h="88900">
                  <a:moveTo>
                    <a:pt x="366318" y="50800"/>
                  </a:moveTo>
                  <a:lnTo>
                    <a:pt x="322148" y="50800"/>
                  </a:lnTo>
                  <a:lnTo>
                    <a:pt x="322148" y="0"/>
                  </a:lnTo>
                  <a:lnTo>
                    <a:pt x="277901" y="0"/>
                  </a:lnTo>
                  <a:lnTo>
                    <a:pt x="277901" y="50800"/>
                  </a:lnTo>
                  <a:lnTo>
                    <a:pt x="322072" y="50800"/>
                  </a:lnTo>
                  <a:lnTo>
                    <a:pt x="322072" y="88900"/>
                  </a:lnTo>
                  <a:lnTo>
                    <a:pt x="366318" y="88900"/>
                  </a:lnTo>
                  <a:lnTo>
                    <a:pt x="366318" y="50800"/>
                  </a:lnTo>
                  <a:close/>
                </a:path>
                <a:path w="1125219" h="88900">
                  <a:moveTo>
                    <a:pt x="416852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52" y="50800"/>
                  </a:lnTo>
                  <a:lnTo>
                    <a:pt x="416852" y="0"/>
                  </a:lnTo>
                  <a:close/>
                </a:path>
                <a:path w="1125219" h="88900">
                  <a:moveTo>
                    <a:pt x="599706" y="0"/>
                  </a:moveTo>
                  <a:lnTo>
                    <a:pt x="460679" y="0"/>
                  </a:lnTo>
                  <a:lnTo>
                    <a:pt x="460679" y="50800"/>
                  </a:lnTo>
                  <a:lnTo>
                    <a:pt x="599706" y="50800"/>
                  </a:lnTo>
                  <a:lnTo>
                    <a:pt x="599706" y="0"/>
                  </a:lnTo>
                  <a:close/>
                </a:path>
                <a:path w="1125219" h="88900">
                  <a:moveTo>
                    <a:pt x="966241" y="0"/>
                  </a:moveTo>
                  <a:lnTo>
                    <a:pt x="643953" y="0"/>
                  </a:lnTo>
                  <a:lnTo>
                    <a:pt x="643953" y="50800"/>
                  </a:lnTo>
                  <a:lnTo>
                    <a:pt x="966241" y="50800"/>
                  </a:lnTo>
                  <a:lnTo>
                    <a:pt x="966241" y="0"/>
                  </a:lnTo>
                  <a:close/>
                </a:path>
                <a:path w="1125219" h="88900">
                  <a:moveTo>
                    <a:pt x="1054874" y="0"/>
                  </a:moveTo>
                  <a:lnTo>
                    <a:pt x="1010627" y="0"/>
                  </a:lnTo>
                  <a:lnTo>
                    <a:pt x="1010627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50800"/>
                  </a:lnTo>
                  <a:lnTo>
                    <a:pt x="1124737" y="508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580127" y="6400166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7163264" y="6419227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533" y="381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38100"/>
                  </a:lnTo>
                  <a:lnTo>
                    <a:pt x="138950" y="381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77901" y="38100"/>
                  </a:moveTo>
                  <a:lnTo>
                    <a:pt x="233730" y="38100"/>
                  </a:lnTo>
                  <a:lnTo>
                    <a:pt x="233730" y="0"/>
                  </a:lnTo>
                  <a:lnTo>
                    <a:pt x="183197" y="0"/>
                  </a:lnTo>
                  <a:lnTo>
                    <a:pt x="183197" y="38100"/>
                  </a:lnTo>
                  <a:lnTo>
                    <a:pt x="233654" y="38100"/>
                  </a:lnTo>
                  <a:lnTo>
                    <a:pt x="233654" y="88900"/>
                  </a:lnTo>
                  <a:lnTo>
                    <a:pt x="277901" y="88900"/>
                  </a:lnTo>
                  <a:lnTo>
                    <a:pt x="277901" y="38100"/>
                  </a:lnTo>
                  <a:close/>
                </a:path>
                <a:path w="1125219" h="88900">
                  <a:moveTo>
                    <a:pt x="322148" y="0"/>
                  </a:moveTo>
                  <a:lnTo>
                    <a:pt x="277901" y="0"/>
                  </a:lnTo>
                  <a:lnTo>
                    <a:pt x="277901" y="38100"/>
                  </a:lnTo>
                  <a:lnTo>
                    <a:pt x="322148" y="38100"/>
                  </a:lnTo>
                  <a:lnTo>
                    <a:pt x="322148" y="0"/>
                  </a:lnTo>
                  <a:close/>
                </a:path>
                <a:path w="1125219" h="88900">
                  <a:moveTo>
                    <a:pt x="505345" y="0"/>
                  </a:moveTo>
                  <a:lnTo>
                    <a:pt x="366318" y="0"/>
                  </a:lnTo>
                  <a:lnTo>
                    <a:pt x="366318" y="38100"/>
                  </a:lnTo>
                  <a:lnTo>
                    <a:pt x="505345" y="38100"/>
                  </a:lnTo>
                  <a:lnTo>
                    <a:pt x="505345" y="0"/>
                  </a:lnTo>
                  <a:close/>
                </a:path>
                <a:path w="1125219" h="88900">
                  <a:moveTo>
                    <a:pt x="1054735" y="0"/>
                  </a:moveTo>
                  <a:lnTo>
                    <a:pt x="549173" y="0"/>
                  </a:lnTo>
                  <a:lnTo>
                    <a:pt x="549173" y="38100"/>
                  </a:lnTo>
                  <a:lnTo>
                    <a:pt x="1054735" y="38100"/>
                  </a:lnTo>
                  <a:lnTo>
                    <a:pt x="1054735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38100"/>
                  </a:lnTo>
                  <a:lnTo>
                    <a:pt x="1124737" y="381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580127" y="6482716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074848" y="6533516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7119017" y="6508127"/>
              <a:ext cx="1169035" cy="88900"/>
            </a:xfrm>
            <a:custGeom>
              <a:avLst/>
              <a:gdLst/>
              <a:ahLst/>
              <a:cxnLst/>
              <a:rect l="l" t="t" r="r" b="b"/>
              <a:pathLst>
                <a:path w="1169034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169034" h="889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50800"/>
                  </a:lnTo>
                  <a:close/>
                </a:path>
                <a:path w="1169034" h="88900">
                  <a:moveTo>
                    <a:pt x="410641" y="50800"/>
                  </a:moveTo>
                  <a:lnTo>
                    <a:pt x="366395" y="50800"/>
                  </a:lnTo>
                  <a:lnTo>
                    <a:pt x="366395" y="88900"/>
                  </a:lnTo>
                  <a:lnTo>
                    <a:pt x="410641" y="88900"/>
                  </a:lnTo>
                  <a:lnTo>
                    <a:pt x="410641" y="50800"/>
                  </a:lnTo>
                  <a:close/>
                </a:path>
                <a:path w="1169034" h="88900">
                  <a:moveTo>
                    <a:pt x="1010488" y="0"/>
                  </a:moveTo>
                  <a:lnTo>
                    <a:pt x="871461" y="0"/>
                  </a:lnTo>
                  <a:lnTo>
                    <a:pt x="871461" y="50800"/>
                  </a:lnTo>
                  <a:lnTo>
                    <a:pt x="1010488" y="50800"/>
                  </a:lnTo>
                  <a:lnTo>
                    <a:pt x="1010488" y="0"/>
                  </a:lnTo>
                  <a:close/>
                </a:path>
                <a:path w="1169034" h="88900">
                  <a:moveTo>
                    <a:pt x="1099121" y="0"/>
                  </a:moveTo>
                  <a:lnTo>
                    <a:pt x="1054874" y="0"/>
                  </a:lnTo>
                  <a:lnTo>
                    <a:pt x="1054874" y="50800"/>
                  </a:lnTo>
                  <a:lnTo>
                    <a:pt x="1099121" y="50800"/>
                  </a:lnTo>
                  <a:lnTo>
                    <a:pt x="1099121" y="0"/>
                  </a:lnTo>
                  <a:close/>
                </a:path>
                <a:path w="1169034" h="88900">
                  <a:moveTo>
                    <a:pt x="1168984" y="0"/>
                  </a:moveTo>
                  <a:lnTo>
                    <a:pt x="1143368" y="0"/>
                  </a:lnTo>
                  <a:lnTo>
                    <a:pt x="1143368" y="50800"/>
                  </a:lnTo>
                  <a:lnTo>
                    <a:pt x="1168984" y="50800"/>
                  </a:lnTo>
                  <a:lnTo>
                    <a:pt x="116898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7668546" y="65779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074848" y="6622416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89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7213721" y="6597027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074419" h="88900">
                  <a:moveTo>
                    <a:pt x="132740" y="50800"/>
                  </a:moveTo>
                  <a:lnTo>
                    <a:pt x="88493" y="50800"/>
                  </a:lnTo>
                  <a:lnTo>
                    <a:pt x="88493" y="88900"/>
                  </a:lnTo>
                  <a:lnTo>
                    <a:pt x="132740" y="88900"/>
                  </a:lnTo>
                  <a:lnTo>
                    <a:pt x="132740" y="50800"/>
                  </a:lnTo>
                  <a:close/>
                </a:path>
                <a:path w="1074419" h="88900">
                  <a:moveTo>
                    <a:pt x="227520" y="50800"/>
                  </a:moveTo>
                  <a:lnTo>
                    <a:pt x="183273" y="50800"/>
                  </a:lnTo>
                  <a:lnTo>
                    <a:pt x="183273" y="88900"/>
                  </a:lnTo>
                  <a:lnTo>
                    <a:pt x="227520" y="88900"/>
                  </a:lnTo>
                  <a:lnTo>
                    <a:pt x="227520" y="50800"/>
                  </a:lnTo>
                  <a:close/>
                </a:path>
                <a:path w="1074419" h="88900">
                  <a:moveTo>
                    <a:pt x="315937" y="50800"/>
                  </a:moveTo>
                  <a:lnTo>
                    <a:pt x="271691" y="50800"/>
                  </a:lnTo>
                  <a:lnTo>
                    <a:pt x="271691" y="88900"/>
                  </a:lnTo>
                  <a:lnTo>
                    <a:pt x="315937" y="88900"/>
                  </a:lnTo>
                  <a:lnTo>
                    <a:pt x="315937" y="50800"/>
                  </a:lnTo>
                  <a:close/>
                </a:path>
                <a:path w="1074419" h="88900">
                  <a:moveTo>
                    <a:pt x="499059" y="50800"/>
                  </a:moveTo>
                  <a:lnTo>
                    <a:pt x="454825" y="50800"/>
                  </a:lnTo>
                  <a:lnTo>
                    <a:pt x="454825" y="88900"/>
                  </a:lnTo>
                  <a:lnTo>
                    <a:pt x="499059" y="88900"/>
                  </a:lnTo>
                  <a:lnTo>
                    <a:pt x="499059" y="50800"/>
                  </a:lnTo>
                  <a:close/>
                </a:path>
                <a:path w="1074419" h="88900">
                  <a:moveTo>
                    <a:pt x="821283" y="0"/>
                  </a:moveTo>
                  <a:lnTo>
                    <a:pt x="682256" y="0"/>
                  </a:lnTo>
                  <a:lnTo>
                    <a:pt x="682256" y="50800"/>
                  </a:lnTo>
                  <a:lnTo>
                    <a:pt x="821283" y="50800"/>
                  </a:lnTo>
                  <a:lnTo>
                    <a:pt x="821283" y="0"/>
                  </a:lnTo>
                  <a:close/>
                </a:path>
                <a:path w="1074419" h="88900">
                  <a:moveTo>
                    <a:pt x="1004417" y="0"/>
                  </a:moveTo>
                  <a:lnTo>
                    <a:pt x="865390" y="0"/>
                  </a:lnTo>
                  <a:lnTo>
                    <a:pt x="865390" y="50800"/>
                  </a:lnTo>
                  <a:lnTo>
                    <a:pt x="1004417" y="50800"/>
                  </a:lnTo>
                  <a:lnTo>
                    <a:pt x="1004417" y="0"/>
                  </a:lnTo>
                  <a:close/>
                </a:path>
                <a:path w="1074419" h="88900">
                  <a:moveTo>
                    <a:pt x="1074280" y="0"/>
                  </a:moveTo>
                  <a:lnTo>
                    <a:pt x="1048588" y="0"/>
                  </a:lnTo>
                  <a:lnTo>
                    <a:pt x="1048588" y="50800"/>
                  </a:lnTo>
                  <a:lnTo>
                    <a:pt x="1074280" y="50800"/>
                  </a:lnTo>
                  <a:lnTo>
                    <a:pt x="107428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763325" y="6666866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>
                  <a:moveTo>
                    <a:pt x="0" y="0"/>
                  </a:moveTo>
                  <a:lnTo>
                    <a:pt x="49891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074848" y="6711316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074846" y="6685927"/>
              <a:ext cx="1213485" cy="190500"/>
            </a:xfrm>
            <a:custGeom>
              <a:avLst/>
              <a:gdLst/>
              <a:ahLst/>
              <a:cxnLst/>
              <a:rect l="l" t="t" r="r" b="b"/>
              <a:pathLst>
                <a:path w="1213484" h="190500">
                  <a:moveTo>
                    <a:pt x="88417" y="50800"/>
                  </a:move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170" y="139700"/>
                  </a:lnTo>
                  <a:lnTo>
                    <a:pt x="44170" y="190500"/>
                  </a:lnTo>
                  <a:lnTo>
                    <a:pt x="88417" y="190500"/>
                  </a:lnTo>
                  <a:lnTo>
                    <a:pt x="88417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1213484" h="190500">
                  <a:moveTo>
                    <a:pt x="183121" y="50800"/>
                  </a:moveTo>
                  <a:lnTo>
                    <a:pt x="138874" y="50800"/>
                  </a:lnTo>
                  <a:lnTo>
                    <a:pt x="138874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950" y="139700"/>
                  </a:lnTo>
                  <a:lnTo>
                    <a:pt x="138950" y="101600"/>
                  </a:lnTo>
                  <a:lnTo>
                    <a:pt x="183121" y="101600"/>
                  </a:lnTo>
                  <a:lnTo>
                    <a:pt x="183121" y="50800"/>
                  </a:lnTo>
                  <a:close/>
                </a:path>
                <a:path w="1213484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138950" y="139700"/>
                  </a:lnTo>
                  <a:lnTo>
                    <a:pt x="138950" y="190500"/>
                  </a:lnTo>
                  <a:lnTo>
                    <a:pt x="183197" y="190500"/>
                  </a:lnTo>
                  <a:lnTo>
                    <a:pt x="183197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1213484" h="190500">
                  <a:moveTo>
                    <a:pt x="271614" y="139700"/>
                  </a:moveTo>
                  <a:lnTo>
                    <a:pt x="227368" y="139700"/>
                  </a:lnTo>
                  <a:lnTo>
                    <a:pt x="227368" y="190500"/>
                  </a:lnTo>
                  <a:lnTo>
                    <a:pt x="271614" y="190500"/>
                  </a:lnTo>
                  <a:lnTo>
                    <a:pt x="271614" y="139700"/>
                  </a:lnTo>
                  <a:close/>
                </a:path>
                <a:path w="1213484" h="190500">
                  <a:moveTo>
                    <a:pt x="271614" y="50800"/>
                  </a:moveTo>
                  <a:lnTo>
                    <a:pt x="227368" y="50800"/>
                  </a:lnTo>
                  <a:lnTo>
                    <a:pt x="227368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213484" h="190500">
                  <a:moveTo>
                    <a:pt x="505269" y="101600"/>
                  </a:moveTo>
                  <a:lnTo>
                    <a:pt x="454812" y="101600"/>
                  </a:lnTo>
                  <a:lnTo>
                    <a:pt x="454812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271678" y="101600"/>
                  </a:lnTo>
                  <a:lnTo>
                    <a:pt x="271614" y="139700"/>
                  </a:lnTo>
                  <a:lnTo>
                    <a:pt x="322148" y="139700"/>
                  </a:lnTo>
                  <a:lnTo>
                    <a:pt x="322148" y="190500"/>
                  </a:lnTo>
                  <a:lnTo>
                    <a:pt x="366395" y="190500"/>
                  </a:lnTo>
                  <a:lnTo>
                    <a:pt x="366395" y="139700"/>
                  </a:lnTo>
                  <a:lnTo>
                    <a:pt x="410641" y="139700"/>
                  </a:lnTo>
                  <a:lnTo>
                    <a:pt x="410641" y="101600"/>
                  </a:lnTo>
                  <a:lnTo>
                    <a:pt x="454736" y="101600"/>
                  </a:lnTo>
                  <a:lnTo>
                    <a:pt x="454736" y="139700"/>
                  </a:lnTo>
                  <a:lnTo>
                    <a:pt x="505269" y="139700"/>
                  </a:lnTo>
                  <a:lnTo>
                    <a:pt x="505269" y="101600"/>
                  </a:lnTo>
                  <a:close/>
                </a:path>
                <a:path w="1213484" h="190500">
                  <a:moveTo>
                    <a:pt x="549516" y="139700"/>
                  </a:moveTo>
                  <a:lnTo>
                    <a:pt x="505269" y="139700"/>
                  </a:lnTo>
                  <a:lnTo>
                    <a:pt x="505269" y="190500"/>
                  </a:lnTo>
                  <a:lnTo>
                    <a:pt x="549516" y="190500"/>
                  </a:lnTo>
                  <a:lnTo>
                    <a:pt x="549516" y="139700"/>
                  </a:lnTo>
                  <a:close/>
                </a:path>
                <a:path w="1213484" h="190500">
                  <a:moveTo>
                    <a:pt x="637933" y="50800"/>
                  </a:moveTo>
                  <a:lnTo>
                    <a:pt x="593699" y="50800"/>
                  </a:lnTo>
                  <a:lnTo>
                    <a:pt x="593699" y="101600"/>
                  </a:lnTo>
                  <a:lnTo>
                    <a:pt x="549516" y="101600"/>
                  </a:lnTo>
                  <a:lnTo>
                    <a:pt x="549516" y="139700"/>
                  </a:lnTo>
                  <a:lnTo>
                    <a:pt x="593763" y="139700"/>
                  </a:lnTo>
                  <a:lnTo>
                    <a:pt x="593763" y="101600"/>
                  </a:lnTo>
                  <a:lnTo>
                    <a:pt x="637933" y="101600"/>
                  </a:lnTo>
                  <a:lnTo>
                    <a:pt x="637933" y="50800"/>
                  </a:lnTo>
                  <a:close/>
                </a:path>
                <a:path w="1213484" h="190500">
                  <a:moveTo>
                    <a:pt x="688479" y="101600"/>
                  </a:moveTo>
                  <a:lnTo>
                    <a:pt x="637933" y="101600"/>
                  </a:lnTo>
                  <a:lnTo>
                    <a:pt x="637933" y="139700"/>
                  </a:lnTo>
                  <a:lnTo>
                    <a:pt x="688479" y="139700"/>
                  </a:lnTo>
                  <a:lnTo>
                    <a:pt x="688479" y="101600"/>
                  </a:lnTo>
                  <a:close/>
                </a:path>
                <a:path w="1213484" h="190500">
                  <a:moveTo>
                    <a:pt x="776897" y="101600"/>
                  </a:moveTo>
                  <a:lnTo>
                    <a:pt x="732650" y="101600"/>
                  </a:lnTo>
                  <a:lnTo>
                    <a:pt x="732650" y="139700"/>
                  </a:lnTo>
                  <a:lnTo>
                    <a:pt x="776897" y="139700"/>
                  </a:lnTo>
                  <a:lnTo>
                    <a:pt x="776897" y="101600"/>
                  </a:lnTo>
                  <a:close/>
                </a:path>
                <a:path w="1213484" h="190500">
                  <a:moveTo>
                    <a:pt x="821131" y="50800"/>
                  </a:moveTo>
                  <a:lnTo>
                    <a:pt x="776897" y="50800"/>
                  </a:lnTo>
                  <a:lnTo>
                    <a:pt x="776897" y="101600"/>
                  </a:lnTo>
                  <a:lnTo>
                    <a:pt x="821131" y="101600"/>
                  </a:lnTo>
                  <a:lnTo>
                    <a:pt x="821131" y="50800"/>
                  </a:lnTo>
                  <a:close/>
                </a:path>
                <a:path w="1213484" h="190500">
                  <a:moveTo>
                    <a:pt x="1213154" y="0"/>
                  </a:moveTo>
                  <a:lnTo>
                    <a:pt x="1098905" y="0"/>
                  </a:lnTo>
                  <a:lnTo>
                    <a:pt x="1098905" y="50800"/>
                  </a:lnTo>
                  <a:lnTo>
                    <a:pt x="1143152" y="50800"/>
                  </a:lnTo>
                  <a:lnTo>
                    <a:pt x="1143152" y="101600"/>
                  </a:lnTo>
                  <a:lnTo>
                    <a:pt x="1098905" y="101600"/>
                  </a:lnTo>
                  <a:lnTo>
                    <a:pt x="1098905" y="50800"/>
                  </a:lnTo>
                  <a:lnTo>
                    <a:pt x="1054874" y="50800"/>
                  </a:lnTo>
                  <a:lnTo>
                    <a:pt x="1054874" y="0"/>
                  </a:lnTo>
                  <a:lnTo>
                    <a:pt x="1054658" y="0"/>
                  </a:lnTo>
                  <a:lnTo>
                    <a:pt x="1054658" y="50800"/>
                  </a:lnTo>
                  <a:lnTo>
                    <a:pt x="1054658" y="101600"/>
                  </a:lnTo>
                  <a:lnTo>
                    <a:pt x="1004328" y="101600"/>
                  </a:lnTo>
                  <a:lnTo>
                    <a:pt x="1004328" y="50800"/>
                  </a:lnTo>
                  <a:lnTo>
                    <a:pt x="1054658" y="50800"/>
                  </a:lnTo>
                  <a:lnTo>
                    <a:pt x="1054658" y="0"/>
                  </a:lnTo>
                  <a:lnTo>
                    <a:pt x="960094" y="0"/>
                  </a:lnTo>
                  <a:lnTo>
                    <a:pt x="960094" y="50800"/>
                  </a:lnTo>
                  <a:lnTo>
                    <a:pt x="960094" y="101600"/>
                  </a:lnTo>
                  <a:lnTo>
                    <a:pt x="915911" y="101600"/>
                  </a:lnTo>
                  <a:lnTo>
                    <a:pt x="915911" y="50800"/>
                  </a:lnTo>
                  <a:lnTo>
                    <a:pt x="960094" y="50800"/>
                  </a:lnTo>
                  <a:lnTo>
                    <a:pt x="960094" y="0"/>
                  </a:lnTo>
                  <a:lnTo>
                    <a:pt x="915847" y="0"/>
                  </a:lnTo>
                  <a:lnTo>
                    <a:pt x="915847" y="50800"/>
                  </a:lnTo>
                  <a:lnTo>
                    <a:pt x="871677" y="50800"/>
                  </a:lnTo>
                  <a:lnTo>
                    <a:pt x="871677" y="101600"/>
                  </a:lnTo>
                  <a:lnTo>
                    <a:pt x="821131" y="101600"/>
                  </a:lnTo>
                  <a:lnTo>
                    <a:pt x="821131" y="139700"/>
                  </a:lnTo>
                  <a:lnTo>
                    <a:pt x="960158" y="139700"/>
                  </a:lnTo>
                  <a:lnTo>
                    <a:pt x="960158" y="101600"/>
                  </a:lnTo>
                  <a:lnTo>
                    <a:pt x="1004125" y="101600"/>
                  </a:lnTo>
                  <a:lnTo>
                    <a:pt x="1004125" y="139700"/>
                  </a:lnTo>
                  <a:lnTo>
                    <a:pt x="1213154" y="139700"/>
                  </a:lnTo>
                  <a:lnTo>
                    <a:pt x="1213154" y="101600"/>
                  </a:lnTo>
                  <a:lnTo>
                    <a:pt x="1187386" y="101600"/>
                  </a:lnTo>
                  <a:lnTo>
                    <a:pt x="1187386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668616" y="6851016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69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163267" y="6895466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25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213797" y="6876427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074419" h="88900">
                  <a:moveTo>
                    <a:pt x="13266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132664" y="88900"/>
                  </a:lnTo>
                  <a:lnTo>
                    <a:pt x="132664" y="38100"/>
                  </a:lnTo>
                  <a:close/>
                </a:path>
                <a:path w="10744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074419" h="88900">
                  <a:moveTo>
                    <a:pt x="498983" y="38100"/>
                  </a:moveTo>
                  <a:lnTo>
                    <a:pt x="454748" y="38100"/>
                  </a:lnTo>
                  <a:lnTo>
                    <a:pt x="454748" y="88900"/>
                  </a:lnTo>
                  <a:lnTo>
                    <a:pt x="498983" y="88900"/>
                  </a:lnTo>
                  <a:lnTo>
                    <a:pt x="498983" y="38100"/>
                  </a:lnTo>
                  <a:close/>
                </a:path>
                <a:path w="1074419" h="88900">
                  <a:moveTo>
                    <a:pt x="593763" y="38100"/>
                  </a:moveTo>
                  <a:lnTo>
                    <a:pt x="549529" y="38100"/>
                  </a:lnTo>
                  <a:lnTo>
                    <a:pt x="549529" y="88900"/>
                  </a:lnTo>
                  <a:lnTo>
                    <a:pt x="593763" y="88900"/>
                  </a:lnTo>
                  <a:lnTo>
                    <a:pt x="593763" y="38100"/>
                  </a:lnTo>
                  <a:close/>
                </a:path>
                <a:path w="1074419" h="88900">
                  <a:moveTo>
                    <a:pt x="682180" y="38100"/>
                  </a:moveTo>
                  <a:lnTo>
                    <a:pt x="637946" y="38100"/>
                  </a:lnTo>
                  <a:lnTo>
                    <a:pt x="637946" y="88900"/>
                  </a:lnTo>
                  <a:lnTo>
                    <a:pt x="682180" y="88900"/>
                  </a:lnTo>
                  <a:lnTo>
                    <a:pt x="682180" y="38100"/>
                  </a:lnTo>
                  <a:close/>
                </a:path>
                <a:path w="1074419" h="88900">
                  <a:moveTo>
                    <a:pt x="959954" y="38100"/>
                  </a:moveTo>
                  <a:lnTo>
                    <a:pt x="915924" y="38100"/>
                  </a:lnTo>
                  <a:lnTo>
                    <a:pt x="915924" y="0"/>
                  </a:lnTo>
                  <a:lnTo>
                    <a:pt x="776897" y="0"/>
                  </a:lnTo>
                  <a:lnTo>
                    <a:pt x="776897" y="38100"/>
                  </a:lnTo>
                  <a:lnTo>
                    <a:pt x="732726" y="38100"/>
                  </a:lnTo>
                  <a:lnTo>
                    <a:pt x="732726" y="88900"/>
                  </a:lnTo>
                  <a:lnTo>
                    <a:pt x="776960" y="88900"/>
                  </a:lnTo>
                  <a:lnTo>
                    <a:pt x="776960" y="38100"/>
                  </a:lnTo>
                  <a:lnTo>
                    <a:pt x="821143" y="38100"/>
                  </a:lnTo>
                  <a:lnTo>
                    <a:pt x="821143" y="88900"/>
                  </a:lnTo>
                  <a:lnTo>
                    <a:pt x="865378" y="88900"/>
                  </a:lnTo>
                  <a:lnTo>
                    <a:pt x="865378" y="38100"/>
                  </a:lnTo>
                  <a:lnTo>
                    <a:pt x="915708" y="38100"/>
                  </a:lnTo>
                  <a:lnTo>
                    <a:pt x="915708" y="88900"/>
                  </a:lnTo>
                  <a:lnTo>
                    <a:pt x="959954" y="88900"/>
                  </a:lnTo>
                  <a:lnTo>
                    <a:pt x="959954" y="38100"/>
                  </a:lnTo>
                  <a:close/>
                </a:path>
                <a:path w="1074419" h="88900">
                  <a:moveTo>
                    <a:pt x="1074204" y="0"/>
                  </a:moveTo>
                  <a:lnTo>
                    <a:pt x="959954" y="0"/>
                  </a:lnTo>
                  <a:lnTo>
                    <a:pt x="959954" y="38100"/>
                  </a:lnTo>
                  <a:lnTo>
                    <a:pt x="1004201" y="38100"/>
                  </a:lnTo>
                  <a:lnTo>
                    <a:pt x="1004201" y="88900"/>
                  </a:lnTo>
                  <a:lnTo>
                    <a:pt x="1048512" y="88900"/>
                  </a:lnTo>
                  <a:lnTo>
                    <a:pt x="1048512" y="38100"/>
                  </a:lnTo>
                  <a:lnTo>
                    <a:pt x="1074204" y="38100"/>
                  </a:lnTo>
                  <a:lnTo>
                    <a:pt x="107420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257975" y="699071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302214" y="6965327"/>
              <a:ext cx="986155" cy="88900"/>
            </a:xfrm>
            <a:custGeom>
              <a:avLst/>
              <a:gdLst/>
              <a:ahLst/>
              <a:cxnLst/>
              <a:rect l="l" t="t" r="r" b="b"/>
              <a:pathLst>
                <a:path w="986155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98615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86155" h="88900">
                  <a:moveTo>
                    <a:pt x="732790" y="0"/>
                  </a:moveTo>
                  <a:lnTo>
                    <a:pt x="593763" y="0"/>
                  </a:lnTo>
                  <a:lnTo>
                    <a:pt x="593763" y="50800"/>
                  </a:lnTo>
                  <a:lnTo>
                    <a:pt x="732790" y="50800"/>
                  </a:lnTo>
                  <a:lnTo>
                    <a:pt x="732790" y="0"/>
                  </a:lnTo>
                  <a:close/>
                </a:path>
                <a:path w="986155" h="88900">
                  <a:moveTo>
                    <a:pt x="985786" y="0"/>
                  </a:moveTo>
                  <a:lnTo>
                    <a:pt x="776757" y="0"/>
                  </a:lnTo>
                  <a:lnTo>
                    <a:pt x="776757" y="50800"/>
                  </a:lnTo>
                  <a:lnTo>
                    <a:pt x="985786" y="50800"/>
                  </a:lnTo>
                  <a:lnTo>
                    <a:pt x="98578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668546" y="70351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346461" y="7054227"/>
              <a:ext cx="941705" cy="50800"/>
            </a:xfrm>
            <a:custGeom>
              <a:avLst/>
              <a:gdLst/>
              <a:ahLst/>
              <a:cxnLst/>
              <a:rect l="l" t="t" r="r" b="b"/>
              <a:pathLst>
                <a:path w="941705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941705" h="508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41705" h="50800">
                  <a:moveTo>
                    <a:pt x="233654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33654" y="50800"/>
                  </a:lnTo>
                  <a:lnTo>
                    <a:pt x="233654" y="0"/>
                  </a:lnTo>
                  <a:close/>
                </a:path>
                <a:path w="941705" h="50800">
                  <a:moveTo>
                    <a:pt x="32214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941705" h="50800">
                  <a:moveTo>
                    <a:pt x="416864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64" y="50800"/>
                  </a:lnTo>
                  <a:lnTo>
                    <a:pt x="416864" y="0"/>
                  </a:lnTo>
                  <a:close/>
                </a:path>
                <a:path w="941705" h="50800">
                  <a:moveTo>
                    <a:pt x="600062" y="0"/>
                  </a:moveTo>
                  <a:lnTo>
                    <a:pt x="461035" y="0"/>
                  </a:lnTo>
                  <a:lnTo>
                    <a:pt x="461035" y="50800"/>
                  </a:lnTo>
                  <a:lnTo>
                    <a:pt x="600062" y="50800"/>
                  </a:lnTo>
                  <a:lnTo>
                    <a:pt x="600062" y="0"/>
                  </a:lnTo>
                  <a:close/>
                </a:path>
                <a:path w="941705" h="50800">
                  <a:moveTo>
                    <a:pt x="941539" y="0"/>
                  </a:moveTo>
                  <a:lnTo>
                    <a:pt x="644017" y="0"/>
                  </a:lnTo>
                  <a:lnTo>
                    <a:pt x="644017" y="50800"/>
                  </a:lnTo>
                  <a:lnTo>
                    <a:pt x="941539" y="50800"/>
                  </a:lnTo>
                  <a:lnTo>
                    <a:pt x="941539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485348" y="713041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9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346461" y="7105027"/>
              <a:ext cx="941705" cy="88900"/>
            </a:xfrm>
            <a:custGeom>
              <a:avLst/>
              <a:gdLst/>
              <a:ahLst/>
              <a:cxnLst/>
              <a:rect l="l" t="t" r="r" b="b"/>
              <a:pathLst>
                <a:path w="941705" h="88900">
                  <a:moveTo>
                    <a:pt x="50533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50800"/>
                  </a:lnTo>
                  <a:close/>
                </a:path>
                <a:path w="941705" h="88900">
                  <a:moveTo>
                    <a:pt x="138950" y="50800"/>
                  </a:moveTo>
                  <a:lnTo>
                    <a:pt x="94703" y="508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50800"/>
                  </a:lnTo>
                  <a:close/>
                </a:path>
                <a:path w="941705" h="88900">
                  <a:moveTo>
                    <a:pt x="233654" y="50800"/>
                  </a:moveTo>
                  <a:lnTo>
                    <a:pt x="183121" y="50800"/>
                  </a:lnTo>
                  <a:lnTo>
                    <a:pt x="183121" y="88900"/>
                  </a:lnTo>
                  <a:lnTo>
                    <a:pt x="233654" y="88900"/>
                  </a:lnTo>
                  <a:lnTo>
                    <a:pt x="233654" y="50800"/>
                  </a:lnTo>
                  <a:close/>
                </a:path>
                <a:path w="94170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41705" h="88900">
                  <a:moveTo>
                    <a:pt x="505345" y="50800"/>
                  </a:moveTo>
                  <a:lnTo>
                    <a:pt x="366318" y="50800"/>
                  </a:lnTo>
                  <a:lnTo>
                    <a:pt x="366318" y="88900"/>
                  </a:lnTo>
                  <a:lnTo>
                    <a:pt x="505345" y="88900"/>
                  </a:lnTo>
                  <a:lnTo>
                    <a:pt x="505345" y="50800"/>
                  </a:lnTo>
                  <a:close/>
                </a:path>
                <a:path w="941705" h="88900">
                  <a:moveTo>
                    <a:pt x="941539" y="50800"/>
                  </a:moveTo>
                  <a:lnTo>
                    <a:pt x="915847" y="50800"/>
                  </a:lnTo>
                  <a:lnTo>
                    <a:pt x="915847" y="0"/>
                  </a:lnTo>
                  <a:lnTo>
                    <a:pt x="783259" y="0"/>
                  </a:lnTo>
                  <a:lnTo>
                    <a:pt x="783259" y="50800"/>
                  </a:lnTo>
                  <a:lnTo>
                    <a:pt x="549236" y="50800"/>
                  </a:lnTo>
                  <a:lnTo>
                    <a:pt x="549236" y="88900"/>
                  </a:lnTo>
                  <a:lnTo>
                    <a:pt x="941539" y="88900"/>
                  </a:lnTo>
                  <a:lnTo>
                    <a:pt x="941539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396929" y="7212966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8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257968" y="7232027"/>
              <a:ext cx="1030605" cy="152400"/>
            </a:xfrm>
            <a:custGeom>
              <a:avLst/>
              <a:gdLst/>
              <a:ahLst/>
              <a:cxnLst/>
              <a:rect l="l" t="t" r="r" b="b"/>
              <a:pathLst>
                <a:path w="1030605" h="152400">
                  <a:moveTo>
                    <a:pt x="44246" y="101600"/>
                  </a:moveTo>
                  <a:lnTo>
                    <a:pt x="0" y="101600"/>
                  </a:lnTo>
                  <a:lnTo>
                    <a:pt x="0" y="152400"/>
                  </a:lnTo>
                  <a:lnTo>
                    <a:pt x="44246" y="152400"/>
                  </a:lnTo>
                  <a:lnTo>
                    <a:pt x="44246" y="101600"/>
                  </a:lnTo>
                  <a:close/>
                </a:path>
                <a:path w="1030605" h="1524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52400">
                  <a:moveTo>
                    <a:pt x="88493" y="50800"/>
                  </a:moveTo>
                  <a:lnTo>
                    <a:pt x="44246" y="50800"/>
                  </a:lnTo>
                  <a:lnTo>
                    <a:pt x="44246" y="101600"/>
                  </a:lnTo>
                  <a:lnTo>
                    <a:pt x="88493" y="101600"/>
                  </a:lnTo>
                  <a:lnTo>
                    <a:pt x="88493" y="50800"/>
                  </a:lnTo>
                  <a:close/>
                </a:path>
                <a:path w="1030605" h="152400">
                  <a:moveTo>
                    <a:pt x="139026" y="101600"/>
                  </a:moveTo>
                  <a:lnTo>
                    <a:pt x="88493" y="101600"/>
                  </a:lnTo>
                  <a:lnTo>
                    <a:pt x="88493" y="152400"/>
                  </a:lnTo>
                  <a:lnTo>
                    <a:pt x="139026" y="152400"/>
                  </a:lnTo>
                  <a:lnTo>
                    <a:pt x="139026" y="101600"/>
                  </a:lnTo>
                  <a:close/>
                </a:path>
                <a:path w="1030605" h="1524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52400">
                  <a:moveTo>
                    <a:pt x="271614" y="50800"/>
                  </a:moveTo>
                  <a:lnTo>
                    <a:pt x="227444" y="50800"/>
                  </a:lnTo>
                  <a:lnTo>
                    <a:pt x="227444" y="0"/>
                  </a:lnTo>
                  <a:lnTo>
                    <a:pt x="183197" y="0"/>
                  </a:lnTo>
                  <a:lnTo>
                    <a:pt x="183197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183197" y="101600"/>
                  </a:lnTo>
                  <a:lnTo>
                    <a:pt x="183197" y="152400"/>
                  </a:lnTo>
                  <a:lnTo>
                    <a:pt x="227444" y="152400"/>
                  </a:lnTo>
                  <a:lnTo>
                    <a:pt x="227444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030605" h="152400">
                  <a:moveTo>
                    <a:pt x="322148" y="0"/>
                  </a:moveTo>
                  <a:lnTo>
                    <a:pt x="271614" y="0"/>
                  </a:lnTo>
                  <a:lnTo>
                    <a:pt x="271614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030605" h="152400">
                  <a:moveTo>
                    <a:pt x="410641" y="101600"/>
                  </a:moveTo>
                  <a:lnTo>
                    <a:pt x="366395" y="101600"/>
                  </a:lnTo>
                  <a:lnTo>
                    <a:pt x="366395" y="50800"/>
                  </a:lnTo>
                  <a:lnTo>
                    <a:pt x="322148" y="50800"/>
                  </a:lnTo>
                  <a:lnTo>
                    <a:pt x="322148" y="101600"/>
                  </a:lnTo>
                  <a:lnTo>
                    <a:pt x="271614" y="101600"/>
                  </a:lnTo>
                  <a:lnTo>
                    <a:pt x="271614" y="152400"/>
                  </a:lnTo>
                  <a:lnTo>
                    <a:pt x="410641" y="152400"/>
                  </a:lnTo>
                  <a:lnTo>
                    <a:pt x="410641" y="101600"/>
                  </a:lnTo>
                  <a:close/>
                </a:path>
                <a:path w="1030605" h="152400">
                  <a:moveTo>
                    <a:pt x="410641" y="0"/>
                  </a:moveTo>
                  <a:lnTo>
                    <a:pt x="366395" y="0"/>
                  </a:lnTo>
                  <a:lnTo>
                    <a:pt x="366395" y="50800"/>
                  </a:lnTo>
                  <a:lnTo>
                    <a:pt x="410641" y="50800"/>
                  </a:lnTo>
                  <a:lnTo>
                    <a:pt x="410641" y="0"/>
                  </a:lnTo>
                  <a:close/>
                </a:path>
                <a:path w="1030605" h="152400">
                  <a:moveTo>
                    <a:pt x="1030033" y="0"/>
                  </a:moveTo>
                  <a:lnTo>
                    <a:pt x="871753" y="0"/>
                  </a:lnTo>
                  <a:lnTo>
                    <a:pt x="871753" y="50800"/>
                  </a:lnTo>
                  <a:lnTo>
                    <a:pt x="871753" y="101600"/>
                  </a:lnTo>
                  <a:lnTo>
                    <a:pt x="821207" y="101600"/>
                  </a:lnTo>
                  <a:lnTo>
                    <a:pt x="821207" y="50800"/>
                  </a:lnTo>
                  <a:lnTo>
                    <a:pt x="871753" y="50800"/>
                  </a:lnTo>
                  <a:lnTo>
                    <a:pt x="871753" y="0"/>
                  </a:lnTo>
                  <a:lnTo>
                    <a:pt x="688555" y="0"/>
                  </a:lnTo>
                  <a:lnTo>
                    <a:pt x="688555" y="50800"/>
                  </a:lnTo>
                  <a:lnTo>
                    <a:pt x="688555" y="101600"/>
                  </a:lnTo>
                  <a:lnTo>
                    <a:pt x="638009" y="101600"/>
                  </a:lnTo>
                  <a:lnTo>
                    <a:pt x="638009" y="50800"/>
                  </a:lnTo>
                  <a:lnTo>
                    <a:pt x="688555" y="50800"/>
                  </a:lnTo>
                  <a:lnTo>
                    <a:pt x="688555" y="0"/>
                  </a:lnTo>
                  <a:lnTo>
                    <a:pt x="549249" y="0"/>
                  </a:lnTo>
                  <a:lnTo>
                    <a:pt x="549249" y="50800"/>
                  </a:lnTo>
                  <a:lnTo>
                    <a:pt x="593483" y="50800"/>
                  </a:lnTo>
                  <a:lnTo>
                    <a:pt x="593483" y="101600"/>
                  </a:lnTo>
                  <a:lnTo>
                    <a:pt x="549249" y="101600"/>
                  </a:lnTo>
                  <a:lnTo>
                    <a:pt x="549249" y="50800"/>
                  </a:lnTo>
                  <a:lnTo>
                    <a:pt x="505358" y="50800"/>
                  </a:lnTo>
                  <a:lnTo>
                    <a:pt x="505358" y="0"/>
                  </a:lnTo>
                  <a:lnTo>
                    <a:pt x="505002" y="0"/>
                  </a:lnTo>
                  <a:lnTo>
                    <a:pt x="505002" y="50800"/>
                  </a:lnTo>
                  <a:lnTo>
                    <a:pt x="505002" y="101600"/>
                  </a:lnTo>
                  <a:lnTo>
                    <a:pt x="454888" y="101600"/>
                  </a:lnTo>
                  <a:lnTo>
                    <a:pt x="454888" y="50800"/>
                  </a:lnTo>
                  <a:lnTo>
                    <a:pt x="505002" y="50800"/>
                  </a:lnTo>
                  <a:lnTo>
                    <a:pt x="505002" y="0"/>
                  </a:lnTo>
                  <a:lnTo>
                    <a:pt x="454812" y="0"/>
                  </a:lnTo>
                  <a:lnTo>
                    <a:pt x="454812" y="50800"/>
                  </a:lnTo>
                  <a:lnTo>
                    <a:pt x="410641" y="50800"/>
                  </a:lnTo>
                  <a:lnTo>
                    <a:pt x="410641" y="101600"/>
                  </a:lnTo>
                  <a:lnTo>
                    <a:pt x="454469" y="101600"/>
                  </a:lnTo>
                  <a:lnTo>
                    <a:pt x="454469" y="152400"/>
                  </a:lnTo>
                  <a:lnTo>
                    <a:pt x="1030033" y="152400"/>
                  </a:lnTo>
                  <a:lnTo>
                    <a:pt x="1030033" y="101600"/>
                  </a:lnTo>
                  <a:lnTo>
                    <a:pt x="1004265" y="101600"/>
                  </a:lnTo>
                  <a:lnTo>
                    <a:pt x="100426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396929" y="7403217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14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257968" y="7422019"/>
              <a:ext cx="1004569" cy="88900"/>
            </a:xfrm>
            <a:custGeom>
              <a:avLst/>
              <a:gdLst/>
              <a:ahLst/>
              <a:cxnLst/>
              <a:rect l="l" t="t" r="r" b="b"/>
              <a:pathLst>
                <a:path w="1004569" h="88900">
                  <a:moveTo>
                    <a:pt x="44246" y="508"/>
                  </a:moveTo>
                  <a:lnTo>
                    <a:pt x="0" y="508"/>
                  </a:lnTo>
                  <a:lnTo>
                    <a:pt x="0" y="51308"/>
                  </a:lnTo>
                  <a:lnTo>
                    <a:pt x="44246" y="51308"/>
                  </a:lnTo>
                  <a:lnTo>
                    <a:pt x="44246" y="508"/>
                  </a:lnTo>
                  <a:close/>
                </a:path>
                <a:path w="1004569" h="88900">
                  <a:moveTo>
                    <a:pt x="139026" y="508"/>
                  </a:moveTo>
                  <a:lnTo>
                    <a:pt x="88493" y="508"/>
                  </a:lnTo>
                  <a:lnTo>
                    <a:pt x="88493" y="51308"/>
                  </a:lnTo>
                  <a:lnTo>
                    <a:pt x="139026" y="51308"/>
                  </a:lnTo>
                  <a:lnTo>
                    <a:pt x="139026" y="508"/>
                  </a:lnTo>
                  <a:close/>
                </a:path>
                <a:path w="1004569" h="88900">
                  <a:moveTo>
                    <a:pt x="227444" y="508"/>
                  </a:moveTo>
                  <a:lnTo>
                    <a:pt x="183197" y="508"/>
                  </a:lnTo>
                  <a:lnTo>
                    <a:pt x="183197" y="51308"/>
                  </a:lnTo>
                  <a:lnTo>
                    <a:pt x="227444" y="51308"/>
                  </a:lnTo>
                  <a:lnTo>
                    <a:pt x="227444" y="508"/>
                  </a:lnTo>
                  <a:close/>
                </a:path>
                <a:path w="1004569" h="88900">
                  <a:moveTo>
                    <a:pt x="322148" y="508"/>
                  </a:moveTo>
                  <a:lnTo>
                    <a:pt x="271614" y="508"/>
                  </a:lnTo>
                  <a:lnTo>
                    <a:pt x="271614" y="51308"/>
                  </a:lnTo>
                  <a:lnTo>
                    <a:pt x="322148" y="51308"/>
                  </a:lnTo>
                  <a:lnTo>
                    <a:pt x="322148" y="508"/>
                  </a:lnTo>
                  <a:close/>
                </a:path>
                <a:path w="1004569" h="88900">
                  <a:moveTo>
                    <a:pt x="505421" y="508"/>
                  </a:moveTo>
                  <a:lnTo>
                    <a:pt x="366395" y="508"/>
                  </a:lnTo>
                  <a:lnTo>
                    <a:pt x="366395" y="51308"/>
                  </a:lnTo>
                  <a:lnTo>
                    <a:pt x="505421" y="51308"/>
                  </a:lnTo>
                  <a:lnTo>
                    <a:pt x="505421" y="508"/>
                  </a:lnTo>
                  <a:close/>
                </a:path>
                <a:path w="1004569" h="88900">
                  <a:moveTo>
                    <a:pt x="1004265" y="0"/>
                  </a:moveTo>
                  <a:lnTo>
                    <a:pt x="549249" y="0"/>
                  </a:lnTo>
                  <a:lnTo>
                    <a:pt x="549249" y="5080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04265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302220" y="74923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257968" y="7473327"/>
              <a:ext cx="960119" cy="88900"/>
            </a:xfrm>
            <a:custGeom>
              <a:avLst/>
              <a:gdLst/>
              <a:ahLst/>
              <a:cxnLst/>
              <a:rect l="l" t="t" r="r" b="b"/>
              <a:pathLst>
                <a:path w="9601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960119" h="88900">
                  <a:moveTo>
                    <a:pt x="139026" y="38100"/>
                  </a:moveTo>
                  <a:lnTo>
                    <a:pt x="88493" y="38100"/>
                  </a:lnTo>
                  <a:lnTo>
                    <a:pt x="88493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9601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960119" h="88900">
                  <a:moveTo>
                    <a:pt x="410641" y="38100"/>
                  </a:moveTo>
                  <a:lnTo>
                    <a:pt x="271614" y="38100"/>
                  </a:lnTo>
                  <a:lnTo>
                    <a:pt x="271614" y="88900"/>
                  </a:lnTo>
                  <a:lnTo>
                    <a:pt x="410641" y="88900"/>
                  </a:lnTo>
                  <a:lnTo>
                    <a:pt x="410641" y="38100"/>
                  </a:lnTo>
                  <a:close/>
                </a:path>
                <a:path w="960119" h="88900">
                  <a:moveTo>
                    <a:pt x="960031" y="38100"/>
                  </a:moveTo>
                  <a:lnTo>
                    <a:pt x="821207" y="38100"/>
                  </a:lnTo>
                  <a:lnTo>
                    <a:pt x="821207" y="0"/>
                  </a:lnTo>
                  <a:lnTo>
                    <a:pt x="688555" y="0"/>
                  </a:lnTo>
                  <a:lnTo>
                    <a:pt x="688555" y="38100"/>
                  </a:lnTo>
                  <a:lnTo>
                    <a:pt x="454469" y="38100"/>
                  </a:lnTo>
                  <a:lnTo>
                    <a:pt x="454469" y="88900"/>
                  </a:lnTo>
                  <a:lnTo>
                    <a:pt x="960031" y="88900"/>
                  </a:lnTo>
                  <a:lnTo>
                    <a:pt x="960031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302220" y="7581017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533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346385" y="7599819"/>
              <a:ext cx="827405" cy="153035"/>
            </a:xfrm>
            <a:custGeom>
              <a:avLst/>
              <a:gdLst/>
              <a:ahLst/>
              <a:cxnLst/>
              <a:rect l="l" t="t" r="r" b="b"/>
              <a:pathLst>
                <a:path w="827405" h="153034">
                  <a:moveTo>
                    <a:pt x="139026" y="102108"/>
                  </a:moveTo>
                  <a:lnTo>
                    <a:pt x="94780" y="102108"/>
                  </a:lnTo>
                  <a:lnTo>
                    <a:pt x="94780" y="51308"/>
                  </a:lnTo>
                  <a:lnTo>
                    <a:pt x="50609" y="51308"/>
                  </a:lnTo>
                  <a:lnTo>
                    <a:pt x="50609" y="508"/>
                  </a:lnTo>
                  <a:lnTo>
                    <a:pt x="76" y="508"/>
                  </a:lnTo>
                  <a:lnTo>
                    <a:pt x="76" y="51308"/>
                  </a:lnTo>
                  <a:lnTo>
                    <a:pt x="50533" y="51308"/>
                  </a:lnTo>
                  <a:lnTo>
                    <a:pt x="50533" y="102108"/>
                  </a:lnTo>
                  <a:lnTo>
                    <a:pt x="0" y="102108"/>
                  </a:lnTo>
                  <a:lnTo>
                    <a:pt x="0" y="152908"/>
                  </a:lnTo>
                  <a:lnTo>
                    <a:pt x="139026" y="152908"/>
                  </a:lnTo>
                  <a:lnTo>
                    <a:pt x="139026" y="102108"/>
                  </a:lnTo>
                  <a:close/>
                </a:path>
                <a:path w="827405" h="153034">
                  <a:moveTo>
                    <a:pt x="139026" y="508"/>
                  </a:moveTo>
                  <a:lnTo>
                    <a:pt x="94780" y="508"/>
                  </a:lnTo>
                  <a:lnTo>
                    <a:pt x="94780" y="51308"/>
                  </a:lnTo>
                  <a:lnTo>
                    <a:pt x="139026" y="51308"/>
                  </a:lnTo>
                  <a:lnTo>
                    <a:pt x="139026" y="508"/>
                  </a:lnTo>
                  <a:close/>
                </a:path>
                <a:path w="827405" h="153034">
                  <a:moveTo>
                    <a:pt x="783120" y="102108"/>
                  </a:moveTo>
                  <a:lnTo>
                    <a:pt x="732586" y="102108"/>
                  </a:lnTo>
                  <a:lnTo>
                    <a:pt x="732586" y="51308"/>
                  </a:lnTo>
                  <a:lnTo>
                    <a:pt x="600138" y="51308"/>
                  </a:lnTo>
                  <a:lnTo>
                    <a:pt x="600138" y="102108"/>
                  </a:lnTo>
                  <a:lnTo>
                    <a:pt x="549592" y="102108"/>
                  </a:lnTo>
                  <a:lnTo>
                    <a:pt x="549592" y="51308"/>
                  </a:lnTo>
                  <a:lnTo>
                    <a:pt x="505358" y="51308"/>
                  </a:lnTo>
                  <a:lnTo>
                    <a:pt x="505358" y="102108"/>
                  </a:lnTo>
                  <a:lnTo>
                    <a:pt x="461111" y="102108"/>
                  </a:lnTo>
                  <a:lnTo>
                    <a:pt x="461111" y="51308"/>
                  </a:lnTo>
                  <a:lnTo>
                    <a:pt x="416941" y="51308"/>
                  </a:lnTo>
                  <a:lnTo>
                    <a:pt x="416941" y="102108"/>
                  </a:lnTo>
                  <a:lnTo>
                    <a:pt x="366395" y="102108"/>
                  </a:lnTo>
                  <a:lnTo>
                    <a:pt x="366395" y="51308"/>
                  </a:lnTo>
                  <a:lnTo>
                    <a:pt x="321805" y="51308"/>
                  </a:lnTo>
                  <a:lnTo>
                    <a:pt x="321805" y="102108"/>
                  </a:lnTo>
                  <a:lnTo>
                    <a:pt x="277558" y="102108"/>
                  </a:lnTo>
                  <a:lnTo>
                    <a:pt x="277558" y="51308"/>
                  </a:lnTo>
                  <a:lnTo>
                    <a:pt x="233730" y="51308"/>
                  </a:lnTo>
                  <a:lnTo>
                    <a:pt x="233730" y="508"/>
                  </a:lnTo>
                  <a:lnTo>
                    <a:pt x="233311" y="508"/>
                  </a:lnTo>
                  <a:lnTo>
                    <a:pt x="233311" y="51308"/>
                  </a:lnTo>
                  <a:lnTo>
                    <a:pt x="233311" y="102108"/>
                  </a:lnTo>
                  <a:lnTo>
                    <a:pt x="183273" y="102108"/>
                  </a:lnTo>
                  <a:lnTo>
                    <a:pt x="183273" y="51308"/>
                  </a:lnTo>
                  <a:lnTo>
                    <a:pt x="233311" y="51308"/>
                  </a:lnTo>
                  <a:lnTo>
                    <a:pt x="233311" y="508"/>
                  </a:lnTo>
                  <a:lnTo>
                    <a:pt x="183197" y="508"/>
                  </a:lnTo>
                  <a:lnTo>
                    <a:pt x="183197" y="51308"/>
                  </a:lnTo>
                  <a:lnTo>
                    <a:pt x="139026" y="51308"/>
                  </a:lnTo>
                  <a:lnTo>
                    <a:pt x="139026" y="102108"/>
                  </a:lnTo>
                  <a:lnTo>
                    <a:pt x="182778" y="102108"/>
                  </a:lnTo>
                  <a:lnTo>
                    <a:pt x="182778" y="152908"/>
                  </a:lnTo>
                  <a:lnTo>
                    <a:pt x="783120" y="152908"/>
                  </a:lnTo>
                  <a:lnTo>
                    <a:pt x="783120" y="102108"/>
                  </a:lnTo>
                  <a:close/>
                </a:path>
                <a:path w="827405" h="153034">
                  <a:moveTo>
                    <a:pt x="827366" y="0"/>
                  </a:moveTo>
                  <a:lnTo>
                    <a:pt x="277558" y="0"/>
                  </a:lnTo>
                  <a:lnTo>
                    <a:pt x="277558" y="50800"/>
                  </a:lnTo>
                  <a:lnTo>
                    <a:pt x="827366" y="50800"/>
                  </a:lnTo>
                  <a:lnTo>
                    <a:pt x="82736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396929" y="7771517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556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441102" y="7752727"/>
              <a:ext cx="638175" cy="127000"/>
            </a:xfrm>
            <a:custGeom>
              <a:avLst/>
              <a:gdLst/>
              <a:ahLst/>
              <a:cxnLst/>
              <a:rect l="l" t="t" r="r" b="b"/>
              <a:pathLst>
                <a:path w="638175" h="127000">
                  <a:moveTo>
                    <a:pt x="138950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38175" h="127000">
                  <a:moveTo>
                    <a:pt x="321868" y="38100"/>
                  </a:moveTo>
                  <a:lnTo>
                    <a:pt x="182841" y="38100"/>
                  </a:lnTo>
                  <a:lnTo>
                    <a:pt x="182841" y="88900"/>
                  </a:lnTo>
                  <a:lnTo>
                    <a:pt x="139014" y="88900"/>
                  </a:lnTo>
                  <a:lnTo>
                    <a:pt x="139014" y="127000"/>
                  </a:lnTo>
                  <a:lnTo>
                    <a:pt x="183261" y="127000"/>
                  </a:lnTo>
                  <a:lnTo>
                    <a:pt x="183261" y="88900"/>
                  </a:lnTo>
                  <a:lnTo>
                    <a:pt x="227088" y="88900"/>
                  </a:lnTo>
                  <a:lnTo>
                    <a:pt x="227088" y="127000"/>
                  </a:lnTo>
                  <a:lnTo>
                    <a:pt x="271335" y="127000"/>
                  </a:lnTo>
                  <a:lnTo>
                    <a:pt x="271335" y="88900"/>
                  </a:lnTo>
                  <a:lnTo>
                    <a:pt x="321868" y="88900"/>
                  </a:lnTo>
                  <a:lnTo>
                    <a:pt x="321868" y="38100"/>
                  </a:lnTo>
                  <a:close/>
                </a:path>
                <a:path w="638175" h="127000">
                  <a:moveTo>
                    <a:pt x="366458" y="88900"/>
                  </a:moveTo>
                  <a:lnTo>
                    <a:pt x="322224" y="88900"/>
                  </a:lnTo>
                  <a:lnTo>
                    <a:pt x="322224" y="127000"/>
                  </a:lnTo>
                  <a:lnTo>
                    <a:pt x="366458" y="127000"/>
                  </a:lnTo>
                  <a:lnTo>
                    <a:pt x="366458" y="88900"/>
                  </a:lnTo>
                  <a:close/>
                </a:path>
                <a:path w="638175" h="127000">
                  <a:moveTo>
                    <a:pt x="454596" y="88900"/>
                  </a:moveTo>
                  <a:lnTo>
                    <a:pt x="410349" y="88900"/>
                  </a:lnTo>
                  <a:lnTo>
                    <a:pt x="410349" y="127000"/>
                  </a:lnTo>
                  <a:lnTo>
                    <a:pt x="454596" y="127000"/>
                  </a:lnTo>
                  <a:lnTo>
                    <a:pt x="454596" y="88900"/>
                  </a:lnTo>
                  <a:close/>
                </a:path>
                <a:path w="638175" h="127000">
                  <a:moveTo>
                    <a:pt x="549376" y="37592"/>
                  </a:moveTo>
                  <a:lnTo>
                    <a:pt x="366115" y="37592"/>
                  </a:lnTo>
                  <a:lnTo>
                    <a:pt x="366115" y="88392"/>
                  </a:lnTo>
                  <a:lnTo>
                    <a:pt x="549376" y="88392"/>
                  </a:lnTo>
                  <a:lnTo>
                    <a:pt x="549376" y="37592"/>
                  </a:lnTo>
                  <a:close/>
                </a:path>
                <a:path w="638175" h="127000">
                  <a:moveTo>
                    <a:pt x="637870" y="0"/>
                  </a:moveTo>
                  <a:lnTo>
                    <a:pt x="593623" y="0"/>
                  </a:lnTo>
                  <a:lnTo>
                    <a:pt x="593623" y="38100"/>
                  </a:lnTo>
                  <a:lnTo>
                    <a:pt x="637870" y="38100"/>
                  </a:lnTo>
                  <a:lnTo>
                    <a:pt x="63787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18262384" y="2753905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4" h="38100">
                <a:moveTo>
                  <a:pt x="25616" y="38100"/>
                </a:moveTo>
                <a:lnTo>
                  <a:pt x="0" y="38100"/>
                </a:lnTo>
                <a:lnTo>
                  <a:pt x="0" y="0"/>
                </a:lnTo>
                <a:lnTo>
                  <a:pt x="25616" y="0"/>
                </a:lnTo>
                <a:lnTo>
                  <a:pt x="25616" y="38100"/>
                </a:lnTo>
                <a:close/>
              </a:path>
            </a:pathLst>
          </a:custGeom>
          <a:solidFill>
            <a:srgbClr val="6DE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16980068" y="2436405"/>
            <a:ext cx="1308100" cy="2692400"/>
            <a:chOff x="16980068" y="2436405"/>
            <a:chExt cx="1308100" cy="2692400"/>
          </a:xfrm>
        </p:grpSpPr>
        <p:sp>
          <p:nvSpPr>
            <p:cNvPr id="113" name="object 113"/>
            <p:cNvSpPr/>
            <p:nvPr/>
          </p:nvSpPr>
          <p:spPr>
            <a:xfrm>
              <a:off x="17163264" y="2436418"/>
              <a:ext cx="688975" cy="177800"/>
            </a:xfrm>
            <a:custGeom>
              <a:avLst/>
              <a:gdLst/>
              <a:ahLst/>
              <a:cxnLst/>
              <a:rect l="l" t="t" r="r" b="b"/>
              <a:pathLst>
                <a:path w="688975" h="177800">
                  <a:moveTo>
                    <a:pt x="5053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0533" y="177800"/>
                  </a:lnTo>
                  <a:lnTo>
                    <a:pt x="50533" y="127000"/>
                  </a:lnTo>
                  <a:close/>
                </a:path>
                <a:path w="688975" h="177800">
                  <a:moveTo>
                    <a:pt x="138950" y="127000"/>
                  </a:moveTo>
                  <a:lnTo>
                    <a:pt x="94703" y="127000"/>
                  </a:lnTo>
                  <a:lnTo>
                    <a:pt x="94703" y="177800"/>
                  </a:lnTo>
                  <a:lnTo>
                    <a:pt x="138950" y="177800"/>
                  </a:lnTo>
                  <a:lnTo>
                    <a:pt x="138950" y="127000"/>
                  </a:lnTo>
                  <a:close/>
                </a:path>
                <a:path w="688975" h="1778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88975" h="177800">
                  <a:moveTo>
                    <a:pt x="183197" y="88900"/>
                  </a:moveTo>
                  <a:lnTo>
                    <a:pt x="138950" y="88900"/>
                  </a:lnTo>
                  <a:lnTo>
                    <a:pt x="138950" y="127000"/>
                  </a:lnTo>
                  <a:lnTo>
                    <a:pt x="183197" y="127000"/>
                  </a:lnTo>
                  <a:lnTo>
                    <a:pt x="183197" y="88900"/>
                  </a:lnTo>
                  <a:close/>
                </a:path>
                <a:path w="688975" h="177800">
                  <a:moveTo>
                    <a:pt x="277901" y="0"/>
                  </a:moveTo>
                  <a:lnTo>
                    <a:pt x="233654" y="0"/>
                  </a:lnTo>
                  <a:lnTo>
                    <a:pt x="233654" y="38100"/>
                  </a:ln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lnTo>
                    <a:pt x="277901" y="38100"/>
                  </a:lnTo>
                  <a:lnTo>
                    <a:pt x="277901" y="0"/>
                  </a:lnTo>
                  <a:close/>
                </a:path>
                <a:path w="688975" h="177800">
                  <a:moveTo>
                    <a:pt x="416852" y="38100"/>
                  </a:moveTo>
                  <a:lnTo>
                    <a:pt x="366318" y="38100"/>
                  </a:lnTo>
                  <a:lnTo>
                    <a:pt x="366318" y="88900"/>
                  </a:lnTo>
                  <a:lnTo>
                    <a:pt x="416852" y="88900"/>
                  </a:lnTo>
                  <a:lnTo>
                    <a:pt x="416852" y="38100"/>
                  </a:lnTo>
                  <a:close/>
                </a:path>
                <a:path w="688975" h="177800">
                  <a:moveTo>
                    <a:pt x="549516" y="37592"/>
                  </a:moveTo>
                  <a:lnTo>
                    <a:pt x="461098" y="37592"/>
                  </a:lnTo>
                  <a:lnTo>
                    <a:pt x="461098" y="88392"/>
                  </a:lnTo>
                  <a:lnTo>
                    <a:pt x="505345" y="88392"/>
                  </a:lnTo>
                  <a:lnTo>
                    <a:pt x="505345" y="126492"/>
                  </a:lnTo>
                  <a:lnTo>
                    <a:pt x="549516" y="126492"/>
                  </a:lnTo>
                  <a:lnTo>
                    <a:pt x="549516" y="88392"/>
                  </a:lnTo>
                  <a:lnTo>
                    <a:pt x="549516" y="37592"/>
                  </a:lnTo>
                  <a:close/>
                </a:path>
                <a:path w="688975" h="177800">
                  <a:moveTo>
                    <a:pt x="688479" y="127000"/>
                  </a:moveTo>
                  <a:lnTo>
                    <a:pt x="461098" y="127000"/>
                  </a:lnTo>
                  <a:lnTo>
                    <a:pt x="461098" y="88900"/>
                  </a:lnTo>
                  <a:lnTo>
                    <a:pt x="416852" y="88900"/>
                  </a:lnTo>
                  <a:lnTo>
                    <a:pt x="416852" y="127000"/>
                  </a:lnTo>
                  <a:lnTo>
                    <a:pt x="366318" y="127000"/>
                  </a:lnTo>
                  <a:lnTo>
                    <a:pt x="366318" y="88900"/>
                  </a:lnTo>
                  <a:lnTo>
                    <a:pt x="322148" y="88900"/>
                  </a:lnTo>
                  <a:lnTo>
                    <a:pt x="322148" y="38100"/>
                  </a:lnTo>
                  <a:lnTo>
                    <a:pt x="366318" y="38100"/>
                  </a:lnTo>
                  <a:lnTo>
                    <a:pt x="366318" y="0"/>
                  </a:lnTo>
                  <a:lnTo>
                    <a:pt x="322072" y="0"/>
                  </a:lnTo>
                  <a:lnTo>
                    <a:pt x="322072" y="38100"/>
                  </a:lnTo>
                  <a:lnTo>
                    <a:pt x="277901" y="38100"/>
                  </a:lnTo>
                  <a:lnTo>
                    <a:pt x="277901" y="88900"/>
                  </a:lnTo>
                  <a:lnTo>
                    <a:pt x="322072" y="88900"/>
                  </a:lnTo>
                  <a:lnTo>
                    <a:pt x="322072" y="127000"/>
                  </a:lnTo>
                  <a:lnTo>
                    <a:pt x="183261" y="127000"/>
                  </a:lnTo>
                  <a:lnTo>
                    <a:pt x="183261" y="177800"/>
                  </a:lnTo>
                  <a:lnTo>
                    <a:pt x="322224" y="177800"/>
                  </a:lnTo>
                  <a:lnTo>
                    <a:pt x="322224" y="127000"/>
                  </a:lnTo>
                  <a:lnTo>
                    <a:pt x="365899" y="127000"/>
                  </a:lnTo>
                  <a:lnTo>
                    <a:pt x="365899" y="177800"/>
                  </a:lnTo>
                  <a:lnTo>
                    <a:pt x="688479" y="177800"/>
                  </a:lnTo>
                  <a:lnTo>
                    <a:pt x="688479" y="1270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7213731" y="26332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074846" y="2652318"/>
              <a:ext cx="960119" cy="190500"/>
            </a:xfrm>
            <a:custGeom>
              <a:avLst/>
              <a:gdLst/>
              <a:ahLst/>
              <a:cxnLst/>
              <a:rect l="l" t="t" r="r" b="b"/>
              <a:pathLst>
                <a:path w="960119" h="190500">
                  <a:moveTo>
                    <a:pt x="88417" y="50800"/>
                  </a:moveTo>
                  <a:lnTo>
                    <a:pt x="44246" y="50800"/>
                  </a:lnTo>
                  <a:lnTo>
                    <a:pt x="44246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960119" h="1905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60119" h="190500">
                  <a:moveTo>
                    <a:pt x="183121" y="139700"/>
                  </a:moveTo>
                  <a:lnTo>
                    <a:pt x="138950" y="139700"/>
                  </a:lnTo>
                  <a:lnTo>
                    <a:pt x="138950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874" y="139700"/>
                  </a:lnTo>
                  <a:lnTo>
                    <a:pt x="138874" y="190500"/>
                  </a:lnTo>
                  <a:lnTo>
                    <a:pt x="183121" y="190500"/>
                  </a:lnTo>
                  <a:lnTo>
                    <a:pt x="183121" y="139700"/>
                  </a:lnTo>
                  <a:close/>
                </a:path>
                <a:path w="960119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960119" h="190500">
                  <a:moveTo>
                    <a:pt x="22736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27368" y="50800"/>
                  </a:lnTo>
                  <a:lnTo>
                    <a:pt x="227368" y="0"/>
                  </a:lnTo>
                  <a:close/>
                </a:path>
                <a:path w="960119" h="190500">
                  <a:moveTo>
                    <a:pt x="410565" y="101600"/>
                  </a:moveTo>
                  <a:lnTo>
                    <a:pt x="366318" y="101600"/>
                  </a:lnTo>
                  <a:lnTo>
                    <a:pt x="366318" y="50800"/>
                  </a:lnTo>
                  <a:lnTo>
                    <a:pt x="322148" y="50800"/>
                  </a:lnTo>
                  <a:lnTo>
                    <a:pt x="322148" y="0"/>
                  </a:lnTo>
                  <a:lnTo>
                    <a:pt x="271614" y="0"/>
                  </a:lnTo>
                  <a:lnTo>
                    <a:pt x="271614" y="50800"/>
                  </a:lnTo>
                  <a:lnTo>
                    <a:pt x="322072" y="50800"/>
                  </a:lnTo>
                  <a:lnTo>
                    <a:pt x="322072" y="101600"/>
                  </a:lnTo>
                  <a:lnTo>
                    <a:pt x="271614" y="101600"/>
                  </a:lnTo>
                  <a:lnTo>
                    <a:pt x="271614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271538" y="101600"/>
                  </a:lnTo>
                  <a:lnTo>
                    <a:pt x="271538" y="139700"/>
                  </a:lnTo>
                  <a:lnTo>
                    <a:pt x="410565" y="139700"/>
                  </a:lnTo>
                  <a:lnTo>
                    <a:pt x="410565" y="101600"/>
                  </a:lnTo>
                  <a:close/>
                </a:path>
                <a:path w="960119" h="190500">
                  <a:moveTo>
                    <a:pt x="960018" y="101600"/>
                  </a:moveTo>
                  <a:lnTo>
                    <a:pt x="821067" y="101600"/>
                  </a:lnTo>
                  <a:lnTo>
                    <a:pt x="821067" y="50800"/>
                  </a:lnTo>
                  <a:lnTo>
                    <a:pt x="871601" y="50800"/>
                  </a:lnTo>
                  <a:lnTo>
                    <a:pt x="871601" y="0"/>
                  </a:lnTo>
                  <a:lnTo>
                    <a:pt x="688479" y="0"/>
                  </a:lnTo>
                  <a:lnTo>
                    <a:pt x="688479" y="50800"/>
                  </a:lnTo>
                  <a:lnTo>
                    <a:pt x="688479" y="101600"/>
                  </a:lnTo>
                  <a:lnTo>
                    <a:pt x="637933" y="101600"/>
                  </a:lnTo>
                  <a:lnTo>
                    <a:pt x="637933" y="50800"/>
                  </a:lnTo>
                  <a:lnTo>
                    <a:pt x="688479" y="50800"/>
                  </a:lnTo>
                  <a:lnTo>
                    <a:pt x="688479" y="0"/>
                  </a:lnTo>
                  <a:lnTo>
                    <a:pt x="549097" y="0"/>
                  </a:lnTo>
                  <a:lnTo>
                    <a:pt x="549097" y="50800"/>
                  </a:lnTo>
                  <a:lnTo>
                    <a:pt x="593344" y="50800"/>
                  </a:lnTo>
                  <a:lnTo>
                    <a:pt x="593344" y="101600"/>
                  </a:lnTo>
                  <a:lnTo>
                    <a:pt x="549097" y="101600"/>
                  </a:lnTo>
                  <a:lnTo>
                    <a:pt x="549097" y="50800"/>
                  </a:lnTo>
                  <a:lnTo>
                    <a:pt x="505345" y="50800"/>
                  </a:lnTo>
                  <a:lnTo>
                    <a:pt x="505345" y="0"/>
                  </a:lnTo>
                  <a:lnTo>
                    <a:pt x="504850" y="0"/>
                  </a:lnTo>
                  <a:lnTo>
                    <a:pt x="504850" y="50800"/>
                  </a:lnTo>
                  <a:lnTo>
                    <a:pt x="504850" y="101600"/>
                  </a:lnTo>
                  <a:lnTo>
                    <a:pt x="454812" y="101600"/>
                  </a:lnTo>
                  <a:lnTo>
                    <a:pt x="454812" y="50800"/>
                  </a:lnTo>
                  <a:lnTo>
                    <a:pt x="504850" y="50800"/>
                  </a:lnTo>
                  <a:lnTo>
                    <a:pt x="504850" y="0"/>
                  </a:lnTo>
                  <a:lnTo>
                    <a:pt x="366318" y="0"/>
                  </a:lnTo>
                  <a:lnTo>
                    <a:pt x="366318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454317" y="101600"/>
                  </a:lnTo>
                  <a:lnTo>
                    <a:pt x="454317" y="139700"/>
                  </a:lnTo>
                  <a:lnTo>
                    <a:pt x="960018" y="139700"/>
                  </a:lnTo>
                  <a:lnTo>
                    <a:pt x="960018" y="1016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302220" y="2817405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40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6980066" y="2842310"/>
              <a:ext cx="1308100" cy="88900"/>
            </a:xfrm>
            <a:custGeom>
              <a:avLst/>
              <a:gdLst/>
              <a:ahLst/>
              <a:cxnLst/>
              <a:rect l="l" t="t" r="r" b="b"/>
              <a:pathLst>
                <a:path w="1308100" h="88900">
                  <a:moveTo>
                    <a:pt x="50533" y="508"/>
                  </a:moveTo>
                  <a:lnTo>
                    <a:pt x="0" y="508"/>
                  </a:lnTo>
                  <a:lnTo>
                    <a:pt x="0" y="51308"/>
                  </a:lnTo>
                  <a:lnTo>
                    <a:pt x="50533" y="51308"/>
                  </a:lnTo>
                  <a:lnTo>
                    <a:pt x="50533" y="508"/>
                  </a:lnTo>
                  <a:close/>
                </a:path>
                <a:path w="1308100" h="88900">
                  <a:moveTo>
                    <a:pt x="139026" y="508"/>
                  </a:moveTo>
                  <a:lnTo>
                    <a:pt x="94780" y="508"/>
                  </a:lnTo>
                  <a:lnTo>
                    <a:pt x="94780" y="51308"/>
                  </a:lnTo>
                  <a:lnTo>
                    <a:pt x="139026" y="51308"/>
                  </a:lnTo>
                  <a:lnTo>
                    <a:pt x="139026" y="508"/>
                  </a:lnTo>
                  <a:close/>
                </a:path>
                <a:path w="1308100" h="88900">
                  <a:moveTo>
                    <a:pt x="233730" y="508"/>
                  </a:moveTo>
                  <a:lnTo>
                    <a:pt x="183197" y="508"/>
                  </a:lnTo>
                  <a:lnTo>
                    <a:pt x="183197" y="51308"/>
                  </a:lnTo>
                  <a:lnTo>
                    <a:pt x="233730" y="51308"/>
                  </a:lnTo>
                  <a:lnTo>
                    <a:pt x="233730" y="508"/>
                  </a:lnTo>
                  <a:close/>
                </a:path>
                <a:path w="1308100" h="88900">
                  <a:moveTo>
                    <a:pt x="322148" y="508"/>
                  </a:moveTo>
                  <a:lnTo>
                    <a:pt x="277901" y="508"/>
                  </a:lnTo>
                  <a:lnTo>
                    <a:pt x="277901" y="51308"/>
                  </a:lnTo>
                  <a:lnTo>
                    <a:pt x="322148" y="51308"/>
                  </a:lnTo>
                  <a:lnTo>
                    <a:pt x="322148" y="508"/>
                  </a:lnTo>
                  <a:close/>
                </a:path>
                <a:path w="1308100" h="88900">
                  <a:moveTo>
                    <a:pt x="416928" y="508"/>
                  </a:moveTo>
                  <a:lnTo>
                    <a:pt x="366395" y="508"/>
                  </a:lnTo>
                  <a:lnTo>
                    <a:pt x="366395" y="51308"/>
                  </a:lnTo>
                  <a:lnTo>
                    <a:pt x="416928" y="51308"/>
                  </a:lnTo>
                  <a:lnTo>
                    <a:pt x="416928" y="508"/>
                  </a:lnTo>
                  <a:close/>
                </a:path>
                <a:path w="1308100" h="88900">
                  <a:moveTo>
                    <a:pt x="599630" y="508"/>
                  </a:moveTo>
                  <a:lnTo>
                    <a:pt x="460603" y="508"/>
                  </a:lnTo>
                  <a:lnTo>
                    <a:pt x="460603" y="51308"/>
                  </a:lnTo>
                  <a:lnTo>
                    <a:pt x="599630" y="51308"/>
                  </a:lnTo>
                  <a:lnTo>
                    <a:pt x="599630" y="508"/>
                  </a:lnTo>
                  <a:close/>
                </a:path>
                <a:path w="1308100" h="88900">
                  <a:moveTo>
                    <a:pt x="1098969" y="0"/>
                  </a:moveTo>
                  <a:lnTo>
                    <a:pt x="643877" y="0"/>
                  </a:lnTo>
                  <a:lnTo>
                    <a:pt x="643877" y="50800"/>
                  </a:lnTo>
                  <a:lnTo>
                    <a:pt x="1054938" y="50800"/>
                  </a:lnTo>
                  <a:lnTo>
                    <a:pt x="1054938" y="88900"/>
                  </a:lnTo>
                  <a:lnTo>
                    <a:pt x="1098969" y="88900"/>
                  </a:lnTo>
                  <a:lnTo>
                    <a:pt x="1098969" y="50800"/>
                  </a:lnTo>
                  <a:lnTo>
                    <a:pt x="1098969" y="0"/>
                  </a:lnTo>
                  <a:close/>
                </a:path>
                <a:path w="1308100" h="88900">
                  <a:moveTo>
                    <a:pt x="1307934" y="508"/>
                  </a:moveTo>
                  <a:lnTo>
                    <a:pt x="1282242" y="508"/>
                  </a:lnTo>
                  <a:lnTo>
                    <a:pt x="1282242" y="51308"/>
                  </a:lnTo>
                  <a:lnTo>
                    <a:pt x="1307934" y="51308"/>
                  </a:lnTo>
                  <a:lnTo>
                    <a:pt x="1307934" y="508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7119022" y="29126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6980066" y="2893618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33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38100"/>
                  </a:lnTo>
                  <a:close/>
                </a:path>
                <a:path w="1308100" h="1270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50533" y="88900"/>
                  </a:lnTo>
                  <a:lnTo>
                    <a:pt x="50533" y="127000"/>
                  </a:lnTo>
                  <a:lnTo>
                    <a:pt x="94780" y="127000"/>
                  </a:lnTo>
                  <a:lnTo>
                    <a:pt x="9478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1308100" h="127000">
                  <a:moveTo>
                    <a:pt x="233730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close/>
                </a:path>
                <a:path w="1308100" h="1270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38100"/>
                  </a:lnTo>
                  <a:close/>
                </a:path>
                <a:path w="1308100" h="127000">
                  <a:moveTo>
                    <a:pt x="1237932" y="38100"/>
                  </a:moveTo>
                  <a:lnTo>
                    <a:pt x="1010691" y="38100"/>
                  </a:lnTo>
                  <a:lnTo>
                    <a:pt x="1010691" y="0"/>
                  </a:lnTo>
                  <a:lnTo>
                    <a:pt x="966457" y="0"/>
                  </a:lnTo>
                  <a:lnTo>
                    <a:pt x="966457" y="38100"/>
                  </a:lnTo>
                  <a:lnTo>
                    <a:pt x="915911" y="38100"/>
                  </a:lnTo>
                  <a:lnTo>
                    <a:pt x="915911" y="0"/>
                  </a:lnTo>
                  <a:lnTo>
                    <a:pt x="783259" y="0"/>
                  </a:lnTo>
                  <a:lnTo>
                    <a:pt x="783259" y="38100"/>
                  </a:lnTo>
                  <a:lnTo>
                    <a:pt x="365823" y="38100"/>
                  </a:lnTo>
                  <a:lnTo>
                    <a:pt x="365823" y="88900"/>
                  </a:lnTo>
                  <a:lnTo>
                    <a:pt x="1237932" y="88900"/>
                  </a:lnTo>
                  <a:lnTo>
                    <a:pt x="1237932" y="38100"/>
                  </a:lnTo>
                  <a:close/>
                </a:path>
                <a:path w="1308100" h="127000">
                  <a:moveTo>
                    <a:pt x="1307934" y="38100"/>
                  </a:moveTo>
                  <a:lnTo>
                    <a:pt x="1282319" y="38100"/>
                  </a:lnTo>
                  <a:lnTo>
                    <a:pt x="1282319" y="0"/>
                  </a:lnTo>
                  <a:lnTo>
                    <a:pt x="1238072" y="0"/>
                  </a:lnTo>
                  <a:lnTo>
                    <a:pt x="1238072" y="38100"/>
                  </a:lnTo>
                  <a:lnTo>
                    <a:pt x="1282242" y="38100"/>
                  </a:lnTo>
                  <a:lnTo>
                    <a:pt x="1282242" y="88900"/>
                  </a:lnTo>
                  <a:lnTo>
                    <a:pt x="1307934" y="88900"/>
                  </a:lnTo>
                  <a:lnTo>
                    <a:pt x="130793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119022" y="3001555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6980066" y="3020618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308100" h="50800">
                  <a:moveTo>
                    <a:pt x="139026" y="0"/>
                  </a:moveTo>
                  <a:lnTo>
                    <a:pt x="94780" y="0"/>
                  </a:lnTo>
                  <a:lnTo>
                    <a:pt x="94780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308100" h="508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308100" h="50800">
                  <a:moveTo>
                    <a:pt x="41692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416928" y="50800"/>
                  </a:lnTo>
                  <a:lnTo>
                    <a:pt x="416928" y="0"/>
                  </a:lnTo>
                  <a:close/>
                </a:path>
                <a:path w="1308100" h="50800">
                  <a:moveTo>
                    <a:pt x="1307934" y="0"/>
                  </a:moveTo>
                  <a:lnTo>
                    <a:pt x="460603" y="0"/>
                  </a:lnTo>
                  <a:lnTo>
                    <a:pt x="460603" y="50800"/>
                  </a:lnTo>
                  <a:lnTo>
                    <a:pt x="1307934" y="50800"/>
                  </a:lnTo>
                  <a:lnTo>
                    <a:pt x="130793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7119022" y="3090455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7074846" y="3071418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213484" h="88900">
                  <a:moveTo>
                    <a:pt x="22744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213484" h="88900">
                  <a:moveTo>
                    <a:pt x="1213154" y="38100"/>
                  </a:moveTo>
                  <a:lnTo>
                    <a:pt x="1187386" y="38100"/>
                  </a:lnTo>
                  <a:lnTo>
                    <a:pt x="1187386" y="0"/>
                  </a:lnTo>
                  <a:lnTo>
                    <a:pt x="1143292" y="0"/>
                  </a:lnTo>
                  <a:lnTo>
                    <a:pt x="1143292" y="38100"/>
                  </a:lnTo>
                  <a:lnTo>
                    <a:pt x="1099045" y="38100"/>
                  </a:lnTo>
                  <a:lnTo>
                    <a:pt x="1099045" y="0"/>
                  </a:lnTo>
                  <a:lnTo>
                    <a:pt x="1054874" y="0"/>
                  </a:lnTo>
                  <a:lnTo>
                    <a:pt x="1054874" y="38100"/>
                  </a:lnTo>
                  <a:lnTo>
                    <a:pt x="1004328" y="38100"/>
                  </a:lnTo>
                  <a:lnTo>
                    <a:pt x="1004328" y="0"/>
                  </a:lnTo>
                  <a:lnTo>
                    <a:pt x="871677" y="0"/>
                  </a:lnTo>
                  <a:lnTo>
                    <a:pt x="871677" y="38100"/>
                  </a:lnTo>
                  <a:lnTo>
                    <a:pt x="271043" y="38100"/>
                  </a:lnTo>
                  <a:lnTo>
                    <a:pt x="271043" y="88900"/>
                  </a:lnTo>
                  <a:lnTo>
                    <a:pt x="1213154" y="88900"/>
                  </a:lnTo>
                  <a:lnTo>
                    <a:pt x="121315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119022" y="3185705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7074846" y="3211118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508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213484" h="50800">
                  <a:moveTo>
                    <a:pt x="32214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213484" h="50800">
                  <a:moveTo>
                    <a:pt x="688479" y="0"/>
                  </a:moveTo>
                  <a:lnTo>
                    <a:pt x="365823" y="0"/>
                  </a:lnTo>
                  <a:lnTo>
                    <a:pt x="365823" y="50800"/>
                  </a:lnTo>
                  <a:lnTo>
                    <a:pt x="688479" y="50800"/>
                  </a:lnTo>
                  <a:lnTo>
                    <a:pt x="688479" y="0"/>
                  </a:lnTo>
                  <a:close/>
                </a:path>
                <a:path w="1213484" h="50800">
                  <a:moveTo>
                    <a:pt x="1213154" y="0"/>
                  </a:moveTo>
                  <a:lnTo>
                    <a:pt x="732713" y="0"/>
                  </a:lnTo>
                  <a:lnTo>
                    <a:pt x="732713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7119022" y="3280955"/>
              <a:ext cx="960755" cy="0"/>
            </a:xfrm>
            <a:custGeom>
              <a:avLst/>
              <a:gdLst/>
              <a:ahLst/>
              <a:cxnLst/>
              <a:rect l="l" t="t" r="r" b="b"/>
              <a:pathLst>
                <a:path w="960755">
                  <a:moveTo>
                    <a:pt x="0" y="0"/>
                  </a:moveTo>
                  <a:lnTo>
                    <a:pt x="96016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7163187" y="3261918"/>
              <a:ext cx="1125220" cy="76200"/>
            </a:xfrm>
            <a:custGeom>
              <a:avLst/>
              <a:gdLst/>
              <a:ahLst/>
              <a:cxnLst/>
              <a:rect l="l" t="t" r="r" b="b"/>
              <a:pathLst>
                <a:path w="1125219" h="76200">
                  <a:moveTo>
                    <a:pt x="13902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9026" y="76200"/>
                  </a:lnTo>
                  <a:lnTo>
                    <a:pt x="139026" y="38100"/>
                  </a:lnTo>
                  <a:close/>
                </a:path>
                <a:path w="1125219" h="76200">
                  <a:moveTo>
                    <a:pt x="1124813" y="38100"/>
                  </a:moveTo>
                  <a:lnTo>
                    <a:pt x="1099045" y="38100"/>
                  </a:lnTo>
                  <a:lnTo>
                    <a:pt x="1099045" y="0"/>
                  </a:lnTo>
                  <a:lnTo>
                    <a:pt x="966533" y="0"/>
                  </a:lnTo>
                  <a:lnTo>
                    <a:pt x="966533" y="38100"/>
                  </a:lnTo>
                  <a:lnTo>
                    <a:pt x="182702" y="38100"/>
                  </a:lnTo>
                  <a:lnTo>
                    <a:pt x="182702" y="76200"/>
                  </a:lnTo>
                  <a:lnTo>
                    <a:pt x="1124813" y="76200"/>
                  </a:lnTo>
                  <a:lnTo>
                    <a:pt x="1124813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7213731" y="3363505"/>
              <a:ext cx="1049020" cy="0"/>
            </a:xfrm>
            <a:custGeom>
              <a:avLst/>
              <a:gdLst/>
              <a:ahLst/>
              <a:cxnLst/>
              <a:rect l="l" t="t" r="r" b="b"/>
              <a:pathLst>
                <a:path w="1049019">
                  <a:moveTo>
                    <a:pt x="0" y="0"/>
                  </a:moveTo>
                  <a:lnTo>
                    <a:pt x="1048512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257968" y="3388918"/>
              <a:ext cx="1030605" cy="50800"/>
            </a:xfrm>
            <a:custGeom>
              <a:avLst/>
              <a:gdLst/>
              <a:ahLst/>
              <a:cxnLst/>
              <a:rect l="l" t="t" r="r" b="b"/>
              <a:pathLst>
                <a:path w="1030605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508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50800">
                  <a:moveTo>
                    <a:pt x="321729" y="0"/>
                  </a:moveTo>
                  <a:lnTo>
                    <a:pt x="182702" y="0"/>
                  </a:lnTo>
                  <a:lnTo>
                    <a:pt x="182702" y="50800"/>
                  </a:lnTo>
                  <a:lnTo>
                    <a:pt x="321729" y="50800"/>
                  </a:lnTo>
                  <a:lnTo>
                    <a:pt x="321729" y="0"/>
                  </a:lnTo>
                  <a:close/>
                </a:path>
                <a:path w="1030605" h="50800">
                  <a:moveTo>
                    <a:pt x="1030033" y="0"/>
                  </a:moveTo>
                  <a:lnTo>
                    <a:pt x="365975" y="0"/>
                  </a:lnTo>
                  <a:lnTo>
                    <a:pt x="36597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7302220" y="3458755"/>
              <a:ext cx="960119" cy="0"/>
            </a:xfrm>
            <a:custGeom>
              <a:avLst/>
              <a:gdLst/>
              <a:ahLst/>
              <a:cxnLst/>
              <a:rect l="l" t="t" r="r" b="b"/>
              <a:pathLst>
                <a:path w="960119">
                  <a:moveTo>
                    <a:pt x="0" y="0"/>
                  </a:moveTo>
                  <a:lnTo>
                    <a:pt x="960023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257968" y="3477818"/>
              <a:ext cx="1030605" cy="101600"/>
            </a:xfrm>
            <a:custGeom>
              <a:avLst/>
              <a:gdLst/>
              <a:ahLst/>
              <a:cxnLst/>
              <a:rect l="l" t="t" r="r" b="b"/>
              <a:pathLst>
                <a:path w="1030605" h="1016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016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01600">
                  <a:moveTo>
                    <a:pt x="227444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139026" y="50800"/>
                  </a:lnTo>
                  <a:lnTo>
                    <a:pt x="139026" y="101600"/>
                  </a:lnTo>
                  <a:lnTo>
                    <a:pt x="183273" y="101600"/>
                  </a:lnTo>
                  <a:lnTo>
                    <a:pt x="183273" y="50800"/>
                  </a:lnTo>
                  <a:lnTo>
                    <a:pt x="227444" y="50800"/>
                  </a:lnTo>
                  <a:lnTo>
                    <a:pt x="227444" y="0"/>
                  </a:lnTo>
                  <a:close/>
                </a:path>
                <a:path w="1030605" h="101600">
                  <a:moveTo>
                    <a:pt x="960031" y="0"/>
                  </a:moveTo>
                  <a:lnTo>
                    <a:pt x="271195" y="0"/>
                  </a:lnTo>
                  <a:lnTo>
                    <a:pt x="271195" y="50800"/>
                  </a:lnTo>
                  <a:lnTo>
                    <a:pt x="960031" y="50800"/>
                  </a:lnTo>
                  <a:lnTo>
                    <a:pt x="960031" y="0"/>
                  </a:lnTo>
                  <a:close/>
                </a:path>
                <a:path w="1030605" h="101600">
                  <a:moveTo>
                    <a:pt x="1030033" y="0"/>
                  </a:moveTo>
                  <a:lnTo>
                    <a:pt x="1004341" y="0"/>
                  </a:lnTo>
                  <a:lnTo>
                    <a:pt x="1004341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485418" y="3554005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163264" y="3579418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125219" h="88900">
                  <a:moveTo>
                    <a:pt x="366318" y="50800"/>
                  </a:moveTo>
                  <a:lnTo>
                    <a:pt x="322148" y="50800"/>
                  </a:lnTo>
                  <a:lnTo>
                    <a:pt x="322148" y="0"/>
                  </a:lnTo>
                  <a:lnTo>
                    <a:pt x="277901" y="0"/>
                  </a:lnTo>
                  <a:lnTo>
                    <a:pt x="277901" y="50800"/>
                  </a:lnTo>
                  <a:lnTo>
                    <a:pt x="322072" y="50800"/>
                  </a:lnTo>
                  <a:lnTo>
                    <a:pt x="322072" y="88900"/>
                  </a:lnTo>
                  <a:lnTo>
                    <a:pt x="366318" y="88900"/>
                  </a:lnTo>
                  <a:lnTo>
                    <a:pt x="366318" y="50800"/>
                  </a:lnTo>
                  <a:close/>
                </a:path>
                <a:path w="1125219" h="88900">
                  <a:moveTo>
                    <a:pt x="416852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52" y="50800"/>
                  </a:lnTo>
                  <a:lnTo>
                    <a:pt x="416852" y="0"/>
                  </a:lnTo>
                  <a:close/>
                </a:path>
                <a:path w="1125219" h="88900">
                  <a:moveTo>
                    <a:pt x="599706" y="0"/>
                  </a:moveTo>
                  <a:lnTo>
                    <a:pt x="460679" y="0"/>
                  </a:lnTo>
                  <a:lnTo>
                    <a:pt x="460679" y="50800"/>
                  </a:lnTo>
                  <a:lnTo>
                    <a:pt x="599706" y="50800"/>
                  </a:lnTo>
                  <a:lnTo>
                    <a:pt x="599706" y="0"/>
                  </a:lnTo>
                  <a:close/>
                </a:path>
                <a:path w="1125219" h="88900">
                  <a:moveTo>
                    <a:pt x="966241" y="0"/>
                  </a:moveTo>
                  <a:lnTo>
                    <a:pt x="643953" y="0"/>
                  </a:lnTo>
                  <a:lnTo>
                    <a:pt x="643953" y="50800"/>
                  </a:lnTo>
                  <a:lnTo>
                    <a:pt x="966241" y="50800"/>
                  </a:lnTo>
                  <a:lnTo>
                    <a:pt x="966241" y="0"/>
                  </a:lnTo>
                  <a:close/>
                </a:path>
                <a:path w="1125219" h="88900">
                  <a:moveTo>
                    <a:pt x="1054874" y="0"/>
                  </a:moveTo>
                  <a:lnTo>
                    <a:pt x="1010627" y="0"/>
                  </a:lnTo>
                  <a:lnTo>
                    <a:pt x="1010627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50800"/>
                  </a:lnTo>
                  <a:lnTo>
                    <a:pt x="1124737" y="508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580127" y="3649255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163264" y="3668318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533" y="381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38100"/>
                  </a:lnTo>
                  <a:lnTo>
                    <a:pt x="138950" y="381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77901" y="38100"/>
                  </a:moveTo>
                  <a:lnTo>
                    <a:pt x="233730" y="38100"/>
                  </a:lnTo>
                  <a:lnTo>
                    <a:pt x="233730" y="0"/>
                  </a:lnTo>
                  <a:lnTo>
                    <a:pt x="183197" y="0"/>
                  </a:lnTo>
                  <a:lnTo>
                    <a:pt x="183197" y="38100"/>
                  </a:lnTo>
                  <a:lnTo>
                    <a:pt x="233654" y="38100"/>
                  </a:lnTo>
                  <a:lnTo>
                    <a:pt x="233654" y="88900"/>
                  </a:lnTo>
                  <a:lnTo>
                    <a:pt x="277901" y="88900"/>
                  </a:lnTo>
                  <a:lnTo>
                    <a:pt x="277901" y="38100"/>
                  </a:lnTo>
                  <a:close/>
                </a:path>
                <a:path w="1125219" h="88900">
                  <a:moveTo>
                    <a:pt x="322148" y="0"/>
                  </a:moveTo>
                  <a:lnTo>
                    <a:pt x="277901" y="0"/>
                  </a:lnTo>
                  <a:lnTo>
                    <a:pt x="277901" y="38100"/>
                  </a:lnTo>
                  <a:lnTo>
                    <a:pt x="322148" y="38100"/>
                  </a:lnTo>
                  <a:lnTo>
                    <a:pt x="322148" y="0"/>
                  </a:lnTo>
                  <a:close/>
                </a:path>
                <a:path w="1125219" h="88900">
                  <a:moveTo>
                    <a:pt x="505345" y="0"/>
                  </a:moveTo>
                  <a:lnTo>
                    <a:pt x="366318" y="0"/>
                  </a:lnTo>
                  <a:lnTo>
                    <a:pt x="366318" y="38100"/>
                  </a:lnTo>
                  <a:lnTo>
                    <a:pt x="505345" y="38100"/>
                  </a:lnTo>
                  <a:lnTo>
                    <a:pt x="505345" y="0"/>
                  </a:lnTo>
                  <a:close/>
                </a:path>
                <a:path w="1125219" h="88900">
                  <a:moveTo>
                    <a:pt x="1054735" y="0"/>
                  </a:moveTo>
                  <a:lnTo>
                    <a:pt x="549173" y="0"/>
                  </a:lnTo>
                  <a:lnTo>
                    <a:pt x="549173" y="38100"/>
                  </a:lnTo>
                  <a:lnTo>
                    <a:pt x="1054735" y="38100"/>
                  </a:lnTo>
                  <a:lnTo>
                    <a:pt x="1054735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38100"/>
                  </a:lnTo>
                  <a:lnTo>
                    <a:pt x="1124737" y="381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580127" y="3731805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074848" y="3782605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119017" y="3757218"/>
              <a:ext cx="1169035" cy="88900"/>
            </a:xfrm>
            <a:custGeom>
              <a:avLst/>
              <a:gdLst/>
              <a:ahLst/>
              <a:cxnLst/>
              <a:rect l="l" t="t" r="r" b="b"/>
              <a:pathLst>
                <a:path w="1169034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169034" h="889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50800"/>
                  </a:lnTo>
                  <a:close/>
                </a:path>
                <a:path w="1169034" h="88900">
                  <a:moveTo>
                    <a:pt x="410641" y="50800"/>
                  </a:moveTo>
                  <a:lnTo>
                    <a:pt x="366395" y="50800"/>
                  </a:lnTo>
                  <a:lnTo>
                    <a:pt x="366395" y="88900"/>
                  </a:lnTo>
                  <a:lnTo>
                    <a:pt x="410641" y="88900"/>
                  </a:lnTo>
                  <a:lnTo>
                    <a:pt x="410641" y="50800"/>
                  </a:lnTo>
                  <a:close/>
                </a:path>
                <a:path w="1169034" h="88900">
                  <a:moveTo>
                    <a:pt x="1010488" y="0"/>
                  </a:moveTo>
                  <a:lnTo>
                    <a:pt x="871461" y="0"/>
                  </a:lnTo>
                  <a:lnTo>
                    <a:pt x="871461" y="50800"/>
                  </a:lnTo>
                  <a:lnTo>
                    <a:pt x="1010488" y="50800"/>
                  </a:lnTo>
                  <a:lnTo>
                    <a:pt x="1010488" y="0"/>
                  </a:lnTo>
                  <a:close/>
                </a:path>
                <a:path w="1169034" h="88900">
                  <a:moveTo>
                    <a:pt x="1099121" y="0"/>
                  </a:moveTo>
                  <a:lnTo>
                    <a:pt x="1054874" y="0"/>
                  </a:lnTo>
                  <a:lnTo>
                    <a:pt x="1054874" y="50800"/>
                  </a:lnTo>
                  <a:lnTo>
                    <a:pt x="1099121" y="50800"/>
                  </a:lnTo>
                  <a:lnTo>
                    <a:pt x="1099121" y="0"/>
                  </a:lnTo>
                  <a:close/>
                </a:path>
                <a:path w="1169034" h="88900">
                  <a:moveTo>
                    <a:pt x="1168984" y="0"/>
                  </a:moveTo>
                  <a:lnTo>
                    <a:pt x="1143368" y="0"/>
                  </a:lnTo>
                  <a:lnTo>
                    <a:pt x="1143368" y="50800"/>
                  </a:lnTo>
                  <a:lnTo>
                    <a:pt x="1168984" y="50800"/>
                  </a:lnTo>
                  <a:lnTo>
                    <a:pt x="116898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668546" y="38270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7074848" y="3871505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89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213721" y="3846118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074419" h="88900">
                  <a:moveTo>
                    <a:pt x="132740" y="50800"/>
                  </a:moveTo>
                  <a:lnTo>
                    <a:pt x="88493" y="50800"/>
                  </a:lnTo>
                  <a:lnTo>
                    <a:pt x="88493" y="88900"/>
                  </a:lnTo>
                  <a:lnTo>
                    <a:pt x="132740" y="88900"/>
                  </a:lnTo>
                  <a:lnTo>
                    <a:pt x="132740" y="50800"/>
                  </a:lnTo>
                  <a:close/>
                </a:path>
                <a:path w="1074419" h="88900">
                  <a:moveTo>
                    <a:pt x="227520" y="50800"/>
                  </a:moveTo>
                  <a:lnTo>
                    <a:pt x="183273" y="50800"/>
                  </a:lnTo>
                  <a:lnTo>
                    <a:pt x="183273" y="88900"/>
                  </a:lnTo>
                  <a:lnTo>
                    <a:pt x="227520" y="88900"/>
                  </a:lnTo>
                  <a:lnTo>
                    <a:pt x="227520" y="50800"/>
                  </a:lnTo>
                  <a:close/>
                </a:path>
                <a:path w="1074419" h="88900">
                  <a:moveTo>
                    <a:pt x="315937" y="50800"/>
                  </a:moveTo>
                  <a:lnTo>
                    <a:pt x="271691" y="50800"/>
                  </a:lnTo>
                  <a:lnTo>
                    <a:pt x="271691" y="88900"/>
                  </a:lnTo>
                  <a:lnTo>
                    <a:pt x="315937" y="88900"/>
                  </a:lnTo>
                  <a:lnTo>
                    <a:pt x="315937" y="50800"/>
                  </a:lnTo>
                  <a:close/>
                </a:path>
                <a:path w="1074419" h="88900">
                  <a:moveTo>
                    <a:pt x="499059" y="50800"/>
                  </a:moveTo>
                  <a:lnTo>
                    <a:pt x="454825" y="50800"/>
                  </a:lnTo>
                  <a:lnTo>
                    <a:pt x="454825" y="88900"/>
                  </a:lnTo>
                  <a:lnTo>
                    <a:pt x="499059" y="88900"/>
                  </a:lnTo>
                  <a:lnTo>
                    <a:pt x="499059" y="50800"/>
                  </a:lnTo>
                  <a:close/>
                </a:path>
                <a:path w="1074419" h="88900">
                  <a:moveTo>
                    <a:pt x="821283" y="0"/>
                  </a:moveTo>
                  <a:lnTo>
                    <a:pt x="682256" y="0"/>
                  </a:lnTo>
                  <a:lnTo>
                    <a:pt x="682256" y="50800"/>
                  </a:lnTo>
                  <a:lnTo>
                    <a:pt x="821283" y="50800"/>
                  </a:lnTo>
                  <a:lnTo>
                    <a:pt x="821283" y="0"/>
                  </a:lnTo>
                  <a:close/>
                </a:path>
                <a:path w="1074419" h="88900">
                  <a:moveTo>
                    <a:pt x="1004417" y="0"/>
                  </a:moveTo>
                  <a:lnTo>
                    <a:pt x="865390" y="0"/>
                  </a:lnTo>
                  <a:lnTo>
                    <a:pt x="865390" y="50800"/>
                  </a:lnTo>
                  <a:lnTo>
                    <a:pt x="1004417" y="50800"/>
                  </a:lnTo>
                  <a:lnTo>
                    <a:pt x="1004417" y="0"/>
                  </a:lnTo>
                  <a:close/>
                </a:path>
                <a:path w="1074419" h="88900">
                  <a:moveTo>
                    <a:pt x="1074280" y="0"/>
                  </a:moveTo>
                  <a:lnTo>
                    <a:pt x="1048588" y="0"/>
                  </a:lnTo>
                  <a:lnTo>
                    <a:pt x="1048588" y="50800"/>
                  </a:lnTo>
                  <a:lnTo>
                    <a:pt x="1074280" y="50800"/>
                  </a:lnTo>
                  <a:lnTo>
                    <a:pt x="107428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763325" y="3915955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>
                  <a:moveTo>
                    <a:pt x="0" y="0"/>
                  </a:moveTo>
                  <a:lnTo>
                    <a:pt x="49891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074848" y="3960405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074846" y="3935018"/>
              <a:ext cx="1213485" cy="190500"/>
            </a:xfrm>
            <a:custGeom>
              <a:avLst/>
              <a:gdLst/>
              <a:ahLst/>
              <a:cxnLst/>
              <a:rect l="l" t="t" r="r" b="b"/>
              <a:pathLst>
                <a:path w="1213484" h="190500">
                  <a:moveTo>
                    <a:pt x="88417" y="50800"/>
                  </a:move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170" y="139700"/>
                  </a:lnTo>
                  <a:lnTo>
                    <a:pt x="44170" y="190500"/>
                  </a:lnTo>
                  <a:lnTo>
                    <a:pt x="88417" y="190500"/>
                  </a:lnTo>
                  <a:lnTo>
                    <a:pt x="88417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1213484" h="190500">
                  <a:moveTo>
                    <a:pt x="183121" y="50800"/>
                  </a:moveTo>
                  <a:lnTo>
                    <a:pt x="138874" y="50800"/>
                  </a:lnTo>
                  <a:lnTo>
                    <a:pt x="138874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950" y="139700"/>
                  </a:lnTo>
                  <a:lnTo>
                    <a:pt x="138950" y="101600"/>
                  </a:lnTo>
                  <a:lnTo>
                    <a:pt x="183121" y="101600"/>
                  </a:lnTo>
                  <a:lnTo>
                    <a:pt x="183121" y="50800"/>
                  </a:lnTo>
                  <a:close/>
                </a:path>
                <a:path w="1213484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138950" y="139700"/>
                  </a:lnTo>
                  <a:lnTo>
                    <a:pt x="138950" y="190500"/>
                  </a:lnTo>
                  <a:lnTo>
                    <a:pt x="183197" y="190500"/>
                  </a:lnTo>
                  <a:lnTo>
                    <a:pt x="183197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1213484" h="190500">
                  <a:moveTo>
                    <a:pt x="271614" y="139700"/>
                  </a:moveTo>
                  <a:lnTo>
                    <a:pt x="227368" y="139700"/>
                  </a:lnTo>
                  <a:lnTo>
                    <a:pt x="227368" y="190500"/>
                  </a:lnTo>
                  <a:lnTo>
                    <a:pt x="271614" y="190500"/>
                  </a:lnTo>
                  <a:lnTo>
                    <a:pt x="271614" y="139700"/>
                  </a:lnTo>
                  <a:close/>
                </a:path>
                <a:path w="1213484" h="190500">
                  <a:moveTo>
                    <a:pt x="271614" y="50800"/>
                  </a:moveTo>
                  <a:lnTo>
                    <a:pt x="227368" y="50800"/>
                  </a:lnTo>
                  <a:lnTo>
                    <a:pt x="227368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213484" h="190500">
                  <a:moveTo>
                    <a:pt x="505269" y="101600"/>
                  </a:moveTo>
                  <a:lnTo>
                    <a:pt x="454812" y="101600"/>
                  </a:lnTo>
                  <a:lnTo>
                    <a:pt x="454812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271678" y="101600"/>
                  </a:lnTo>
                  <a:lnTo>
                    <a:pt x="271614" y="139700"/>
                  </a:lnTo>
                  <a:lnTo>
                    <a:pt x="322148" y="139700"/>
                  </a:lnTo>
                  <a:lnTo>
                    <a:pt x="322148" y="190500"/>
                  </a:lnTo>
                  <a:lnTo>
                    <a:pt x="366395" y="190500"/>
                  </a:lnTo>
                  <a:lnTo>
                    <a:pt x="366395" y="139700"/>
                  </a:lnTo>
                  <a:lnTo>
                    <a:pt x="410641" y="139700"/>
                  </a:lnTo>
                  <a:lnTo>
                    <a:pt x="410641" y="101600"/>
                  </a:lnTo>
                  <a:lnTo>
                    <a:pt x="454736" y="101600"/>
                  </a:lnTo>
                  <a:lnTo>
                    <a:pt x="454736" y="139700"/>
                  </a:lnTo>
                  <a:lnTo>
                    <a:pt x="505269" y="139700"/>
                  </a:lnTo>
                  <a:lnTo>
                    <a:pt x="505269" y="101600"/>
                  </a:lnTo>
                  <a:close/>
                </a:path>
                <a:path w="1213484" h="190500">
                  <a:moveTo>
                    <a:pt x="549516" y="139700"/>
                  </a:moveTo>
                  <a:lnTo>
                    <a:pt x="505269" y="139700"/>
                  </a:lnTo>
                  <a:lnTo>
                    <a:pt x="505269" y="190500"/>
                  </a:lnTo>
                  <a:lnTo>
                    <a:pt x="549516" y="190500"/>
                  </a:lnTo>
                  <a:lnTo>
                    <a:pt x="549516" y="139700"/>
                  </a:lnTo>
                  <a:close/>
                </a:path>
                <a:path w="1213484" h="190500">
                  <a:moveTo>
                    <a:pt x="637933" y="50800"/>
                  </a:moveTo>
                  <a:lnTo>
                    <a:pt x="593699" y="50800"/>
                  </a:lnTo>
                  <a:lnTo>
                    <a:pt x="593699" y="101600"/>
                  </a:lnTo>
                  <a:lnTo>
                    <a:pt x="549516" y="101600"/>
                  </a:lnTo>
                  <a:lnTo>
                    <a:pt x="549516" y="139700"/>
                  </a:lnTo>
                  <a:lnTo>
                    <a:pt x="593763" y="139700"/>
                  </a:lnTo>
                  <a:lnTo>
                    <a:pt x="593763" y="101600"/>
                  </a:lnTo>
                  <a:lnTo>
                    <a:pt x="637933" y="101600"/>
                  </a:lnTo>
                  <a:lnTo>
                    <a:pt x="637933" y="50800"/>
                  </a:lnTo>
                  <a:close/>
                </a:path>
                <a:path w="1213484" h="190500">
                  <a:moveTo>
                    <a:pt x="688479" y="101600"/>
                  </a:moveTo>
                  <a:lnTo>
                    <a:pt x="637933" y="101600"/>
                  </a:lnTo>
                  <a:lnTo>
                    <a:pt x="637933" y="139700"/>
                  </a:lnTo>
                  <a:lnTo>
                    <a:pt x="688479" y="139700"/>
                  </a:lnTo>
                  <a:lnTo>
                    <a:pt x="688479" y="101600"/>
                  </a:lnTo>
                  <a:close/>
                </a:path>
                <a:path w="1213484" h="190500">
                  <a:moveTo>
                    <a:pt x="776897" y="101600"/>
                  </a:moveTo>
                  <a:lnTo>
                    <a:pt x="732650" y="101600"/>
                  </a:lnTo>
                  <a:lnTo>
                    <a:pt x="732650" y="139700"/>
                  </a:lnTo>
                  <a:lnTo>
                    <a:pt x="776897" y="139700"/>
                  </a:lnTo>
                  <a:lnTo>
                    <a:pt x="776897" y="101600"/>
                  </a:lnTo>
                  <a:close/>
                </a:path>
                <a:path w="1213484" h="190500">
                  <a:moveTo>
                    <a:pt x="821131" y="50800"/>
                  </a:moveTo>
                  <a:lnTo>
                    <a:pt x="776897" y="50800"/>
                  </a:lnTo>
                  <a:lnTo>
                    <a:pt x="776897" y="101600"/>
                  </a:lnTo>
                  <a:lnTo>
                    <a:pt x="821131" y="101600"/>
                  </a:lnTo>
                  <a:lnTo>
                    <a:pt x="821131" y="50800"/>
                  </a:lnTo>
                  <a:close/>
                </a:path>
                <a:path w="1213484" h="190500">
                  <a:moveTo>
                    <a:pt x="1213154" y="0"/>
                  </a:moveTo>
                  <a:lnTo>
                    <a:pt x="1098905" y="0"/>
                  </a:lnTo>
                  <a:lnTo>
                    <a:pt x="1098905" y="50800"/>
                  </a:lnTo>
                  <a:lnTo>
                    <a:pt x="1143152" y="50800"/>
                  </a:lnTo>
                  <a:lnTo>
                    <a:pt x="1143152" y="101600"/>
                  </a:lnTo>
                  <a:lnTo>
                    <a:pt x="1098905" y="101600"/>
                  </a:lnTo>
                  <a:lnTo>
                    <a:pt x="1098905" y="50800"/>
                  </a:lnTo>
                  <a:lnTo>
                    <a:pt x="1054874" y="50800"/>
                  </a:lnTo>
                  <a:lnTo>
                    <a:pt x="1054874" y="0"/>
                  </a:lnTo>
                  <a:lnTo>
                    <a:pt x="1054658" y="0"/>
                  </a:lnTo>
                  <a:lnTo>
                    <a:pt x="1054658" y="50800"/>
                  </a:lnTo>
                  <a:lnTo>
                    <a:pt x="1054658" y="101600"/>
                  </a:lnTo>
                  <a:lnTo>
                    <a:pt x="1004328" y="101600"/>
                  </a:lnTo>
                  <a:lnTo>
                    <a:pt x="1004328" y="50800"/>
                  </a:lnTo>
                  <a:lnTo>
                    <a:pt x="1054658" y="50800"/>
                  </a:lnTo>
                  <a:lnTo>
                    <a:pt x="1054658" y="0"/>
                  </a:lnTo>
                  <a:lnTo>
                    <a:pt x="960094" y="0"/>
                  </a:lnTo>
                  <a:lnTo>
                    <a:pt x="960094" y="50800"/>
                  </a:lnTo>
                  <a:lnTo>
                    <a:pt x="960094" y="101600"/>
                  </a:lnTo>
                  <a:lnTo>
                    <a:pt x="915911" y="101600"/>
                  </a:lnTo>
                  <a:lnTo>
                    <a:pt x="915911" y="50800"/>
                  </a:lnTo>
                  <a:lnTo>
                    <a:pt x="960094" y="50800"/>
                  </a:lnTo>
                  <a:lnTo>
                    <a:pt x="960094" y="0"/>
                  </a:lnTo>
                  <a:lnTo>
                    <a:pt x="915847" y="0"/>
                  </a:lnTo>
                  <a:lnTo>
                    <a:pt x="915847" y="50800"/>
                  </a:lnTo>
                  <a:lnTo>
                    <a:pt x="871677" y="50800"/>
                  </a:lnTo>
                  <a:lnTo>
                    <a:pt x="871677" y="101600"/>
                  </a:lnTo>
                  <a:lnTo>
                    <a:pt x="821131" y="101600"/>
                  </a:lnTo>
                  <a:lnTo>
                    <a:pt x="821131" y="139700"/>
                  </a:lnTo>
                  <a:lnTo>
                    <a:pt x="960158" y="139700"/>
                  </a:lnTo>
                  <a:lnTo>
                    <a:pt x="960158" y="101600"/>
                  </a:lnTo>
                  <a:lnTo>
                    <a:pt x="1004125" y="101600"/>
                  </a:lnTo>
                  <a:lnTo>
                    <a:pt x="1004125" y="139700"/>
                  </a:lnTo>
                  <a:lnTo>
                    <a:pt x="1213154" y="139700"/>
                  </a:lnTo>
                  <a:lnTo>
                    <a:pt x="1213154" y="101600"/>
                  </a:lnTo>
                  <a:lnTo>
                    <a:pt x="1187386" y="101600"/>
                  </a:lnTo>
                  <a:lnTo>
                    <a:pt x="1187386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668616" y="4100105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69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163267" y="4144555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25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213797" y="4125518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074419" h="88900">
                  <a:moveTo>
                    <a:pt x="13266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132664" y="88900"/>
                  </a:lnTo>
                  <a:lnTo>
                    <a:pt x="132664" y="38100"/>
                  </a:lnTo>
                  <a:close/>
                </a:path>
                <a:path w="10744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074419" h="88900">
                  <a:moveTo>
                    <a:pt x="498983" y="38100"/>
                  </a:moveTo>
                  <a:lnTo>
                    <a:pt x="454748" y="38100"/>
                  </a:lnTo>
                  <a:lnTo>
                    <a:pt x="454748" y="88900"/>
                  </a:lnTo>
                  <a:lnTo>
                    <a:pt x="498983" y="88900"/>
                  </a:lnTo>
                  <a:lnTo>
                    <a:pt x="498983" y="38100"/>
                  </a:lnTo>
                  <a:close/>
                </a:path>
                <a:path w="1074419" h="88900">
                  <a:moveTo>
                    <a:pt x="593763" y="38100"/>
                  </a:moveTo>
                  <a:lnTo>
                    <a:pt x="549529" y="38100"/>
                  </a:lnTo>
                  <a:lnTo>
                    <a:pt x="549529" y="88900"/>
                  </a:lnTo>
                  <a:lnTo>
                    <a:pt x="593763" y="88900"/>
                  </a:lnTo>
                  <a:lnTo>
                    <a:pt x="593763" y="38100"/>
                  </a:lnTo>
                  <a:close/>
                </a:path>
                <a:path w="1074419" h="88900">
                  <a:moveTo>
                    <a:pt x="682180" y="38100"/>
                  </a:moveTo>
                  <a:lnTo>
                    <a:pt x="637946" y="38100"/>
                  </a:lnTo>
                  <a:lnTo>
                    <a:pt x="637946" y="88900"/>
                  </a:lnTo>
                  <a:lnTo>
                    <a:pt x="682180" y="88900"/>
                  </a:lnTo>
                  <a:lnTo>
                    <a:pt x="682180" y="38100"/>
                  </a:lnTo>
                  <a:close/>
                </a:path>
                <a:path w="1074419" h="88900">
                  <a:moveTo>
                    <a:pt x="959954" y="38100"/>
                  </a:moveTo>
                  <a:lnTo>
                    <a:pt x="915924" y="38100"/>
                  </a:lnTo>
                  <a:lnTo>
                    <a:pt x="915924" y="0"/>
                  </a:lnTo>
                  <a:lnTo>
                    <a:pt x="776897" y="0"/>
                  </a:lnTo>
                  <a:lnTo>
                    <a:pt x="776897" y="38100"/>
                  </a:lnTo>
                  <a:lnTo>
                    <a:pt x="732726" y="38100"/>
                  </a:lnTo>
                  <a:lnTo>
                    <a:pt x="732726" y="88900"/>
                  </a:lnTo>
                  <a:lnTo>
                    <a:pt x="776960" y="88900"/>
                  </a:lnTo>
                  <a:lnTo>
                    <a:pt x="776960" y="38100"/>
                  </a:lnTo>
                  <a:lnTo>
                    <a:pt x="821143" y="38100"/>
                  </a:lnTo>
                  <a:lnTo>
                    <a:pt x="821143" y="88900"/>
                  </a:lnTo>
                  <a:lnTo>
                    <a:pt x="865378" y="88900"/>
                  </a:lnTo>
                  <a:lnTo>
                    <a:pt x="865378" y="38100"/>
                  </a:lnTo>
                  <a:lnTo>
                    <a:pt x="915708" y="38100"/>
                  </a:lnTo>
                  <a:lnTo>
                    <a:pt x="915708" y="88900"/>
                  </a:lnTo>
                  <a:lnTo>
                    <a:pt x="959954" y="88900"/>
                  </a:lnTo>
                  <a:lnTo>
                    <a:pt x="959954" y="38100"/>
                  </a:lnTo>
                  <a:close/>
                </a:path>
                <a:path w="1074419" h="88900">
                  <a:moveTo>
                    <a:pt x="1074204" y="0"/>
                  </a:moveTo>
                  <a:lnTo>
                    <a:pt x="959954" y="0"/>
                  </a:lnTo>
                  <a:lnTo>
                    <a:pt x="959954" y="38100"/>
                  </a:lnTo>
                  <a:lnTo>
                    <a:pt x="1004201" y="38100"/>
                  </a:lnTo>
                  <a:lnTo>
                    <a:pt x="1004201" y="88900"/>
                  </a:lnTo>
                  <a:lnTo>
                    <a:pt x="1048512" y="88900"/>
                  </a:lnTo>
                  <a:lnTo>
                    <a:pt x="1048512" y="38100"/>
                  </a:lnTo>
                  <a:lnTo>
                    <a:pt x="1074204" y="38100"/>
                  </a:lnTo>
                  <a:lnTo>
                    <a:pt x="107420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257975" y="423980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302214" y="4214418"/>
              <a:ext cx="986155" cy="88900"/>
            </a:xfrm>
            <a:custGeom>
              <a:avLst/>
              <a:gdLst/>
              <a:ahLst/>
              <a:cxnLst/>
              <a:rect l="l" t="t" r="r" b="b"/>
              <a:pathLst>
                <a:path w="986155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98615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86155" h="88900">
                  <a:moveTo>
                    <a:pt x="732790" y="0"/>
                  </a:moveTo>
                  <a:lnTo>
                    <a:pt x="593763" y="0"/>
                  </a:lnTo>
                  <a:lnTo>
                    <a:pt x="593763" y="50800"/>
                  </a:lnTo>
                  <a:lnTo>
                    <a:pt x="732790" y="50800"/>
                  </a:lnTo>
                  <a:lnTo>
                    <a:pt x="732790" y="0"/>
                  </a:lnTo>
                  <a:close/>
                </a:path>
                <a:path w="986155" h="88900">
                  <a:moveTo>
                    <a:pt x="985786" y="0"/>
                  </a:moveTo>
                  <a:lnTo>
                    <a:pt x="776757" y="0"/>
                  </a:lnTo>
                  <a:lnTo>
                    <a:pt x="776757" y="50800"/>
                  </a:lnTo>
                  <a:lnTo>
                    <a:pt x="985786" y="50800"/>
                  </a:lnTo>
                  <a:lnTo>
                    <a:pt x="98578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668546" y="42842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346461" y="4303318"/>
              <a:ext cx="941705" cy="50800"/>
            </a:xfrm>
            <a:custGeom>
              <a:avLst/>
              <a:gdLst/>
              <a:ahLst/>
              <a:cxnLst/>
              <a:rect l="l" t="t" r="r" b="b"/>
              <a:pathLst>
                <a:path w="941705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941705" h="508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41705" h="50800">
                  <a:moveTo>
                    <a:pt x="233654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33654" y="50800"/>
                  </a:lnTo>
                  <a:lnTo>
                    <a:pt x="233654" y="0"/>
                  </a:lnTo>
                  <a:close/>
                </a:path>
                <a:path w="941705" h="50800">
                  <a:moveTo>
                    <a:pt x="32214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941705" h="50800">
                  <a:moveTo>
                    <a:pt x="416864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64" y="50800"/>
                  </a:lnTo>
                  <a:lnTo>
                    <a:pt x="416864" y="0"/>
                  </a:lnTo>
                  <a:close/>
                </a:path>
                <a:path w="941705" h="50800">
                  <a:moveTo>
                    <a:pt x="600062" y="0"/>
                  </a:moveTo>
                  <a:lnTo>
                    <a:pt x="461035" y="0"/>
                  </a:lnTo>
                  <a:lnTo>
                    <a:pt x="461035" y="50800"/>
                  </a:lnTo>
                  <a:lnTo>
                    <a:pt x="600062" y="50800"/>
                  </a:lnTo>
                  <a:lnTo>
                    <a:pt x="600062" y="0"/>
                  </a:lnTo>
                  <a:close/>
                </a:path>
                <a:path w="941705" h="50800">
                  <a:moveTo>
                    <a:pt x="941539" y="0"/>
                  </a:moveTo>
                  <a:lnTo>
                    <a:pt x="644017" y="0"/>
                  </a:lnTo>
                  <a:lnTo>
                    <a:pt x="644017" y="50800"/>
                  </a:lnTo>
                  <a:lnTo>
                    <a:pt x="941539" y="50800"/>
                  </a:lnTo>
                  <a:lnTo>
                    <a:pt x="941539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485348" y="437950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9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346461" y="4354118"/>
              <a:ext cx="941705" cy="88900"/>
            </a:xfrm>
            <a:custGeom>
              <a:avLst/>
              <a:gdLst/>
              <a:ahLst/>
              <a:cxnLst/>
              <a:rect l="l" t="t" r="r" b="b"/>
              <a:pathLst>
                <a:path w="941705" h="88900">
                  <a:moveTo>
                    <a:pt x="50533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50800"/>
                  </a:lnTo>
                  <a:close/>
                </a:path>
                <a:path w="941705" h="88900">
                  <a:moveTo>
                    <a:pt x="138950" y="50800"/>
                  </a:moveTo>
                  <a:lnTo>
                    <a:pt x="94703" y="508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50800"/>
                  </a:lnTo>
                  <a:close/>
                </a:path>
                <a:path w="941705" h="88900">
                  <a:moveTo>
                    <a:pt x="233654" y="50800"/>
                  </a:moveTo>
                  <a:lnTo>
                    <a:pt x="183121" y="50800"/>
                  </a:lnTo>
                  <a:lnTo>
                    <a:pt x="183121" y="88900"/>
                  </a:lnTo>
                  <a:lnTo>
                    <a:pt x="233654" y="88900"/>
                  </a:lnTo>
                  <a:lnTo>
                    <a:pt x="233654" y="50800"/>
                  </a:lnTo>
                  <a:close/>
                </a:path>
                <a:path w="94170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41705" h="88900">
                  <a:moveTo>
                    <a:pt x="505345" y="50800"/>
                  </a:moveTo>
                  <a:lnTo>
                    <a:pt x="366318" y="50800"/>
                  </a:lnTo>
                  <a:lnTo>
                    <a:pt x="366318" y="88900"/>
                  </a:lnTo>
                  <a:lnTo>
                    <a:pt x="505345" y="88900"/>
                  </a:lnTo>
                  <a:lnTo>
                    <a:pt x="505345" y="50800"/>
                  </a:lnTo>
                  <a:close/>
                </a:path>
                <a:path w="941705" h="88900">
                  <a:moveTo>
                    <a:pt x="941539" y="50800"/>
                  </a:moveTo>
                  <a:lnTo>
                    <a:pt x="915847" y="50800"/>
                  </a:lnTo>
                  <a:lnTo>
                    <a:pt x="915847" y="0"/>
                  </a:lnTo>
                  <a:lnTo>
                    <a:pt x="783259" y="0"/>
                  </a:lnTo>
                  <a:lnTo>
                    <a:pt x="783259" y="50800"/>
                  </a:lnTo>
                  <a:lnTo>
                    <a:pt x="549236" y="50800"/>
                  </a:lnTo>
                  <a:lnTo>
                    <a:pt x="549236" y="88900"/>
                  </a:lnTo>
                  <a:lnTo>
                    <a:pt x="941539" y="88900"/>
                  </a:lnTo>
                  <a:lnTo>
                    <a:pt x="941539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7396929" y="4462055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8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257968" y="4481118"/>
              <a:ext cx="1030605" cy="152400"/>
            </a:xfrm>
            <a:custGeom>
              <a:avLst/>
              <a:gdLst/>
              <a:ahLst/>
              <a:cxnLst/>
              <a:rect l="l" t="t" r="r" b="b"/>
              <a:pathLst>
                <a:path w="1030605" h="152400">
                  <a:moveTo>
                    <a:pt x="44246" y="101587"/>
                  </a:moveTo>
                  <a:lnTo>
                    <a:pt x="0" y="101587"/>
                  </a:lnTo>
                  <a:lnTo>
                    <a:pt x="0" y="152387"/>
                  </a:lnTo>
                  <a:lnTo>
                    <a:pt x="44246" y="152387"/>
                  </a:lnTo>
                  <a:lnTo>
                    <a:pt x="44246" y="101587"/>
                  </a:lnTo>
                  <a:close/>
                </a:path>
                <a:path w="1030605" h="1524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52400">
                  <a:moveTo>
                    <a:pt x="88493" y="50800"/>
                  </a:moveTo>
                  <a:lnTo>
                    <a:pt x="44246" y="50800"/>
                  </a:lnTo>
                  <a:lnTo>
                    <a:pt x="44246" y="101587"/>
                  </a:lnTo>
                  <a:lnTo>
                    <a:pt x="88493" y="101587"/>
                  </a:lnTo>
                  <a:lnTo>
                    <a:pt x="88493" y="50800"/>
                  </a:lnTo>
                  <a:close/>
                </a:path>
                <a:path w="1030605" h="152400">
                  <a:moveTo>
                    <a:pt x="139026" y="101587"/>
                  </a:moveTo>
                  <a:lnTo>
                    <a:pt x="88493" y="101587"/>
                  </a:lnTo>
                  <a:lnTo>
                    <a:pt x="88493" y="152387"/>
                  </a:lnTo>
                  <a:lnTo>
                    <a:pt x="139026" y="152387"/>
                  </a:lnTo>
                  <a:lnTo>
                    <a:pt x="139026" y="101587"/>
                  </a:lnTo>
                  <a:close/>
                </a:path>
                <a:path w="1030605" h="1524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52400">
                  <a:moveTo>
                    <a:pt x="271614" y="50800"/>
                  </a:moveTo>
                  <a:lnTo>
                    <a:pt x="227444" y="50800"/>
                  </a:lnTo>
                  <a:lnTo>
                    <a:pt x="227444" y="0"/>
                  </a:lnTo>
                  <a:lnTo>
                    <a:pt x="183197" y="0"/>
                  </a:lnTo>
                  <a:lnTo>
                    <a:pt x="183197" y="50800"/>
                  </a:lnTo>
                  <a:lnTo>
                    <a:pt x="227368" y="50800"/>
                  </a:lnTo>
                  <a:lnTo>
                    <a:pt x="227368" y="101587"/>
                  </a:lnTo>
                  <a:lnTo>
                    <a:pt x="183197" y="101587"/>
                  </a:lnTo>
                  <a:lnTo>
                    <a:pt x="183197" y="152387"/>
                  </a:lnTo>
                  <a:lnTo>
                    <a:pt x="227444" y="152387"/>
                  </a:lnTo>
                  <a:lnTo>
                    <a:pt x="227444" y="101587"/>
                  </a:lnTo>
                  <a:lnTo>
                    <a:pt x="271614" y="101587"/>
                  </a:lnTo>
                  <a:lnTo>
                    <a:pt x="271614" y="50800"/>
                  </a:lnTo>
                  <a:close/>
                </a:path>
                <a:path w="1030605" h="152400">
                  <a:moveTo>
                    <a:pt x="322148" y="0"/>
                  </a:moveTo>
                  <a:lnTo>
                    <a:pt x="271614" y="0"/>
                  </a:lnTo>
                  <a:lnTo>
                    <a:pt x="271614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030605" h="152400">
                  <a:moveTo>
                    <a:pt x="410641" y="101587"/>
                  </a:moveTo>
                  <a:lnTo>
                    <a:pt x="366395" y="101587"/>
                  </a:lnTo>
                  <a:lnTo>
                    <a:pt x="366395" y="50800"/>
                  </a:lnTo>
                  <a:lnTo>
                    <a:pt x="322148" y="50800"/>
                  </a:lnTo>
                  <a:lnTo>
                    <a:pt x="322148" y="101587"/>
                  </a:lnTo>
                  <a:lnTo>
                    <a:pt x="271614" y="101587"/>
                  </a:lnTo>
                  <a:lnTo>
                    <a:pt x="271614" y="152387"/>
                  </a:lnTo>
                  <a:lnTo>
                    <a:pt x="410641" y="152387"/>
                  </a:lnTo>
                  <a:lnTo>
                    <a:pt x="410641" y="101587"/>
                  </a:lnTo>
                  <a:close/>
                </a:path>
                <a:path w="1030605" h="152400">
                  <a:moveTo>
                    <a:pt x="410641" y="0"/>
                  </a:moveTo>
                  <a:lnTo>
                    <a:pt x="366395" y="0"/>
                  </a:lnTo>
                  <a:lnTo>
                    <a:pt x="366395" y="50800"/>
                  </a:lnTo>
                  <a:lnTo>
                    <a:pt x="410641" y="50800"/>
                  </a:lnTo>
                  <a:lnTo>
                    <a:pt x="410641" y="0"/>
                  </a:lnTo>
                  <a:close/>
                </a:path>
                <a:path w="1030605" h="152400">
                  <a:moveTo>
                    <a:pt x="1030033" y="0"/>
                  </a:moveTo>
                  <a:lnTo>
                    <a:pt x="871753" y="0"/>
                  </a:lnTo>
                  <a:lnTo>
                    <a:pt x="871753" y="50800"/>
                  </a:lnTo>
                  <a:lnTo>
                    <a:pt x="871753" y="101587"/>
                  </a:lnTo>
                  <a:lnTo>
                    <a:pt x="821207" y="101587"/>
                  </a:lnTo>
                  <a:lnTo>
                    <a:pt x="821207" y="50800"/>
                  </a:lnTo>
                  <a:lnTo>
                    <a:pt x="871753" y="50800"/>
                  </a:lnTo>
                  <a:lnTo>
                    <a:pt x="871753" y="0"/>
                  </a:lnTo>
                  <a:lnTo>
                    <a:pt x="688555" y="0"/>
                  </a:lnTo>
                  <a:lnTo>
                    <a:pt x="688555" y="50800"/>
                  </a:lnTo>
                  <a:lnTo>
                    <a:pt x="688555" y="101587"/>
                  </a:lnTo>
                  <a:lnTo>
                    <a:pt x="638009" y="101587"/>
                  </a:lnTo>
                  <a:lnTo>
                    <a:pt x="638009" y="50800"/>
                  </a:lnTo>
                  <a:lnTo>
                    <a:pt x="688555" y="50800"/>
                  </a:lnTo>
                  <a:lnTo>
                    <a:pt x="688555" y="0"/>
                  </a:lnTo>
                  <a:lnTo>
                    <a:pt x="549249" y="0"/>
                  </a:lnTo>
                  <a:lnTo>
                    <a:pt x="549249" y="50800"/>
                  </a:lnTo>
                  <a:lnTo>
                    <a:pt x="593483" y="50800"/>
                  </a:lnTo>
                  <a:lnTo>
                    <a:pt x="593483" y="101587"/>
                  </a:lnTo>
                  <a:lnTo>
                    <a:pt x="549249" y="101587"/>
                  </a:lnTo>
                  <a:lnTo>
                    <a:pt x="549249" y="50800"/>
                  </a:lnTo>
                  <a:lnTo>
                    <a:pt x="505358" y="50800"/>
                  </a:lnTo>
                  <a:lnTo>
                    <a:pt x="505358" y="0"/>
                  </a:lnTo>
                  <a:lnTo>
                    <a:pt x="505002" y="0"/>
                  </a:lnTo>
                  <a:lnTo>
                    <a:pt x="505002" y="50800"/>
                  </a:lnTo>
                  <a:lnTo>
                    <a:pt x="505002" y="101587"/>
                  </a:lnTo>
                  <a:lnTo>
                    <a:pt x="454888" y="101587"/>
                  </a:lnTo>
                  <a:lnTo>
                    <a:pt x="454888" y="50800"/>
                  </a:lnTo>
                  <a:lnTo>
                    <a:pt x="505002" y="50800"/>
                  </a:lnTo>
                  <a:lnTo>
                    <a:pt x="505002" y="0"/>
                  </a:lnTo>
                  <a:lnTo>
                    <a:pt x="454812" y="0"/>
                  </a:lnTo>
                  <a:lnTo>
                    <a:pt x="454812" y="50800"/>
                  </a:lnTo>
                  <a:lnTo>
                    <a:pt x="410641" y="50800"/>
                  </a:lnTo>
                  <a:lnTo>
                    <a:pt x="410641" y="101587"/>
                  </a:lnTo>
                  <a:lnTo>
                    <a:pt x="454469" y="101587"/>
                  </a:lnTo>
                  <a:lnTo>
                    <a:pt x="454469" y="152387"/>
                  </a:lnTo>
                  <a:lnTo>
                    <a:pt x="1030033" y="152387"/>
                  </a:lnTo>
                  <a:lnTo>
                    <a:pt x="1030033" y="101587"/>
                  </a:lnTo>
                  <a:lnTo>
                    <a:pt x="1004265" y="101587"/>
                  </a:lnTo>
                  <a:lnTo>
                    <a:pt x="100426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396929" y="4652307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14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7257968" y="4671110"/>
              <a:ext cx="1004569" cy="88900"/>
            </a:xfrm>
            <a:custGeom>
              <a:avLst/>
              <a:gdLst/>
              <a:ahLst/>
              <a:cxnLst/>
              <a:rect l="l" t="t" r="r" b="b"/>
              <a:pathLst>
                <a:path w="1004569" h="88900">
                  <a:moveTo>
                    <a:pt x="44246" y="495"/>
                  </a:moveTo>
                  <a:lnTo>
                    <a:pt x="0" y="495"/>
                  </a:lnTo>
                  <a:lnTo>
                    <a:pt x="0" y="51295"/>
                  </a:lnTo>
                  <a:lnTo>
                    <a:pt x="44246" y="51295"/>
                  </a:lnTo>
                  <a:lnTo>
                    <a:pt x="44246" y="495"/>
                  </a:lnTo>
                  <a:close/>
                </a:path>
                <a:path w="1004569" h="88900">
                  <a:moveTo>
                    <a:pt x="139026" y="495"/>
                  </a:moveTo>
                  <a:lnTo>
                    <a:pt x="88493" y="495"/>
                  </a:lnTo>
                  <a:lnTo>
                    <a:pt x="88493" y="51295"/>
                  </a:lnTo>
                  <a:lnTo>
                    <a:pt x="139026" y="51295"/>
                  </a:lnTo>
                  <a:lnTo>
                    <a:pt x="139026" y="495"/>
                  </a:lnTo>
                  <a:close/>
                </a:path>
                <a:path w="1004569" h="88900">
                  <a:moveTo>
                    <a:pt x="227444" y="495"/>
                  </a:moveTo>
                  <a:lnTo>
                    <a:pt x="183197" y="495"/>
                  </a:lnTo>
                  <a:lnTo>
                    <a:pt x="183197" y="51295"/>
                  </a:lnTo>
                  <a:lnTo>
                    <a:pt x="227444" y="51295"/>
                  </a:lnTo>
                  <a:lnTo>
                    <a:pt x="227444" y="495"/>
                  </a:lnTo>
                  <a:close/>
                </a:path>
                <a:path w="1004569" h="88900">
                  <a:moveTo>
                    <a:pt x="322148" y="495"/>
                  </a:moveTo>
                  <a:lnTo>
                    <a:pt x="271614" y="495"/>
                  </a:lnTo>
                  <a:lnTo>
                    <a:pt x="271614" y="51295"/>
                  </a:lnTo>
                  <a:lnTo>
                    <a:pt x="322148" y="51295"/>
                  </a:lnTo>
                  <a:lnTo>
                    <a:pt x="322148" y="495"/>
                  </a:lnTo>
                  <a:close/>
                </a:path>
                <a:path w="1004569" h="88900">
                  <a:moveTo>
                    <a:pt x="505421" y="495"/>
                  </a:moveTo>
                  <a:lnTo>
                    <a:pt x="366395" y="495"/>
                  </a:lnTo>
                  <a:lnTo>
                    <a:pt x="366395" y="51295"/>
                  </a:lnTo>
                  <a:lnTo>
                    <a:pt x="505421" y="51295"/>
                  </a:lnTo>
                  <a:lnTo>
                    <a:pt x="505421" y="495"/>
                  </a:lnTo>
                  <a:close/>
                </a:path>
                <a:path w="1004569" h="88900">
                  <a:moveTo>
                    <a:pt x="1004265" y="0"/>
                  </a:moveTo>
                  <a:lnTo>
                    <a:pt x="549249" y="0"/>
                  </a:lnTo>
                  <a:lnTo>
                    <a:pt x="549249" y="5080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04265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7302220" y="47414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257968" y="4722405"/>
              <a:ext cx="960119" cy="88900"/>
            </a:xfrm>
            <a:custGeom>
              <a:avLst/>
              <a:gdLst/>
              <a:ahLst/>
              <a:cxnLst/>
              <a:rect l="l" t="t" r="r" b="b"/>
              <a:pathLst>
                <a:path w="9601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960119" h="88900">
                  <a:moveTo>
                    <a:pt x="139026" y="38100"/>
                  </a:moveTo>
                  <a:lnTo>
                    <a:pt x="88493" y="38100"/>
                  </a:lnTo>
                  <a:lnTo>
                    <a:pt x="88493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9601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960119" h="88900">
                  <a:moveTo>
                    <a:pt x="410641" y="38100"/>
                  </a:moveTo>
                  <a:lnTo>
                    <a:pt x="271614" y="38100"/>
                  </a:lnTo>
                  <a:lnTo>
                    <a:pt x="271614" y="88900"/>
                  </a:lnTo>
                  <a:lnTo>
                    <a:pt x="410641" y="88900"/>
                  </a:lnTo>
                  <a:lnTo>
                    <a:pt x="410641" y="38100"/>
                  </a:lnTo>
                  <a:close/>
                </a:path>
                <a:path w="960119" h="88900">
                  <a:moveTo>
                    <a:pt x="960031" y="38100"/>
                  </a:moveTo>
                  <a:lnTo>
                    <a:pt x="821207" y="38100"/>
                  </a:lnTo>
                  <a:lnTo>
                    <a:pt x="821207" y="0"/>
                  </a:lnTo>
                  <a:lnTo>
                    <a:pt x="688555" y="0"/>
                  </a:lnTo>
                  <a:lnTo>
                    <a:pt x="688555" y="38100"/>
                  </a:lnTo>
                  <a:lnTo>
                    <a:pt x="454469" y="38100"/>
                  </a:lnTo>
                  <a:lnTo>
                    <a:pt x="454469" y="88900"/>
                  </a:lnTo>
                  <a:lnTo>
                    <a:pt x="960031" y="88900"/>
                  </a:lnTo>
                  <a:lnTo>
                    <a:pt x="960031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302220" y="4830107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533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346385" y="4848910"/>
              <a:ext cx="827405" cy="153035"/>
            </a:xfrm>
            <a:custGeom>
              <a:avLst/>
              <a:gdLst/>
              <a:ahLst/>
              <a:cxnLst/>
              <a:rect l="l" t="t" r="r" b="b"/>
              <a:pathLst>
                <a:path w="827405" h="153035">
                  <a:moveTo>
                    <a:pt x="139026" y="102095"/>
                  </a:moveTo>
                  <a:lnTo>
                    <a:pt x="94780" y="102095"/>
                  </a:lnTo>
                  <a:lnTo>
                    <a:pt x="94780" y="51295"/>
                  </a:lnTo>
                  <a:lnTo>
                    <a:pt x="50609" y="51295"/>
                  </a:lnTo>
                  <a:lnTo>
                    <a:pt x="50609" y="495"/>
                  </a:lnTo>
                  <a:lnTo>
                    <a:pt x="76" y="495"/>
                  </a:lnTo>
                  <a:lnTo>
                    <a:pt x="76" y="51295"/>
                  </a:lnTo>
                  <a:lnTo>
                    <a:pt x="50533" y="51295"/>
                  </a:lnTo>
                  <a:lnTo>
                    <a:pt x="50533" y="102095"/>
                  </a:lnTo>
                  <a:lnTo>
                    <a:pt x="0" y="102095"/>
                  </a:lnTo>
                  <a:lnTo>
                    <a:pt x="0" y="152895"/>
                  </a:lnTo>
                  <a:lnTo>
                    <a:pt x="139026" y="152895"/>
                  </a:lnTo>
                  <a:lnTo>
                    <a:pt x="139026" y="102095"/>
                  </a:lnTo>
                  <a:close/>
                </a:path>
                <a:path w="827405" h="153035">
                  <a:moveTo>
                    <a:pt x="139026" y="495"/>
                  </a:moveTo>
                  <a:lnTo>
                    <a:pt x="94780" y="495"/>
                  </a:lnTo>
                  <a:lnTo>
                    <a:pt x="94780" y="51295"/>
                  </a:lnTo>
                  <a:lnTo>
                    <a:pt x="139026" y="51295"/>
                  </a:lnTo>
                  <a:lnTo>
                    <a:pt x="139026" y="495"/>
                  </a:lnTo>
                  <a:close/>
                </a:path>
                <a:path w="827405" h="153035">
                  <a:moveTo>
                    <a:pt x="783120" y="102095"/>
                  </a:moveTo>
                  <a:lnTo>
                    <a:pt x="732586" y="102095"/>
                  </a:lnTo>
                  <a:lnTo>
                    <a:pt x="732586" y="51295"/>
                  </a:lnTo>
                  <a:lnTo>
                    <a:pt x="600138" y="51295"/>
                  </a:lnTo>
                  <a:lnTo>
                    <a:pt x="600138" y="102095"/>
                  </a:lnTo>
                  <a:lnTo>
                    <a:pt x="549592" y="102095"/>
                  </a:lnTo>
                  <a:lnTo>
                    <a:pt x="549592" y="51295"/>
                  </a:lnTo>
                  <a:lnTo>
                    <a:pt x="505358" y="51295"/>
                  </a:lnTo>
                  <a:lnTo>
                    <a:pt x="505358" y="102095"/>
                  </a:lnTo>
                  <a:lnTo>
                    <a:pt x="461111" y="102095"/>
                  </a:lnTo>
                  <a:lnTo>
                    <a:pt x="461111" y="51295"/>
                  </a:lnTo>
                  <a:lnTo>
                    <a:pt x="416941" y="51295"/>
                  </a:lnTo>
                  <a:lnTo>
                    <a:pt x="416941" y="102095"/>
                  </a:lnTo>
                  <a:lnTo>
                    <a:pt x="366395" y="102095"/>
                  </a:lnTo>
                  <a:lnTo>
                    <a:pt x="366395" y="51295"/>
                  </a:lnTo>
                  <a:lnTo>
                    <a:pt x="321805" y="51295"/>
                  </a:lnTo>
                  <a:lnTo>
                    <a:pt x="321805" y="102095"/>
                  </a:lnTo>
                  <a:lnTo>
                    <a:pt x="277558" y="102095"/>
                  </a:lnTo>
                  <a:lnTo>
                    <a:pt x="277558" y="51295"/>
                  </a:lnTo>
                  <a:lnTo>
                    <a:pt x="233730" y="51295"/>
                  </a:lnTo>
                  <a:lnTo>
                    <a:pt x="233730" y="495"/>
                  </a:lnTo>
                  <a:lnTo>
                    <a:pt x="233311" y="495"/>
                  </a:lnTo>
                  <a:lnTo>
                    <a:pt x="233311" y="51295"/>
                  </a:lnTo>
                  <a:lnTo>
                    <a:pt x="233311" y="102095"/>
                  </a:lnTo>
                  <a:lnTo>
                    <a:pt x="183273" y="102095"/>
                  </a:lnTo>
                  <a:lnTo>
                    <a:pt x="183273" y="51295"/>
                  </a:lnTo>
                  <a:lnTo>
                    <a:pt x="233311" y="51295"/>
                  </a:lnTo>
                  <a:lnTo>
                    <a:pt x="233311" y="495"/>
                  </a:lnTo>
                  <a:lnTo>
                    <a:pt x="183197" y="495"/>
                  </a:lnTo>
                  <a:lnTo>
                    <a:pt x="183197" y="51295"/>
                  </a:lnTo>
                  <a:lnTo>
                    <a:pt x="139026" y="51295"/>
                  </a:lnTo>
                  <a:lnTo>
                    <a:pt x="139026" y="102095"/>
                  </a:lnTo>
                  <a:lnTo>
                    <a:pt x="182778" y="102095"/>
                  </a:lnTo>
                  <a:lnTo>
                    <a:pt x="182778" y="152895"/>
                  </a:lnTo>
                  <a:lnTo>
                    <a:pt x="783120" y="152895"/>
                  </a:lnTo>
                  <a:lnTo>
                    <a:pt x="783120" y="102095"/>
                  </a:lnTo>
                  <a:close/>
                </a:path>
                <a:path w="827405" h="153035">
                  <a:moveTo>
                    <a:pt x="827366" y="0"/>
                  </a:moveTo>
                  <a:lnTo>
                    <a:pt x="277558" y="0"/>
                  </a:lnTo>
                  <a:lnTo>
                    <a:pt x="277558" y="50800"/>
                  </a:lnTo>
                  <a:lnTo>
                    <a:pt x="827366" y="50800"/>
                  </a:lnTo>
                  <a:lnTo>
                    <a:pt x="82736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7396929" y="5020607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556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441102" y="5001805"/>
              <a:ext cx="638175" cy="127000"/>
            </a:xfrm>
            <a:custGeom>
              <a:avLst/>
              <a:gdLst/>
              <a:ahLst/>
              <a:cxnLst/>
              <a:rect l="l" t="t" r="r" b="b"/>
              <a:pathLst>
                <a:path w="638175" h="127000">
                  <a:moveTo>
                    <a:pt x="138950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38175" h="127000">
                  <a:moveTo>
                    <a:pt x="321868" y="38100"/>
                  </a:moveTo>
                  <a:lnTo>
                    <a:pt x="182841" y="38100"/>
                  </a:lnTo>
                  <a:lnTo>
                    <a:pt x="182841" y="88900"/>
                  </a:lnTo>
                  <a:lnTo>
                    <a:pt x="139014" y="88900"/>
                  </a:lnTo>
                  <a:lnTo>
                    <a:pt x="139014" y="127000"/>
                  </a:lnTo>
                  <a:lnTo>
                    <a:pt x="183261" y="127000"/>
                  </a:lnTo>
                  <a:lnTo>
                    <a:pt x="183261" y="88900"/>
                  </a:lnTo>
                  <a:lnTo>
                    <a:pt x="227088" y="88900"/>
                  </a:lnTo>
                  <a:lnTo>
                    <a:pt x="227088" y="127000"/>
                  </a:lnTo>
                  <a:lnTo>
                    <a:pt x="271335" y="127000"/>
                  </a:lnTo>
                  <a:lnTo>
                    <a:pt x="271335" y="88900"/>
                  </a:lnTo>
                  <a:lnTo>
                    <a:pt x="321868" y="88900"/>
                  </a:lnTo>
                  <a:lnTo>
                    <a:pt x="321868" y="38100"/>
                  </a:lnTo>
                  <a:close/>
                </a:path>
                <a:path w="638175" h="127000">
                  <a:moveTo>
                    <a:pt x="366458" y="88900"/>
                  </a:moveTo>
                  <a:lnTo>
                    <a:pt x="322224" y="88900"/>
                  </a:lnTo>
                  <a:lnTo>
                    <a:pt x="322224" y="127000"/>
                  </a:lnTo>
                  <a:lnTo>
                    <a:pt x="366458" y="127000"/>
                  </a:lnTo>
                  <a:lnTo>
                    <a:pt x="366458" y="88900"/>
                  </a:lnTo>
                  <a:close/>
                </a:path>
                <a:path w="638175" h="127000">
                  <a:moveTo>
                    <a:pt x="454596" y="88900"/>
                  </a:moveTo>
                  <a:lnTo>
                    <a:pt x="410349" y="88900"/>
                  </a:lnTo>
                  <a:lnTo>
                    <a:pt x="410349" y="127000"/>
                  </a:lnTo>
                  <a:lnTo>
                    <a:pt x="454596" y="127000"/>
                  </a:lnTo>
                  <a:lnTo>
                    <a:pt x="454596" y="88900"/>
                  </a:lnTo>
                  <a:close/>
                </a:path>
                <a:path w="638175" h="127000">
                  <a:moveTo>
                    <a:pt x="549376" y="37604"/>
                  </a:moveTo>
                  <a:lnTo>
                    <a:pt x="366115" y="37604"/>
                  </a:lnTo>
                  <a:lnTo>
                    <a:pt x="366115" y="88404"/>
                  </a:lnTo>
                  <a:lnTo>
                    <a:pt x="549376" y="88404"/>
                  </a:lnTo>
                  <a:lnTo>
                    <a:pt x="549376" y="37604"/>
                  </a:lnTo>
                  <a:close/>
                </a:path>
                <a:path w="638175" h="127000">
                  <a:moveTo>
                    <a:pt x="637870" y="0"/>
                  </a:moveTo>
                  <a:lnTo>
                    <a:pt x="593623" y="0"/>
                  </a:lnTo>
                  <a:lnTo>
                    <a:pt x="593623" y="38100"/>
                  </a:lnTo>
                  <a:lnTo>
                    <a:pt x="637870" y="38100"/>
                  </a:lnTo>
                  <a:lnTo>
                    <a:pt x="63787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/>
          <p:nvPr/>
        </p:nvSpPr>
        <p:spPr>
          <a:xfrm>
            <a:off x="18262384" y="8255727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4" h="38100">
                <a:moveTo>
                  <a:pt x="25616" y="38100"/>
                </a:moveTo>
                <a:lnTo>
                  <a:pt x="0" y="38100"/>
                </a:lnTo>
                <a:lnTo>
                  <a:pt x="0" y="0"/>
                </a:lnTo>
                <a:lnTo>
                  <a:pt x="25616" y="0"/>
                </a:lnTo>
                <a:lnTo>
                  <a:pt x="25616" y="38100"/>
                </a:lnTo>
                <a:close/>
              </a:path>
            </a:pathLst>
          </a:custGeom>
          <a:solidFill>
            <a:srgbClr val="6DE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5" name="object 165"/>
          <p:cNvGrpSpPr/>
          <p:nvPr/>
        </p:nvGrpSpPr>
        <p:grpSpPr>
          <a:xfrm>
            <a:off x="16980068" y="7938227"/>
            <a:ext cx="1308100" cy="2336800"/>
            <a:chOff x="16980068" y="7938227"/>
            <a:chExt cx="1308100" cy="2336800"/>
          </a:xfrm>
        </p:grpSpPr>
        <p:sp>
          <p:nvSpPr>
            <p:cNvPr id="166" name="object 166"/>
            <p:cNvSpPr/>
            <p:nvPr/>
          </p:nvSpPr>
          <p:spPr>
            <a:xfrm>
              <a:off x="17163264" y="7938236"/>
              <a:ext cx="688975" cy="177800"/>
            </a:xfrm>
            <a:custGeom>
              <a:avLst/>
              <a:gdLst/>
              <a:ahLst/>
              <a:cxnLst/>
              <a:rect l="l" t="t" r="r" b="b"/>
              <a:pathLst>
                <a:path w="688975" h="177800">
                  <a:moveTo>
                    <a:pt x="5053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0533" y="177800"/>
                  </a:lnTo>
                  <a:lnTo>
                    <a:pt x="50533" y="127000"/>
                  </a:lnTo>
                  <a:close/>
                </a:path>
                <a:path w="688975" h="177800">
                  <a:moveTo>
                    <a:pt x="138950" y="127000"/>
                  </a:moveTo>
                  <a:lnTo>
                    <a:pt x="94703" y="127000"/>
                  </a:lnTo>
                  <a:lnTo>
                    <a:pt x="94703" y="177800"/>
                  </a:lnTo>
                  <a:lnTo>
                    <a:pt x="138950" y="177800"/>
                  </a:lnTo>
                  <a:lnTo>
                    <a:pt x="138950" y="127000"/>
                  </a:lnTo>
                  <a:close/>
                </a:path>
                <a:path w="688975" h="1778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88975" h="177800">
                  <a:moveTo>
                    <a:pt x="183197" y="88900"/>
                  </a:moveTo>
                  <a:lnTo>
                    <a:pt x="138950" y="88900"/>
                  </a:lnTo>
                  <a:lnTo>
                    <a:pt x="138950" y="127000"/>
                  </a:lnTo>
                  <a:lnTo>
                    <a:pt x="183197" y="127000"/>
                  </a:lnTo>
                  <a:lnTo>
                    <a:pt x="183197" y="88900"/>
                  </a:lnTo>
                  <a:close/>
                </a:path>
                <a:path w="688975" h="177800">
                  <a:moveTo>
                    <a:pt x="277901" y="0"/>
                  </a:moveTo>
                  <a:lnTo>
                    <a:pt x="233654" y="0"/>
                  </a:lnTo>
                  <a:lnTo>
                    <a:pt x="233654" y="38100"/>
                  </a:ln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lnTo>
                    <a:pt x="277901" y="38100"/>
                  </a:lnTo>
                  <a:lnTo>
                    <a:pt x="277901" y="0"/>
                  </a:lnTo>
                  <a:close/>
                </a:path>
                <a:path w="688975" h="177800">
                  <a:moveTo>
                    <a:pt x="416852" y="38100"/>
                  </a:moveTo>
                  <a:lnTo>
                    <a:pt x="366318" y="38100"/>
                  </a:lnTo>
                  <a:lnTo>
                    <a:pt x="366318" y="88900"/>
                  </a:lnTo>
                  <a:lnTo>
                    <a:pt x="416852" y="88900"/>
                  </a:lnTo>
                  <a:lnTo>
                    <a:pt x="416852" y="38100"/>
                  </a:lnTo>
                  <a:close/>
                </a:path>
                <a:path w="688975" h="177800">
                  <a:moveTo>
                    <a:pt x="549516" y="37604"/>
                  </a:moveTo>
                  <a:lnTo>
                    <a:pt x="461098" y="37604"/>
                  </a:lnTo>
                  <a:lnTo>
                    <a:pt x="461098" y="88404"/>
                  </a:lnTo>
                  <a:lnTo>
                    <a:pt x="505345" y="88404"/>
                  </a:lnTo>
                  <a:lnTo>
                    <a:pt x="505345" y="126504"/>
                  </a:lnTo>
                  <a:lnTo>
                    <a:pt x="549516" y="126504"/>
                  </a:lnTo>
                  <a:lnTo>
                    <a:pt x="549516" y="88404"/>
                  </a:lnTo>
                  <a:lnTo>
                    <a:pt x="549516" y="37604"/>
                  </a:lnTo>
                  <a:close/>
                </a:path>
                <a:path w="688975" h="177800">
                  <a:moveTo>
                    <a:pt x="688479" y="127000"/>
                  </a:moveTo>
                  <a:lnTo>
                    <a:pt x="461098" y="127000"/>
                  </a:lnTo>
                  <a:lnTo>
                    <a:pt x="461098" y="88900"/>
                  </a:lnTo>
                  <a:lnTo>
                    <a:pt x="416852" y="88900"/>
                  </a:lnTo>
                  <a:lnTo>
                    <a:pt x="416852" y="127000"/>
                  </a:lnTo>
                  <a:lnTo>
                    <a:pt x="366318" y="127000"/>
                  </a:lnTo>
                  <a:lnTo>
                    <a:pt x="366318" y="88900"/>
                  </a:lnTo>
                  <a:lnTo>
                    <a:pt x="322148" y="88900"/>
                  </a:lnTo>
                  <a:lnTo>
                    <a:pt x="322148" y="38100"/>
                  </a:lnTo>
                  <a:lnTo>
                    <a:pt x="366318" y="38100"/>
                  </a:lnTo>
                  <a:lnTo>
                    <a:pt x="366318" y="0"/>
                  </a:lnTo>
                  <a:lnTo>
                    <a:pt x="322072" y="0"/>
                  </a:lnTo>
                  <a:lnTo>
                    <a:pt x="322072" y="38100"/>
                  </a:lnTo>
                  <a:lnTo>
                    <a:pt x="277901" y="38100"/>
                  </a:lnTo>
                  <a:lnTo>
                    <a:pt x="277901" y="88900"/>
                  </a:lnTo>
                  <a:lnTo>
                    <a:pt x="322072" y="88900"/>
                  </a:lnTo>
                  <a:lnTo>
                    <a:pt x="322072" y="127000"/>
                  </a:lnTo>
                  <a:lnTo>
                    <a:pt x="183261" y="127000"/>
                  </a:lnTo>
                  <a:lnTo>
                    <a:pt x="183261" y="177800"/>
                  </a:lnTo>
                  <a:lnTo>
                    <a:pt x="322224" y="177800"/>
                  </a:lnTo>
                  <a:lnTo>
                    <a:pt x="322224" y="127000"/>
                  </a:lnTo>
                  <a:lnTo>
                    <a:pt x="365899" y="127000"/>
                  </a:lnTo>
                  <a:lnTo>
                    <a:pt x="365899" y="177800"/>
                  </a:lnTo>
                  <a:lnTo>
                    <a:pt x="688479" y="177800"/>
                  </a:lnTo>
                  <a:lnTo>
                    <a:pt x="688479" y="1270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213731" y="81350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074846" y="8154136"/>
              <a:ext cx="960119" cy="190500"/>
            </a:xfrm>
            <a:custGeom>
              <a:avLst/>
              <a:gdLst/>
              <a:ahLst/>
              <a:cxnLst/>
              <a:rect l="l" t="t" r="r" b="b"/>
              <a:pathLst>
                <a:path w="960119" h="190500">
                  <a:moveTo>
                    <a:pt x="88417" y="50800"/>
                  </a:moveTo>
                  <a:lnTo>
                    <a:pt x="44246" y="50800"/>
                  </a:lnTo>
                  <a:lnTo>
                    <a:pt x="44246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960119" h="1905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60119" h="190500">
                  <a:moveTo>
                    <a:pt x="183121" y="139700"/>
                  </a:moveTo>
                  <a:lnTo>
                    <a:pt x="138950" y="139700"/>
                  </a:lnTo>
                  <a:lnTo>
                    <a:pt x="138950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874" y="139700"/>
                  </a:lnTo>
                  <a:lnTo>
                    <a:pt x="138874" y="190500"/>
                  </a:lnTo>
                  <a:lnTo>
                    <a:pt x="183121" y="190500"/>
                  </a:lnTo>
                  <a:lnTo>
                    <a:pt x="183121" y="139700"/>
                  </a:lnTo>
                  <a:close/>
                </a:path>
                <a:path w="960119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960119" h="190500">
                  <a:moveTo>
                    <a:pt x="22736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27368" y="50800"/>
                  </a:lnTo>
                  <a:lnTo>
                    <a:pt x="227368" y="0"/>
                  </a:lnTo>
                  <a:close/>
                </a:path>
                <a:path w="960119" h="190500">
                  <a:moveTo>
                    <a:pt x="410565" y="101600"/>
                  </a:moveTo>
                  <a:lnTo>
                    <a:pt x="366318" y="101600"/>
                  </a:lnTo>
                  <a:lnTo>
                    <a:pt x="366318" y="50800"/>
                  </a:lnTo>
                  <a:lnTo>
                    <a:pt x="322148" y="50800"/>
                  </a:lnTo>
                  <a:lnTo>
                    <a:pt x="322148" y="0"/>
                  </a:lnTo>
                  <a:lnTo>
                    <a:pt x="271614" y="0"/>
                  </a:lnTo>
                  <a:lnTo>
                    <a:pt x="271614" y="50800"/>
                  </a:lnTo>
                  <a:lnTo>
                    <a:pt x="322072" y="50800"/>
                  </a:lnTo>
                  <a:lnTo>
                    <a:pt x="322072" y="101600"/>
                  </a:lnTo>
                  <a:lnTo>
                    <a:pt x="271614" y="101600"/>
                  </a:lnTo>
                  <a:lnTo>
                    <a:pt x="271614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271538" y="101600"/>
                  </a:lnTo>
                  <a:lnTo>
                    <a:pt x="271538" y="139700"/>
                  </a:lnTo>
                  <a:lnTo>
                    <a:pt x="410565" y="139700"/>
                  </a:lnTo>
                  <a:lnTo>
                    <a:pt x="410565" y="101600"/>
                  </a:lnTo>
                  <a:close/>
                </a:path>
                <a:path w="960119" h="190500">
                  <a:moveTo>
                    <a:pt x="960018" y="101600"/>
                  </a:moveTo>
                  <a:lnTo>
                    <a:pt x="821067" y="101600"/>
                  </a:lnTo>
                  <a:lnTo>
                    <a:pt x="821067" y="50800"/>
                  </a:lnTo>
                  <a:lnTo>
                    <a:pt x="871601" y="50800"/>
                  </a:lnTo>
                  <a:lnTo>
                    <a:pt x="871601" y="0"/>
                  </a:lnTo>
                  <a:lnTo>
                    <a:pt x="688479" y="0"/>
                  </a:lnTo>
                  <a:lnTo>
                    <a:pt x="688479" y="50800"/>
                  </a:lnTo>
                  <a:lnTo>
                    <a:pt x="688479" y="101600"/>
                  </a:lnTo>
                  <a:lnTo>
                    <a:pt x="637933" y="101600"/>
                  </a:lnTo>
                  <a:lnTo>
                    <a:pt x="637933" y="50800"/>
                  </a:lnTo>
                  <a:lnTo>
                    <a:pt x="688479" y="50800"/>
                  </a:lnTo>
                  <a:lnTo>
                    <a:pt x="688479" y="0"/>
                  </a:lnTo>
                  <a:lnTo>
                    <a:pt x="549097" y="0"/>
                  </a:lnTo>
                  <a:lnTo>
                    <a:pt x="549097" y="50800"/>
                  </a:lnTo>
                  <a:lnTo>
                    <a:pt x="593344" y="50800"/>
                  </a:lnTo>
                  <a:lnTo>
                    <a:pt x="593344" y="101600"/>
                  </a:lnTo>
                  <a:lnTo>
                    <a:pt x="549097" y="101600"/>
                  </a:lnTo>
                  <a:lnTo>
                    <a:pt x="549097" y="50800"/>
                  </a:lnTo>
                  <a:lnTo>
                    <a:pt x="505345" y="50800"/>
                  </a:lnTo>
                  <a:lnTo>
                    <a:pt x="505345" y="0"/>
                  </a:lnTo>
                  <a:lnTo>
                    <a:pt x="504850" y="0"/>
                  </a:lnTo>
                  <a:lnTo>
                    <a:pt x="504850" y="50800"/>
                  </a:lnTo>
                  <a:lnTo>
                    <a:pt x="504850" y="101600"/>
                  </a:lnTo>
                  <a:lnTo>
                    <a:pt x="454812" y="101600"/>
                  </a:lnTo>
                  <a:lnTo>
                    <a:pt x="454812" y="50800"/>
                  </a:lnTo>
                  <a:lnTo>
                    <a:pt x="504850" y="50800"/>
                  </a:lnTo>
                  <a:lnTo>
                    <a:pt x="504850" y="0"/>
                  </a:lnTo>
                  <a:lnTo>
                    <a:pt x="366318" y="0"/>
                  </a:lnTo>
                  <a:lnTo>
                    <a:pt x="366318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454317" y="101600"/>
                  </a:lnTo>
                  <a:lnTo>
                    <a:pt x="454317" y="139700"/>
                  </a:lnTo>
                  <a:lnTo>
                    <a:pt x="960018" y="139700"/>
                  </a:lnTo>
                  <a:lnTo>
                    <a:pt x="960018" y="1016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302220" y="8319227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40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6980066" y="8344141"/>
              <a:ext cx="1308100" cy="88900"/>
            </a:xfrm>
            <a:custGeom>
              <a:avLst/>
              <a:gdLst/>
              <a:ahLst/>
              <a:cxnLst/>
              <a:rect l="l" t="t" r="r" b="b"/>
              <a:pathLst>
                <a:path w="1308100" h="88900">
                  <a:moveTo>
                    <a:pt x="50533" y="495"/>
                  </a:moveTo>
                  <a:lnTo>
                    <a:pt x="0" y="495"/>
                  </a:lnTo>
                  <a:lnTo>
                    <a:pt x="0" y="51295"/>
                  </a:lnTo>
                  <a:lnTo>
                    <a:pt x="50533" y="51295"/>
                  </a:lnTo>
                  <a:lnTo>
                    <a:pt x="50533" y="495"/>
                  </a:lnTo>
                  <a:close/>
                </a:path>
                <a:path w="1308100" h="88900">
                  <a:moveTo>
                    <a:pt x="139026" y="495"/>
                  </a:moveTo>
                  <a:lnTo>
                    <a:pt x="94780" y="495"/>
                  </a:lnTo>
                  <a:lnTo>
                    <a:pt x="94780" y="51295"/>
                  </a:lnTo>
                  <a:lnTo>
                    <a:pt x="139026" y="51295"/>
                  </a:lnTo>
                  <a:lnTo>
                    <a:pt x="139026" y="495"/>
                  </a:lnTo>
                  <a:close/>
                </a:path>
                <a:path w="1308100" h="88900">
                  <a:moveTo>
                    <a:pt x="233730" y="495"/>
                  </a:moveTo>
                  <a:lnTo>
                    <a:pt x="183197" y="495"/>
                  </a:lnTo>
                  <a:lnTo>
                    <a:pt x="183197" y="51295"/>
                  </a:lnTo>
                  <a:lnTo>
                    <a:pt x="233730" y="51295"/>
                  </a:lnTo>
                  <a:lnTo>
                    <a:pt x="233730" y="495"/>
                  </a:lnTo>
                  <a:close/>
                </a:path>
                <a:path w="1308100" h="88900">
                  <a:moveTo>
                    <a:pt x="322148" y="495"/>
                  </a:moveTo>
                  <a:lnTo>
                    <a:pt x="277901" y="495"/>
                  </a:lnTo>
                  <a:lnTo>
                    <a:pt x="277901" y="51295"/>
                  </a:lnTo>
                  <a:lnTo>
                    <a:pt x="322148" y="51295"/>
                  </a:lnTo>
                  <a:lnTo>
                    <a:pt x="322148" y="495"/>
                  </a:lnTo>
                  <a:close/>
                </a:path>
                <a:path w="1308100" h="88900">
                  <a:moveTo>
                    <a:pt x="416928" y="495"/>
                  </a:moveTo>
                  <a:lnTo>
                    <a:pt x="366395" y="495"/>
                  </a:lnTo>
                  <a:lnTo>
                    <a:pt x="366395" y="51295"/>
                  </a:lnTo>
                  <a:lnTo>
                    <a:pt x="416928" y="51295"/>
                  </a:lnTo>
                  <a:lnTo>
                    <a:pt x="416928" y="495"/>
                  </a:lnTo>
                  <a:close/>
                </a:path>
                <a:path w="1308100" h="88900">
                  <a:moveTo>
                    <a:pt x="599630" y="495"/>
                  </a:moveTo>
                  <a:lnTo>
                    <a:pt x="460603" y="495"/>
                  </a:lnTo>
                  <a:lnTo>
                    <a:pt x="460603" y="51295"/>
                  </a:lnTo>
                  <a:lnTo>
                    <a:pt x="599630" y="51295"/>
                  </a:lnTo>
                  <a:lnTo>
                    <a:pt x="599630" y="495"/>
                  </a:lnTo>
                  <a:close/>
                </a:path>
                <a:path w="1308100" h="88900">
                  <a:moveTo>
                    <a:pt x="1098969" y="0"/>
                  </a:moveTo>
                  <a:lnTo>
                    <a:pt x="643877" y="0"/>
                  </a:lnTo>
                  <a:lnTo>
                    <a:pt x="643877" y="50800"/>
                  </a:lnTo>
                  <a:lnTo>
                    <a:pt x="1054938" y="50800"/>
                  </a:lnTo>
                  <a:lnTo>
                    <a:pt x="1054938" y="88900"/>
                  </a:lnTo>
                  <a:lnTo>
                    <a:pt x="1098969" y="88900"/>
                  </a:lnTo>
                  <a:lnTo>
                    <a:pt x="1098969" y="50800"/>
                  </a:lnTo>
                  <a:lnTo>
                    <a:pt x="1098969" y="0"/>
                  </a:lnTo>
                  <a:close/>
                </a:path>
                <a:path w="1308100" h="88900">
                  <a:moveTo>
                    <a:pt x="1307934" y="495"/>
                  </a:moveTo>
                  <a:lnTo>
                    <a:pt x="1282242" y="495"/>
                  </a:lnTo>
                  <a:lnTo>
                    <a:pt x="1282242" y="51295"/>
                  </a:lnTo>
                  <a:lnTo>
                    <a:pt x="1307934" y="51295"/>
                  </a:lnTo>
                  <a:lnTo>
                    <a:pt x="1307934" y="495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7119022" y="84144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6980066" y="8395436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33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38100"/>
                  </a:lnTo>
                  <a:close/>
                </a:path>
                <a:path w="1308100" h="1270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50533" y="88900"/>
                  </a:lnTo>
                  <a:lnTo>
                    <a:pt x="50533" y="127000"/>
                  </a:lnTo>
                  <a:lnTo>
                    <a:pt x="94780" y="127000"/>
                  </a:lnTo>
                  <a:lnTo>
                    <a:pt x="9478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1308100" h="127000">
                  <a:moveTo>
                    <a:pt x="233730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close/>
                </a:path>
                <a:path w="1308100" h="1270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38100"/>
                  </a:lnTo>
                  <a:close/>
                </a:path>
                <a:path w="1308100" h="127000">
                  <a:moveTo>
                    <a:pt x="1237932" y="38100"/>
                  </a:moveTo>
                  <a:lnTo>
                    <a:pt x="1010691" y="38100"/>
                  </a:lnTo>
                  <a:lnTo>
                    <a:pt x="1010691" y="0"/>
                  </a:lnTo>
                  <a:lnTo>
                    <a:pt x="966457" y="0"/>
                  </a:lnTo>
                  <a:lnTo>
                    <a:pt x="966457" y="38100"/>
                  </a:lnTo>
                  <a:lnTo>
                    <a:pt x="915911" y="38100"/>
                  </a:lnTo>
                  <a:lnTo>
                    <a:pt x="915911" y="0"/>
                  </a:lnTo>
                  <a:lnTo>
                    <a:pt x="783259" y="0"/>
                  </a:lnTo>
                  <a:lnTo>
                    <a:pt x="783259" y="38100"/>
                  </a:lnTo>
                  <a:lnTo>
                    <a:pt x="365823" y="38100"/>
                  </a:lnTo>
                  <a:lnTo>
                    <a:pt x="365823" y="88900"/>
                  </a:lnTo>
                  <a:lnTo>
                    <a:pt x="1237932" y="88900"/>
                  </a:lnTo>
                  <a:lnTo>
                    <a:pt x="1237932" y="38100"/>
                  </a:lnTo>
                  <a:close/>
                </a:path>
                <a:path w="1308100" h="127000">
                  <a:moveTo>
                    <a:pt x="1307934" y="38100"/>
                  </a:moveTo>
                  <a:lnTo>
                    <a:pt x="1282319" y="38100"/>
                  </a:lnTo>
                  <a:lnTo>
                    <a:pt x="1282319" y="0"/>
                  </a:lnTo>
                  <a:lnTo>
                    <a:pt x="1238072" y="0"/>
                  </a:lnTo>
                  <a:lnTo>
                    <a:pt x="1238072" y="38100"/>
                  </a:lnTo>
                  <a:lnTo>
                    <a:pt x="1282242" y="38100"/>
                  </a:lnTo>
                  <a:lnTo>
                    <a:pt x="1282242" y="88900"/>
                  </a:lnTo>
                  <a:lnTo>
                    <a:pt x="1307934" y="88900"/>
                  </a:lnTo>
                  <a:lnTo>
                    <a:pt x="130793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7119022" y="8503377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6980066" y="8522436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308100" h="50800">
                  <a:moveTo>
                    <a:pt x="139026" y="0"/>
                  </a:moveTo>
                  <a:lnTo>
                    <a:pt x="94780" y="0"/>
                  </a:lnTo>
                  <a:lnTo>
                    <a:pt x="94780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308100" h="508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308100" h="50800">
                  <a:moveTo>
                    <a:pt x="41692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416928" y="50800"/>
                  </a:lnTo>
                  <a:lnTo>
                    <a:pt x="416928" y="0"/>
                  </a:lnTo>
                  <a:close/>
                </a:path>
                <a:path w="1308100" h="50800">
                  <a:moveTo>
                    <a:pt x="1307934" y="0"/>
                  </a:moveTo>
                  <a:lnTo>
                    <a:pt x="460603" y="0"/>
                  </a:lnTo>
                  <a:lnTo>
                    <a:pt x="460603" y="50800"/>
                  </a:lnTo>
                  <a:lnTo>
                    <a:pt x="1307934" y="50800"/>
                  </a:lnTo>
                  <a:lnTo>
                    <a:pt x="130793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7119022" y="8592277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7074846" y="8573236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213484" h="88900">
                  <a:moveTo>
                    <a:pt x="22744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213484" h="88900">
                  <a:moveTo>
                    <a:pt x="1213154" y="38100"/>
                  </a:moveTo>
                  <a:lnTo>
                    <a:pt x="1187386" y="38100"/>
                  </a:lnTo>
                  <a:lnTo>
                    <a:pt x="1187386" y="0"/>
                  </a:lnTo>
                  <a:lnTo>
                    <a:pt x="1143292" y="0"/>
                  </a:lnTo>
                  <a:lnTo>
                    <a:pt x="1143292" y="38100"/>
                  </a:lnTo>
                  <a:lnTo>
                    <a:pt x="1099045" y="38100"/>
                  </a:lnTo>
                  <a:lnTo>
                    <a:pt x="1099045" y="0"/>
                  </a:lnTo>
                  <a:lnTo>
                    <a:pt x="1054874" y="0"/>
                  </a:lnTo>
                  <a:lnTo>
                    <a:pt x="1054874" y="38100"/>
                  </a:lnTo>
                  <a:lnTo>
                    <a:pt x="1004328" y="38100"/>
                  </a:lnTo>
                  <a:lnTo>
                    <a:pt x="1004328" y="0"/>
                  </a:lnTo>
                  <a:lnTo>
                    <a:pt x="871677" y="0"/>
                  </a:lnTo>
                  <a:lnTo>
                    <a:pt x="871677" y="38100"/>
                  </a:lnTo>
                  <a:lnTo>
                    <a:pt x="271043" y="38100"/>
                  </a:lnTo>
                  <a:lnTo>
                    <a:pt x="271043" y="88900"/>
                  </a:lnTo>
                  <a:lnTo>
                    <a:pt x="1213154" y="88900"/>
                  </a:lnTo>
                  <a:lnTo>
                    <a:pt x="121315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7119022" y="8687527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7074846" y="8712936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508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213484" h="50800">
                  <a:moveTo>
                    <a:pt x="32214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213484" h="50800">
                  <a:moveTo>
                    <a:pt x="688479" y="0"/>
                  </a:moveTo>
                  <a:lnTo>
                    <a:pt x="365823" y="0"/>
                  </a:lnTo>
                  <a:lnTo>
                    <a:pt x="365823" y="50800"/>
                  </a:lnTo>
                  <a:lnTo>
                    <a:pt x="688479" y="50800"/>
                  </a:lnTo>
                  <a:lnTo>
                    <a:pt x="688479" y="0"/>
                  </a:lnTo>
                  <a:close/>
                </a:path>
                <a:path w="1213484" h="50800">
                  <a:moveTo>
                    <a:pt x="1213154" y="0"/>
                  </a:moveTo>
                  <a:lnTo>
                    <a:pt x="732713" y="0"/>
                  </a:lnTo>
                  <a:lnTo>
                    <a:pt x="732713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7119022" y="8782777"/>
              <a:ext cx="960755" cy="0"/>
            </a:xfrm>
            <a:custGeom>
              <a:avLst/>
              <a:gdLst/>
              <a:ahLst/>
              <a:cxnLst/>
              <a:rect l="l" t="t" r="r" b="b"/>
              <a:pathLst>
                <a:path w="960755">
                  <a:moveTo>
                    <a:pt x="0" y="0"/>
                  </a:moveTo>
                  <a:lnTo>
                    <a:pt x="96016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7163187" y="8763736"/>
              <a:ext cx="1125220" cy="76200"/>
            </a:xfrm>
            <a:custGeom>
              <a:avLst/>
              <a:gdLst/>
              <a:ahLst/>
              <a:cxnLst/>
              <a:rect l="l" t="t" r="r" b="b"/>
              <a:pathLst>
                <a:path w="1125219" h="76200">
                  <a:moveTo>
                    <a:pt x="13902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9026" y="76200"/>
                  </a:lnTo>
                  <a:lnTo>
                    <a:pt x="139026" y="38100"/>
                  </a:lnTo>
                  <a:close/>
                </a:path>
                <a:path w="1125219" h="76200">
                  <a:moveTo>
                    <a:pt x="1124813" y="38100"/>
                  </a:moveTo>
                  <a:lnTo>
                    <a:pt x="1099045" y="38100"/>
                  </a:lnTo>
                  <a:lnTo>
                    <a:pt x="1099045" y="0"/>
                  </a:lnTo>
                  <a:lnTo>
                    <a:pt x="966533" y="0"/>
                  </a:lnTo>
                  <a:lnTo>
                    <a:pt x="966533" y="38100"/>
                  </a:lnTo>
                  <a:lnTo>
                    <a:pt x="182702" y="38100"/>
                  </a:lnTo>
                  <a:lnTo>
                    <a:pt x="182702" y="76200"/>
                  </a:lnTo>
                  <a:lnTo>
                    <a:pt x="1124813" y="76200"/>
                  </a:lnTo>
                  <a:lnTo>
                    <a:pt x="1124813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7213731" y="8865327"/>
              <a:ext cx="1049020" cy="0"/>
            </a:xfrm>
            <a:custGeom>
              <a:avLst/>
              <a:gdLst/>
              <a:ahLst/>
              <a:cxnLst/>
              <a:rect l="l" t="t" r="r" b="b"/>
              <a:pathLst>
                <a:path w="1049019">
                  <a:moveTo>
                    <a:pt x="0" y="0"/>
                  </a:moveTo>
                  <a:lnTo>
                    <a:pt x="1048512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7257968" y="8890736"/>
              <a:ext cx="1030605" cy="50800"/>
            </a:xfrm>
            <a:custGeom>
              <a:avLst/>
              <a:gdLst/>
              <a:ahLst/>
              <a:cxnLst/>
              <a:rect l="l" t="t" r="r" b="b"/>
              <a:pathLst>
                <a:path w="1030605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508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50800">
                  <a:moveTo>
                    <a:pt x="321729" y="0"/>
                  </a:moveTo>
                  <a:lnTo>
                    <a:pt x="182702" y="0"/>
                  </a:lnTo>
                  <a:lnTo>
                    <a:pt x="182702" y="50800"/>
                  </a:lnTo>
                  <a:lnTo>
                    <a:pt x="321729" y="50800"/>
                  </a:lnTo>
                  <a:lnTo>
                    <a:pt x="321729" y="0"/>
                  </a:lnTo>
                  <a:close/>
                </a:path>
                <a:path w="1030605" h="50800">
                  <a:moveTo>
                    <a:pt x="1030033" y="0"/>
                  </a:moveTo>
                  <a:lnTo>
                    <a:pt x="365975" y="0"/>
                  </a:lnTo>
                  <a:lnTo>
                    <a:pt x="36597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7302220" y="8960577"/>
              <a:ext cx="960119" cy="0"/>
            </a:xfrm>
            <a:custGeom>
              <a:avLst/>
              <a:gdLst/>
              <a:ahLst/>
              <a:cxnLst/>
              <a:rect l="l" t="t" r="r" b="b"/>
              <a:pathLst>
                <a:path w="960119">
                  <a:moveTo>
                    <a:pt x="0" y="0"/>
                  </a:moveTo>
                  <a:lnTo>
                    <a:pt x="960023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7257968" y="8979636"/>
              <a:ext cx="1030605" cy="101600"/>
            </a:xfrm>
            <a:custGeom>
              <a:avLst/>
              <a:gdLst/>
              <a:ahLst/>
              <a:cxnLst/>
              <a:rect l="l" t="t" r="r" b="b"/>
              <a:pathLst>
                <a:path w="1030605" h="1016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016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01600">
                  <a:moveTo>
                    <a:pt x="227444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139026" y="50800"/>
                  </a:lnTo>
                  <a:lnTo>
                    <a:pt x="139026" y="101600"/>
                  </a:lnTo>
                  <a:lnTo>
                    <a:pt x="183273" y="101600"/>
                  </a:lnTo>
                  <a:lnTo>
                    <a:pt x="183273" y="50800"/>
                  </a:lnTo>
                  <a:lnTo>
                    <a:pt x="227444" y="50800"/>
                  </a:lnTo>
                  <a:lnTo>
                    <a:pt x="227444" y="0"/>
                  </a:lnTo>
                  <a:close/>
                </a:path>
                <a:path w="1030605" h="101600">
                  <a:moveTo>
                    <a:pt x="960031" y="0"/>
                  </a:moveTo>
                  <a:lnTo>
                    <a:pt x="271195" y="0"/>
                  </a:lnTo>
                  <a:lnTo>
                    <a:pt x="271195" y="50800"/>
                  </a:lnTo>
                  <a:lnTo>
                    <a:pt x="960031" y="50800"/>
                  </a:lnTo>
                  <a:lnTo>
                    <a:pt x="960031" y="0"/>
                  </a:lnTo>
                  <a:close/>
                </a:path>
                <a:path w="1030605" h="101600">
                  <a:moveTo>
                    <a:pt x="1030033" y="0"/>
                  </a:moveTo>
                  <a:lnTo>
                    <a:pt x="1004341" y="0"/>
                  </a:lnTo>
                  <a:lnTo>
                    <a:pt x="1004341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485418" y="9055827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163264" y="9081236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125219" h="88900">
                  <a:moveTo>
                    <a:pt x="366318" y="50800"/>
                  </a:moveTo>
                  <a:lnTo>
                    <a:pt x="322148" y="50800"/>
                  </a:lnTo>
                  <a:lnTo>
                    <a:pt x="322148" y="0"/>
                  </a:lnTo>
                  <a:lnTo>
                    <a:pt x="277901" y="0"/>
                  </a:lnTo>
                  <a:lnTo>
                    <a:pt x="277901" y="50800"/>
                  </a:lnTo>
                  <a:lnTo>
                    <a:pt x="322072" y="50800"/>
                  </a:lnTo>
                  <a:lnTo>
                    <a:pt x="322072" y="88900"/>
                  </a:lnTo>
                  <a:lnTo>
                    <a:pt x="366318" y="88900"/>
                  </a:lnTo>
                  <a:lnTo>
                    <a:pt x="366318" y="50800"/>
                  </a:lnTo>
                  <a:close/>
                </a:path>
                <a:path w="1125219" h="88900">
                  <a:moveTo>
                    <a:pt x="416852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52" y="50800"/>
                  </a:lnTo>
                  <a:lnTo>
                    <a:pt x="416852" y="0"/>
                  </a:lnTo>
                  <a:close/>
                </a:path>
                <a:path w="1125219" h="88900">
                  <a:moveTo>
                    <a:pt x="599706" y="0"/>
                  </a:moveTo>
                  <a:lnTo>
                    <a:pt x="460679" y="0"/>
                  </a:lnTo>
                  <a:lnTo>
                    <a:pt x="460679" y="50800"/>
                  </a:lnTo>
                  <a:lnTo>
                    <a:pt x="599706" y="50800"/>
                  </a:lnTo>
                  <a:lnTo>
                    <a:pt x="599706" y="0"/>
                  </a:lnTo>
                  <a:close/>
                </a:path>
                <a:path w="1125219" h="88900">
                  <a:moveTo>
                    <a:pt x="966241" y="0"/>
                  </a:moveTo>
                  <a:lnTo>
                    <a:pt x="643953" y="0"/>
                  </a:lnTo>
                  <a:lnTo>
                    <a:pt x="643953" y="50800"/>
                  </a:lnTo>
                  <a:lnTo>
                    <a:pt x="966241" y="50800"/>
                  </a:lnTo>
                  <a:lnTo>
                    <a:pt x="966241" y="0"/>
                  </a:lnTo>
                  <a:close/>
                </a:path>
                <a:path w="1125219" h="88900">
                  <a:moveTo>
                    <a:pt x="1054874" y="0"/>
                  </a:moveTo>
                  <a:lnTo>
                    <a:pt x="1010627" y="0"/>
                  </a:lnTo>
                  <a:lnTo>
                    <a:pt x="1010627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50800"/>
                  </a:lnTo>
                  <a:lnTo>
                    <a:pt x="1124737" y="508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580127" y="9151077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7163264" y="9170136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533" y="381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38100"/>
                  </a:lnTo>
                  <a:lnTo>
                    <a:pt x="138950" y="381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77901" y="38100"/>
                  </a:moveTo>
                  <a:lnTo>
                    <a:pt x="233730" y="38100"/>
                  </a:lnTo>
                  <a:lnTo>
                    <a:pt x="233730" y="0"/>
                  </a:lnTo>
                  <a:lnTo>
                    <a:pt x="183197" y="0"/>
                  </a:lnTo>
                  <a:lnTo>
                    <a:pt x="183197" y="38100"/>
                  </a:lnTo>
                  <a:lnTo>
                    <a:pt x="233654" y="38100"/>
                  </a:lnTo>
                  <a:lnTo>
                    <a:pt x="233654" y="88900"/>
                  </a:lnTo>
                  <a:lnTo>
                    <a:pt x="277901" y="88900"/>
                  </a:lnTo>
                  <a:lnTo>
                    <a:pt x="277901" y="38100"/>
                  </a:lnTo>
                  <a:close/>
                </a:path>
                <a:path w="1125219" h="88900">
                  <a:moveTo>
                    <a:pt x="322148" y="0"/>
                  </a:moveTo>
                  <a:lnTo>
                    <a:pt x="277901" y="0"/>
                  </a:lnTo>
                  <a:lnTo>
                    <a:pt x="277901" y="38100"/>
                  </a:lnTo>
                  <a:lnTo>
                    <a:pt x="322148" y="38100"/>
                  </a:lnTo>
                  <a:lnTo>
                    <a:pt x="322148" y="0"/>
                  </a:lnTo>
                  <a:close/>
                </a:path>
                <a:path w="1125219" h="88900">
                  <a:moveTo>
                    <a:pt x="505345" y="0"/>
                  </a:moveTo>
                  <a:lnTo>
                    <a:pt x="366318" y="0"/>
                  </a:lnTo>
                  <a:lnTo>
                    <a:pt x="366318" y="38100"/>
                  </a:lnTo>
                  <a:lnTo>
                    <a:pt x="505345" y="38100"/>
                  </a:lnTo>
                  <a:lnTo>
                    <a:pt x="505345" y="0"/>
                  </a:lnTo>
                  <a:close/>
                </a:path>
                <a:path w="1125219" h="88900">
                  <a:moveTo>
                    <a:pt x="1054735" y="0"/>
                  </a:moveTo>
                  <a:lnTo>
                    <a:pt x="549173" y="0"/>
                  </a:lnTo>
                  <a:lnTo>
                    <a:pt x="549173" y="38100"/>
                  </a:lnTo>
                  <a:lnTo>
                    <a:pt x="1054735" y="38100"/>
                  </a:lnTo>
                  <a:lnTo>
                    <a:pt x="1054735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38100"/>
                  </a:lnTo>
                  <a:lnTo>
                    <a:pt x="1124737" y="381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580127" y="9233627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074848" y="9284427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119017" y="9259036"/>
              <a:ext cx="1169035" cy="88900"/>
            </a:xfrm>
            <a:custGeom>
              <a:avLst/>
              <a:gdLst/>
              <a:ahLst/>
              <a:cxnLst/>
              <a:rect l="l" t="t" r="r" b="b"/>
              <a:pathLst>
                <a:path w="1169034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169034" h="889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50800"/>
                  </a:lnTo>
                  <a:close/>
                </a:path>
                <a:path w="1169034" h="88900">
                  <a:moveTo>
                    <a:pt x="410641" y="50800"/>
                  </a:moveTo>
                  <a:lnTo>
                    <a:pt x="366395" y="50800"/>
                  </a:lnTo>
                  <a:lnTo>
                    <a:pt x="366395" y="88900"/>
                  </a:lnTo>
                  <a:lnTo>
                    <a:pt x="410641" y="88900"/>
                  </a:lnTo>
                  <a:lnTo>
                    <a:pt x="410641" y="50800"/>
                  </a:lnTo>
                  <a:close/>
                </a:path>
                <a:path w="1169034" h="88900">
                  <a:moveTo>
                    <a:pt x="1010488" y="0"/>
                  </a:moveTo>
                  <a:lnTo>
                    <a:pt x="871461" y="0"/>
                  </a:lnTo>
                  <a:lnTo>
                    <a:pt x="871461" y="50800"/>
                  </a:lnTo>
                  <a:lnTo>
                    <a:pt x="1010488" y="50800"/>
                  </a:lnTo>
                  <a:lnTo>
                    <a:pt x="1010488" y="0"/>
                  </a:lnTo>
                  <a:close/>
                </a:path>
                <a:path w="1169034" h="88900">
                  <a:moveTo>
                    <a:pt x="1099121" y="0"/>
                  </a:moveTo>
                  <a:lnTo>
                    <a:pt x="1054874" y="0"/>
                  </a:lnTo>
                  <a:lnTo>
                    <a:pt x="1054874" y="50800"/>
                  </a:lnTo>
                  <a:lnTo>
                    <a:pt x="1099121" y="50800"/>
                  </a:lnTo>
                  <a:lnTo>
                    <a:pt x="1099121" y="0"/>
                  </a:lnTo>
                  <a:close/>
                </a:path>
                <a:path w="1169034" h="88900">
                  <a:moveTo>
                    <a:pt x="1168984" y="0"/>
                  </a:moveTo>
                  <a:lnTo>
                    <a:pt x="1143368" y="0"/>
                  </a:lnTo>
                  <a:lnTo>
                    <a:pt x="1143368" y="50800"/>
                  </a:lnTo>
                  <a:lnTo>
                    <a:pt x="1168984" y="50800"/>
                  </a:lnTo>
                  <a:lnTo>
                    <a:pt x="116898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7668546" y="93288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7074848" y="9373327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89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213721" y="9347936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074419" h="88900">
                  <a:moveTo>
                    <a:pt x="132740" y="50800"/>
                  </a:moveTo>
                  <a:lnTo>
                    <a:pt x="88493" y="50800"/>
                  </a:lnTo>
                  <a:lnTo>
                    <a:pt x="88493" y="88900"/>
                  </a:lnTo>
                  <a:lnTo>
                    <a:pt x="132740" y="88900"/>
                  </a:lnTo>
                  <a:lnTo>
                    <a:pt x="132740" y="50800"/>
                  </a:lnTo>
                  <a:close/>
                </a:path>
                <a:path w="1074419" h="88900">
                  <a:moveTo>
                    <a:pt x="227520" y="50800"/>
                  </a:moveTo>
                  <a:lnTo>
                    <a:pt x="183273" y="50800"/>
                  </a:lnTo>
                  <a:lnTo>
                    <a:pt x="183273" y="88900"/>
                  </a:lnTo>
                  <a:lnTo>
                    <a:pt x="227520" y="88900"/>
                  </a:lnTo>
                  <a:lnTo>
                    <a:pt x="227520" y="50800"/>
                  </a:lnTo>
                  <a:close/>
                </a:path>
                <a:path w="1074419" h="88900">
                  <a:moveTo>
                    <a:pt x="315937" y="50800"/>
                  </a:moveTo>
                  <a:lnTo>
                    <a:pt x="271691" y="50800"/>
                  </a:lnTo>
                  <a:lnTo>
                    <a:pt x="271691" y="88900"/>
                  </a:lnTo>
                  <a:lnTo>
                    <a:pt x="315937" y="88900"/>
                  </a:lnTo>
                  <a:lnTo>
                    <a:pt x="315937" y="50800"/>
                  </a:lnTo>
                  <a:close/>
                </a:path>
                <a:path w="1074419" h="88900">
                  <a:moveTo>
                    <a:pt x="499059" y="50800"/>
                  </a:moveTo>
                  <a:lnTo>
                    <a:pt x="454825" y="50800"/>
                  </a:lnTo>
                  <a:lnTo>
                    <a:pt x="454825" y="88900"/>
                  </a:lnTo>
                  <a:lnTo>
                    <a:pt x="499059" y="88900"/>
                  </a:lnTo>
                  <a:lnTo>
                    <a:pt x="499059" y="50800"/>
                  </a:lnTo>
                  <a:close/>
                </a:path>
                <a:path w="1074419" h="88900">
                  <a:moveTo>
                    <a:pt x="821283" y="0"/>
                  </a:moveTo>
                  <a:lnTo>
                    <a:pt x="682256" y="0"/>
                  </a:lnTo>
                  <a:lnTo>
                    <a:pt x="682256" y="50800"/>
                  </a:lnTo>
                  <a:lnTo>
                    <a:pt x="821283" y="50800"/>
                  </a:lnTo>
                  <a:lnTo>
                    <a:pt x="821283" y="0"/>
                  </a:lnTo>
                  <a:close/>
                </a:path>
                <a:path w="1074419" h="88900">
                  <a:moveTo>
                    <a:pt x="1004417" y="0"/>
                  </a:moveTo>
                  <a:lnTo>
                    <a:pt x="865390" y="0"/>
                  </a:lnTo>
                  <a:lnTo>
                    <a:pt x="865390" y="50800"/>
                  </a:lnTo>
                  <a:lnTo>
                    <a:pt x="1004417" y="50800"/>
                  </a:lnTo>
                  <a:lnTo>
                    <a:pt x="1004417" y="0"/>
                  </a:lnTo>
                  <a:close/>
                </a:path>
                <a:path w="1074419" h="88900">
                  <a:moveTo>
                    <a:pt x="1074280" y="0"/>
                  </a:moveTo>
                  <a:lnTo>
                    <a:pt x="1048588" y="0"/>
                  </a:lnTo>
                  <a:lnTo>
                    <a:pt x="1048588" y="50800"/>
                  </a:lnTo>
                  <a:lnTo>
                    <a:pt x="1074280" y="50800"/>
                  </a:lnTo>
                  <a:lnTo>
                    <a:pt x="107428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763325" y="9417777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>
                  <a:moveTo>
                    <a:pt x="0" y="0"/>
                  </a:moveTo>
                  <a:lnTo>
                    <a:pt x="49891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074848" y="9462227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074846" y="9436836"/>
              <a:ext cx="1213485" cy="190500"/>
            </a:xfrm>
            <a:custGeom>
              <a:avLst/>
              <a:gdLst/>
              <a:ahLst/>
              <a:cxnLst/>
              <a:rect l="l" t="t" r="r" b="b"/>
              <a:pathLst>
                <a:path w="1213484" h="190500">
                  <a:moveTo>
                    <a:pt x="88417" y="50800"/>
                  </a:move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170" y="139700"/>
                  </a:lnTo>
                  <a:lnTo>
                    <a:pt x="44170" y="190500"/>
                  </a:lnTo>
                  <a:lnTo>
                    <a:pt x="88417" y="190500"/>
                  </a:lnTo>
                  <a:lnTo>
                    <a:pt x="88417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1213484" h="190500">
                  <a:moveTo>
                    <a:pt x="183121" y="50800"/>
                  </a:moveTo>
                  <a:lnTo>
                    <a:pt x="138874" y="50800"/>
                  </a:lnTo>
                  <a:lnTo>
                    <a:pt x="138874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950" y="139700"/>
                  </a:lnTo>
                  <a:lnTo>
                    <a:pt x="138950" y="101600"/>
                  </a:lnTo>
                  <a:lnTo>
                    <a:pt x="183121" y="101600"/>
                  </a:lnTo>
                  <a:lnTo>
                    <a:pt x="183121" y="50800"/>
                  </a:lnTo>
                  <a:close/>
                </a:path>
                <a:path w="1213484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138950" y="139700"/>
                  </a:lnTo>
                  <a:lnTo>
                    <a:pt x="138950" y="190500"/>
                  </a:lnTo>
                  <a:lnTo>
                    <a:pt x="183197" y="190500"/>
                  </a:lnTo>
                  <a:lnTo>
                    <a:pt x="183197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1213484" h="190500">
                  <a:moveTo>
                    <a:pt x="271614" y="139700"/>
                  </a:moveTo>
                  <a:lnTo>
                    <a:pt x="227368" y="139700"/>
                  </a:lnTo>
                  <a:lnTo>
                    <a:pt x="227368" y="190500"/>
                  </a:lnTo>
                  <a:lnTo>
                    <a:pt x="271614" y="190500"/>
                  </a:lnTo>
                  <a:lnTo>
                    <a:pt x="271614" y="139700"/>
                  </a:lnTo>
                  <a:close/>
                </a:path>
                <a:path w="1213484" h="190500">
                  <a:moveTo>
                    <a:pt x="271614" y="50800"/>
                  </a:moveTo>
                  <a:lnTo>
                    <a:pt x="227368" y="50800"/>
                  </a:lnTo>
                  <a:lnTo>
                    <a:pt x="227368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213484" h="190500">
                  <a:moveTo>
                    <a:pt x="505269" y="101600"/>
                  </a:moveTo>
                  <a:lnTo>
                    <a:pt x="454812" y="101600"/>
                  </a:lnTo>
                  <a:lnTo>
                    <a:pt x="454812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271678" y="101600"/>
                  </a:lnTo>
                  <a:lnTo>
                    <a:pt x="271614" y="139700"/>
                  </a:lnTo>
                  <a:lnTo>
                    <a:pt x="322148" y="139700"/>
                  </a:lnTo>
                  <a:lnTo>
                    <a:pt x="322148" y="190500"/>
                  </a:lnTo>
                  <a:lnTo>
                    <a:pt x="366395" y="190500"/>
                  </a:lnTo>
                  <a:lnTo>
                    <a:pt x="366395" y="139700"/>
                  </a:lnTo>
                  <a:lnTo>
                    <a:pt x="410641" y="139700"/>
                  </a:lnTo>
                  <a:lnTo>
                    <a:pt x="410641" y="101600"/>
                  </a:lnTo>
                  <a:lnTo>
                    <a:pt x="454736" y="101600"/>
                  </a:lnTo>
                  <a:lnTo>
                    <a:pt x="454736" y="139700"/>
                  </a:lnTo>
                  <a:lnTo>
                    <a:pt x="505269" y="139700"/>
                  </a:lnTo>
                  <a:lnTo>
                    <a:pt x="505269" y="101600"/>
                  </a:lnTo>
                  <a:close/>
                </a:path>
                <a:path w="1213484" h="190500">
                  <a:moveTo>
                    <a:pt x="549516" y="139700"/>
                  </a:moveTo>
                  <a:lnTo>
                    <a:pt x="505269" y="139700"/>
                  </a:lnTo>
                  <a:lnTo>
                    <a:pt x="505269" y="190500"/>
                  </a:lnTo>
                  <a:lnTo>
                    <a:pt x="549516" y="190500"/>
                  </a:lnTo>
                  <a:lnTo>
                    <a:pt x="549516" y="139700"/>
                  </a:lnTo>
                  <a:close/>
                </a:path>
                <a:path w="1213484" h="190500">
                  <a:moveTo>
                    <a:pt x="637933" y="50800"/>
                  </a:moveTo>
                  <a:lnTo>
                    <a:pt x="593699" y="50800"/>
                  </a:lnTo>
                  <a:lnTo>
                    <a:pt x="593699" y="101600"/>
                  </a:lnTo>
                  <a:lnTo>
                    <a:pt x="549516" y="101600"/>
                  </a:lnTo>
                  <a:lnTo>
                    <a:pt x="549516" y="139700"/>
                  </a:lnTo>
                  <a:lnTo>
                    <a:pt x="593763" y="139700"/>
                  </a:lnTo>
                  <a:lnTo>
                    <a:pt x="593763" y="101600"/>
                  </a:lnTo>
                  <a:lnTo>
                    <a:pt x="637933" y="101600"/>
                  </a:lnTo>
                  <a:lnTo>
                    <a:pt x="637933" y="50800"/>
                  </a:lnTo>
                  <a:close/>
                </a:path>
                <a:path w="1213484" h="190500">
                  <a:moveTo>
                    <a:pt x="688479" y="101600"/>
                  </a:moveTo>
                  <a:lnTo>
                    <a:pt x="637933" y="101600"/>
                  </a:lnTo>
                  <a:lnTo>
                    <a:pt x="637933" y="139700"/>
                  </a:lnTo>
                  <a:lnTo>
                    <a:pt x="688479" y="139700"/>
                  </a:lnTo>
                  <a:lnTo>
                    <a:pt x="688479" y="101600"/>
                  </a:lnTo>
                  <a:close/>
                </a:path>
                <a:path w="1213484" h="190500">
                  <a:moveTo>
                    <a:pt x="776897" y="101600"/>
                  </a:moveTo>
                  <a:lnTo>
                    <a:pt x="732650" y="101600"/>
                  </a:lnTo>
                  <a:lnTo>
                    <a:pt x="732650" y="139700"/>
                  </a:lnTo>
                  <a:lnTo>
                    <a:pt x="776897" y="139700"/>
                  </a:lnTo>
                  <a:lnTo>
                    <a:pt x="776897" y="101600"/>
                  </a:lnTo>
                  <a:close/>
                </a:path>
                <a:path w="1213484" h="190500">
                  <a:moveTo>
                    <a:pt x="821131" y="50800"/>
                  </a:moveTo>
                  <a:lnTo>
                    <a:pt x="776897" y="50800"/>
                  </a:lnTo>
                  <a:lnTo>
                    <a:pt x="776897" y="101600"/>
                  </a:lnTo>
                  <a:lnTo>
                    <a:pt x="821131" y="101600"/>
                  </a:lnTo>
                  <a:lnTo>
                    <a:pt x="821131" y="50800"/>
                  </a:lnTo>
                  <a:close/>
                </a:path>
                <a:path w="1213484" h="190500">
                  <a:moveTo>
                    <a:pt x="1213154" y="0"/>
                  </a:moveTo>
                  <a:lnTo>
                    <a:pt x="1098905" y="0"/>
                  </a:lnTo>
                  <a:lnTo>
                    <a:pt x="1098905" y="50800"/>
                  </a:lnTo>
                  <a:lnTo>
                    <a:pt x="1143152" y="50800"/>
                  </a:lnTo>
                  <a:lnTo>
                    <a:pt x="1143152" y="101600"/>
                  </a:lnTo>
                  <a:lnTo>
                    <a:pt x="1098905" y="101600"/>
                  </a:lnTo>
                  <a:lnTo>
                    <a:pt x="1098905" y="50800"/>
                  </a:lnTo>
                  <a:lnTo>
                    <a:pt x="1054874" y="50800"/>
                  </a:lnTo>
                  <a:lnTo>
                    <a:pt x="1054874" y="0"/>
                  </a:lnTo>
                  <a:lnTo>
                    <a:pt x="1054658" y="0"/>
                  </a:lnTo>
                  <a:lnTo>
                    <a:pt x="1054658" y="50800"/>
                  </a:lnTo>
                  <a:lnTo>
                    <a:pt x="1054658" y="101600"/>
                  </a:lnTo>
                  <a:lnTo>
                    <a:pt x="1004328" y="101600"/>
                  </a:lnTo>
                  <a:lnTo>
                    <a:pt x="1004328" y="50800"/>
                  </a:lnTo>
                  <a:lnTo>
                    <a:pt x="1054658" y="50800"/>
                  </a:lnTo>
                  <a:lnTo>
                    <a:pt x="1054658" y="0"/>
                  </a:lnTo>
                  <a:lnTo>
                    <a:pt x="960094" y="0"/>
                  </a:lnTo>
                  <a:lnTo>
                    <a:pt x="960094" y="50800"/>
                  </a:lnTo>
                  <a:lnTo>
                    <a:pt x="960094" y="101600"/>
                  </a:lnTo>
                  <a:lnTo>
                    <a:pt x="915911" y="101600"/>
                  </a:lnTo>
                  <a:lnTo>
                    <a:pt x="915911" y="50800"/>
                  </a:lnTo>
                  <a:lnTo>
                    <a:pt x="960094" y="50800"/>
                  </a:lnTo>
                  <a:lnTo>
                    <a:pt x="960094" y="0"/>
                  </a:lnTo>
                  <a:lnTo>
                    <a:pt x="915847" y="0"/>
                  </a:lnTo>
                  <a:lnTo>
                    <a:pt x="915847" y="50800"/>
                  </a:lnTo>
                  <a:lnTo>
                    <a:pt x="871677" y="50800"/>
                  </a:lnTo>
                  <a:lnTo>
                    <a:pt x="871677" y="101600"/>
                  </a:lnTo>
                  <a:lnTo>
                    <a:pt x="821131" y="101600"/>
                  </a:lnTo>
                  <a:lnTo>
                    <a:pt x="821131" y="139700"/>
                  </a:lnTo>
                  <a:lnTo>
                    <a:pt x="960158" y="139700"/>
                  </a:lnTo>
                  <a:lnTo>
                    <a:pt x="960158" y="101600"/>
                  </a:lnTo>
                  <a:lnTo>
                    <a:pt x="1004125" y="101600"/>
                  </a:lnTo>
                  <a:lnTo>
                    <a:pt x="1004125" y="139700"/>
                  </a:lnTo>
                  <a:lnTo>
                    <a:pt x="1213154" y="139700"/>
                  </a:lnTo>
                  <a:lnTo>
                    <a:pt x="1213154" y="101600"/>
                  </a:lnTo>
                  <a:lnTo>
                    <a:pt x="1187386" y="101600"/>
                  </a:lnTo>
                  <a:lnTo>
                    <a:pt x="1187386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668616" y="9601927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69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7163267" y="9646377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25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7213797" y="9627336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074419" h="88900">
                  <a:moveTo>
                    <a:pt x="13266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132664" y="88900"/>
                  </a:lnTo>
                  <a:lnTo>
                    <a:pt x="132664" y="38100"/>
                  </a:lnTo>
                  <a:close/>
                </a:path>
                <a:path w="10744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074419" h="88900">
                  <a:moveTo>
                    <a:pt x="498983" y="38100"/>
                  </a:moveTo>
                  <a:lnTo>
                    <a:pt x="454748" y="38100"/>
                  </a:lnTo>
                  <a:lnTo>
                    <a:pt x="454748" y="88900"/>
                  </a:lnTo>
                  <a:lnTo>
                    <a:pt x="498983" y="88900"/>
                  </a:lnTo>
                  <a:lnTo>
                    <a:pt x="498983" y="38100"/>
                  </a:lnTo>
                  <a:close/>
                </a:path>
                <a:path w="1074419" h="88900">
                  <a:moveTo>
                    <a:pt x="593763" y="38100"/>
                  </a:moveTo>
                  <a:lnTo>
                    <a:pt x="549529" y="38100"/>
                  </a:lnTo>
                  <a:lnTo>
                    <a:pt x="549529" y="88900"/>
                  </a:lnTo>
                  <a:lnTo>
                    <a:pt x="593763" y="88900"/>
                  </a:lnTo>
                  <a:lnTo>
                    <a:pt x="593763" y="38100"/>
                  </a:lnTo>
                  <a:close/>
                </a:path>
                <a:path w="1074419" h="88900">
                  <a:moveTo>
                    <a:pt x="682180" y="38100"/>
                  </a:moveTo>
                  <a:lnTo>
                    <a:pt x="637946" y="38100"/>
                  </a:lnTo>
                  <a:lnTo>
                    <a:pt x="637946" y="88900"/>
                  </a:lnTo>
                  <a:lnTo>
                    <a:pt x="682180" y="88900"/>
                  </a:lnTo>
                  <a:lnTo>
                    <a:pt x="682180" y="38100"/>
                  </a:lnTo>
                  <a:close/>
                </a:path>
                <a:path w="1074419" h="88900">
                  <a:moveTo>
                    <a:pt x="959954" y="38100"/>
                  </a:moveTo>
                  <a:lnTo>
                    <a:pt x="915924" y="38100"/>
                  </a:lnTo>
                  <a:lnTo>
                    <a:pt x="915924" y="0"/>
                  </a:lnTo>
                  <a:lnTo>
                    <a:pt x="776897" y="0"/>
                  </a:lnTo>
                  <a:lnTo>
                    <a:pt x="776897" y="38100"/>
                  </a:lnTo>
                  <a:lnTo>
                    <a:pt x="732726" y="38100"/>
                  </a:lnTo>
                  <a:lnTo>
                    <a:pt x="732726" y="88900"/>
                  </a:lnTo>
                  <a:lnTo>
                    <a:pt x="776960" y="88900"/>
                  </a:lnTo>
                  <a:lnTo>
                    <a:pt x="776960" y="38100"/>
                  </a:lnTo>
                  <a:lnTo>
                    <a:pt x="821143" y="38100"/>
                  </a:lnTo>
                  <a:lnTo>
                    <a:pt x="821143" y="88900"/>
                  </a:lnTo>
                  <a:lnTo>
                    <a:pt x="865378" y="88900"/>
                  </a:lnTo>
                  <a:lnTo>
                    <a:pt x="865378" y="38100"/>
                  </a:lnTo>
                  <a:lnTo>
                    <a:pt x="915708" y="38100"/>
                  </a:lnTo>
                  <a:lnTo>
                    <a:pt x="915708" y="88900"/>
                  </a:lnTo>
                  <a:lnTo>
                    <a:pt x="959954" y="88900"/>
                  </a:lnTo>
                  <a:lnTo>
                    <a:pt x="959954" y="38100"/>
                  </a:lnTo>
                  <a:close/>
                </a:path>
                <a:path w="1074419" h="88900">
                  <a:moveTo>
                    <a:pt x="1074204" y="0"/>
                  </a:moveTo>
                  <a:lnTo>
                    <a:pt x="959954" y="0"/>
                  </a:lnTo>
                  <a:lnTo>
                    <a:pt x="959954" y="38100"/>
                  </a:lnTo>
                  <a:lnTo>
                    <a:pt x="1004201" y="38100"/>
                  </a:lnTo>
                  <a:lnTo>
                    <a:pt x="1004201" y="88900"/>
                  </a:lnTo>
                  <a:lnTo>
                    <a:pt x="1048512" y="88900"/>
                  </a:lnTo>
                  <a:lnTo>
                    <a:pt x="1048512" y="38100"/>
                  </a:lnTo>
                  <a:lnTo>
                    <a:pt x="1074204" y="38100"/>
                  </a:lnTo>
                  <a:lnTo>
                    <a:pt x="107420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7257975" y="974162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7302214" y="9716236"/>
              <a:ext cx="986155" cy="88900"/>
            </a:xfrm>
            <a:custGeom>
              <a:avLst/>
              <a:gdLst/>
              <a:ahLst/>
              <a:cxnLst/>
              <a:rect l="l" t="t" r="r" b="b"/>
              <a:pathLst>
                <a:path w="986155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98615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86155" h="88900">
                  <a:moveTo>
                    <a:pt x="732790" y="0"/>
                  </a:moveTo>
                  <a:lnTo>
                    <a:pt x="593763" y="0"/>
                  </a:lnTo>
                  <a:lnTo>
                    <a:pt x="593763" y="50800"/>
                  </a:lnTo>
                  <a:lnTo>
                    <a:pt x="732790" y="50800"/>
                  </a:lnTo>
                  <a:lnTo>
                    <a:pt x="732790" y="0"/>
                  </a:lnTo>
                  <a:close/>
                </a:path>
                <a:path w="986155" h="88900">
                  <a:moveTo>
                    <a:pt x="985786" y="0"/>
                  </a:moveTo>
                  <a:lnTo>
                    <a:pt x="776757" y="0"/>
                  </a:lnTo>
                  <a:lnTo>
                    <a:pt x="776757" y="50800"/>
                  </a:lnTo>
                  <a:lnTo>
                    <a:pt x="985786" y="50800"/>
                  </a:lnTo>
                  <a:lnTo>
                    <a:pt x="98578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7668546" y="97860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7346461" y="9805136"/>
              <a:ext cx="941705" cy="50800"/>
            </a:xfrm>
            <a:custGeom>
              <a:avLst/>
              <a:gdLst/>
              <a:ahLst/>
              <a:cxnLst/>
              <a:rect l="l" t="t" r="r" b="b"/>
              <a:pathLst>
                <a:path w="941705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941705" h="508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41705" h="50800">
                  <a:moveTo>
                    <a:pt x="233654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33654" y="50800"/>
                  </a:lnTo>
                  <a:lnTo>
                    <a:pt x="233654" y="0"/>
                  </a:lnTo>
                  <a:close/>
                </a:path>
                <a:path w="941705" h="50800">
                  <a:moveTo>
                    <a:pt x="32214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941705" h="50800">
                  <a:moveTo>
                    <a:pt x="416864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64" y="50800"/>
                  </a:lnTo>
                  <a:lnTo>
                    <a:pt x="416864" y="0"/>
                  </a:lnTo>
                  <a:close/>
                </a:path>
                <a:path w="941705" h="50800">
                  <a:moveTo>
                    <a:pt x="600062" y="0"/>
                  </a:moveTo>
                  <a:lnTo>
                    <a:pt x="461035" y="0"/>
                  </a:lnTo>
                  <a:lnTo>
                    <a:pt x="461035" y="50800"/>
                  </a:lnTo>
                  <a:lnTo>
                    <a:pt x="600062" y="50800"/>
                  </a:lnTo>
                  <a:lnTo>
                    <a:pt x="600062" y="0"/>
                  </a:lnTo>
                  <a:close/>
                </a:path>
                <a:path w="941705" h="50800">
                  <a:moveTo>
                    <a:pt x="941539" y="0"/>
                  </a:moveTo>
                  <a:lnTo>
                    <a:pt x="644017" y="0"/>
                  </a:lnTo>
                  <a:lnTo>
                    <a:pt x="644017" y="50800"/>
                  </a:lnTo>
                  <a:lnTo>
                    <a:pt x="941539" y="50800"/>
                  </a:lnTo>
                  <a:lnTo>
                    <a:pt x="941539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7485348" y="988132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9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7346461" y="9855936"/>
              <a:ext cx="941705" cy="88900"/>
            </a:xfrm>
            <a:custGeom>
              <a:avLst/>
              <a:gdLst/>
              <a:ahLst/>
              <a:cxnLst/>
              <a:rect l="l" t="t" r="r" b="b"/>
              <a:pathLst>
                <a:path w="941705" h="88900">
                  <a:moveTo>
                    <a:pt x="50533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50800"/>
                  </a:lnTo>
                  <a:close/>
                </a:path>
                <a:path w="941705" h="88900">
                  <a:moveTo>
                    <a:pt x="138950" y="50800"/>
                  </a:moveTo>
                  <a:lnTo>
                    <a:pt x="94703" y="508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50800"/>
                  </a:lnTo>
                  <a:close/>
                </a:path>
                <a:path w="941705" h="88900">
                  <a:moveTo>
                    <a:pt x="233654" y="50800"/>
                  </a:moveTo>
                  <a:lnTo>
                    <a:pt x="183121" y="50800"/>
                  </a:lnTo>
                  <a:lnTo>
                    <a:pt x="183121" y="88900"/>
                  </a:lnTo>
                  <a:lnTo>
                    <a:pt x="233654" y="88900"/>
                  </a:lnTo>
                  <a:lnTo>
                    <a:pt x="233654" y="50800"/>
                  </a:lnTo>
                  <a:close/>
                </a:path>
                <a:path w="94170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41705" h="88900">
                  <a:moveTo>
                    <a:pt x="505345" y="50800"/>
                  </a:moveTo>
                  <a:lnTo>
                    <a:pt x="366318" y="50800"/>
                  </a:lnTo>
                  <a:lnTo>
                    <a:pt x="366318" y="88900"/>
                  </a:lnTo>
                  <a:lnTo>
                    <a:pt x="505345" y="88900"/>
                  </a:lnTo>
                  <a:lnTo>
                    <a:pt x="505345" y="50800"/>
                  </a:lnTo>
                  <a:close/>
                </a:path>
                <a:path w="941705" h="88900">
                  <a:moveTo>
                    <a:pt x="941539" y="50800"/>
                  </a:moveTo>
                  <a:lnTo>
                    <a:pt x="915847" y="50800"/>
                  </a:lnTo>
                  <a:lnTo>
                    <a:pt x="915847" y="0"/>
                  </a:lnTo>
                  <a:lnTo>
                    <a:pt x="783259" y="0"/>
                  </a:lnTo>
                  <a:lnTo>
                    <a:pt x="783259" y="50800"/>
                  </a:lnTo>
                  <a:lnTo>
                    <a:pt x="549236" y="50800"/>
                  </a:lnTo>
                  <a:lnTo>
                    <a:pt x="549236" y="88900"/>
                  </a:lnTo>
                  <a:lnTo>
                    <a:pt x="941539" y="88900"/>
                  </a:lnTo>
                  <a:lnTo>
                    <a:pt x="941539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7396929" y="9963877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8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7257968" y="9982936"/>
              <a:ext cx="1030605" cy="152400"/>
            </a:xfrm>
            <a:custGeom>
              <a:avLst/>
              <a:gdLst/>
              <a:ahLst/>
              <a:cxnLst/>
              <a:rect l="l" t="t" r="r" b="b"/>
              <a:pathLst>
                <a:path w="1030605" h="152400">
                  <a:moveTo>
                    <a:pt x="44246" y="101600"/>
                  </a:moveTo>
                  <a:lnTo>
                    <a:pt x="0" y="101600"/>
                  </a:lnTo>
                  <a:lnTo>
                    <a:pt x="0" y="152400"/>
                  </a:lnTo>
                  <a:lnTo>
                    <a:pt x="44246" y="152400"/>
                  </a:lnTo>
                  <a:lnTo>
                    <a:pt x="44246" y="101600"/>
                  </a:lnTo>
                  <a:close/>
                </a:path>
                <a:path w="1030605" h="1524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52400">
                  <a:moveTo>
                    <a:pt x="88493" y="50800"/>
                  </a:moveTo>
                  <a:lnTo>
                    <a:pt x="44246" y="50800"/>
                  </a:lnTo>
                  <a:lnTo>
                    <a:pt x="44246" y="101600"/>
                  </a:lnTo>
                  <a:lnTo>
                    <a:pt x="88493" y="101600"/>
                  </a:lnTo>
                  <a:lnTo>
                    <a:pt x="88493" y="50800"/>
                  </a:lnTo>
                  <a:close/>
                </a:path>
                <a:path w="1030605" h="152400">
                  <a:moveTo>
                    <a:pt x="139026" y="101600"/>
                  </a:moveTo>
                  <a:lnTo>
                    <a:pt x="88493" y="101600"/>
                  </a:lnTo>
                  <a:lnTo>
                    <a:pt x="88493" y="152400"/>
                  </a:lnTo>
                  <a:lnTo>
                    <a:pt x="139026" y="152400"/>
                  </a:lnTo>
                  <a:lnTo>
                    <a:pt x="139026" y="101600"/>
                  </a:lnTo>
                  <a:close/>
                </a:path>
                <a:path w="1030605" h="1524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52400">
                  <a:moveTo>
                    <a:pt x="271614" y="50800"/>
                  </a:moveTo>
                  <a:lnTo>
                    <a:pt x="227444" y="50800"/>
                  </a:lnTo>
                  <a:lnTo>
                    <a:pt x="227444" y="0"/>
                  </a:lnTo>
                  <a:lnTo>
                    <a:pt x="183197" y="0"/>
                  </a:lnTo>
                  <a:lnTo>
                    <a:pt x="183197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183197" y="101600"/>
                  </a:lnTo>
                  <a:lnTo>
                    <a:pt x="183197" y="152400"/>
                  </a:lnTo>
                  <a:lnTo>
                    <a:pt x="227444" y="152400"/>
                  </a:lnTo>
                  <a:lnTo>
                    <a:pt x="227444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030605" h="152400">
                  <a:moveTo>
                    <a:pt x="322148" y="0"/>
                  </a:moveTo>
                  <a:lnTo>
                    <a:pt x="271614" y="0"/>
                  </a:lnTo>
                  <a:lnTo>
                    <a:pt x="271614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030605" h="152400">
                  <a:moveTo>
                    <a:pt x="410641" y="101600"/>
                  </a:moveTo>
                  <a:lnTo>
                    <a:pt x="366395" y="101600"/>
                  </a:lnTo>
                  <a:lnTo>
                    <a:pt x="366395" y="50800"/>
                  </a:lnTo>
                  <a:lnTo>
                    <a:pt x="322148" y="50800"/>
                  </a:lnTo>
                  <a:lnTo>
                    <a:pt x="322148" y="101600"/>
                  </a:lnTo>
                  <a:lnTo>
                    <a:pt x="271614" y="101600"/>
                  </a:lnTo>
                  <a:lnTo>
                    <a:pt x="271614" y="152400"/>
                  </a:lnTo>
                  <a:lnTo>
                    <a:pt x="410641" y="152400"/>
                  </a:lnTo>
                  <a:lnTo>
                    <a:pt x="410641" y="101600"/>
                  </a:lnTo>
                  <a:close/>
                </a:path>
                <a:path w="1030605" h="152400">
                  <a:moveTo>
                    <a:pt x="410641" y="0"/>
                  </a:moveTo>
                  <a:lnTo>
                    <a:pt x="366395" y="0"/>
                  </a:lnTo>
                  <a:lnTo>
                    <a:pt x="366395" y="50800"/>
                  </a:lnTo>
                  <a:lnTo>
                    <a:pt x="410641" y="50800"/>
                  </a:lnTo>
                  <a:lnTo>
                    <a:pt x="410641" y="0"/>
                  </a:lnTo>
                  <a:close/>
                </a:path>
                <a:path w="1030605" h="152400">
                  <a:moveTo>
                    <a:pt x="1030033" y="0"/>
                  </a:moveTo>
                  <a:lnTo>
                    <a:pt x="871753" y="0"/>
                  </a:lnTo>
                  <a:lnTo>
                    <a:pt x="871753" y="50800"/>
                  </a:lnTo>
                  <a:lnTo>
                    <a:pt x="871753" y="101600"/>
                  </a:lnTo>
                  <a:lnTo>
                    <a:pt x="821207" y="101600"/>
                  </a:lnTo>
                  <a:lnTo>
                    <a:pt x="821207" y="50800"/>
                  </a:lnTo>
                  <a:lnTo>
                    <a:pt x="871753" y="50800"/>
                  </a:lnTo>
                  <a:lnTo>
                    <a:pt x="871753" y="0"/>
                  </a:lnTo>
                  <a:lnTo>
                    <a:pt x="688555" y="0"/>
                  </a:lnTo>
                  <a:lnTo>
                    <a:pt x="688555" y="50800"/>
                  </a:lnTo>
                  <a:lnTo>
                    <a:pt x="688555" y="101600"/>
                  </a:lnTo>
                  <a:lnTo>
                    <a:pt x="638009" y="101600"/>
                  </a:lnTo>
                  <a:lnTo>
                    <a:pt x="638009" y="50800"/>
                  </a:lnTo>
                  <a:lnTo>
                    <a:pt x="688555" y="50800"/>
                  </a:lnTo>
                  <a:lnTo>
                    <a:pt x="688555" y="0"/>
                  </a:lnTo>
                  <a:lnTo>
                    <a:pt x="549249" y="0"/>
                  </a:lnTo>
                  <a:lnTo>
                    <a:pt x="549249" y="50800"/>
                  </a:lnTo>
                  <a:lnTo>
                    <a:pt x="593483" y="50800"/>
                  </a:lnTo>
                  <a:lnTo>
                    <a:pt x="593483" y="101600"/>
                  </a:lnTo>
                  <a:lnTo>
                    <a:pt x="549249" y="101600"/>
                  </a:lnTo>
                  <a:lnTo>
                    <a:pt x="549249" y="50800"/>
                  </a:lnTo>
                  <a:lnTo>
                    <a:pt x="505358" y="50800"/>
                  </a:lnTo>
                  <a:lnTo>
                    <a:pt x="505358" y="0"/>
                  </a:lnTo>
                  <a:lnTo>
                    <a:pt x="505002" y="0"/>
                  </a:lnTo>
                  <a:lnTo>
                    <a:pt x="505002" y="50800"/>
                  </a:lnTo>
                  <a:lnTo>
                    <a:pt x="505002" y="101600"/>
                  </a:lnTo>
                  <a:lnTo>
                    <a:pt x="454888" y="101600"/>
                  </a:lnTo>
                  <a:lnTo>
                    <a:pt x="454888" y="50800"/>
                  </a:lnTo>
                  <a:lnTo>
                    <a:pt x="505002" y="50800"/>
                  </a:lnTo>
                  <a:lnTo>
                    <a:pt x="505002" y="0"/>
                  </a:lnTo>
                  <a:lnTo>
                    <a:pt x="454812" y="0"/>
                  </a:lnTo>
                  <a:lnTo>
                    <a:pt x="454812" y="50800"/>
                  </a:lnTo>
                  <a:lnTo>
                    <a:pt x="410641" y="50800"/>
                  </a:lnTo>
                  <a:lnTo>
                    <a:pt x="410641" y="101600"/>
                  </a:lnTo>
                  <a:lnTo>
                    <a:pt x="454469" y="101600"/>
                  </a:lnTo>
                  <a:lnTo>
                    <a:pt x="454469" y="152400"/>
                  </a:lnTo>
                  <a:lnTo>
                    <a:pt x="1030033" y="152400"/>
                  </a:lnTo>
                  <a:lnTo>
                    <a:pt x="1030033" y="101600"/>
                  </a:lnTo>
                  <a:lnTo>
                    <a:pt x="1004265" y="101600"/>
                  </a:lnTo>
                  <a:lnTo>
                    <a:pt x="100426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7396929" y="10154128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14" y="0"/>
                  </a:lnTo>
                </a:path>
              </a:pathLst>
            </a:custGeom>
            <a:ln w="38596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7257968" y="10172941"/>
              <a:ext cx="1004569" cy="88900"/>
            </a:xfrm>
            <a:custGeom>
              <a:avLst/>
              <a:gdLst/>
              <a:ahLst/>
              <a:cxnLst/>
              <a:rect l="l" t="t" r="r" b="b"/>
              <a:pathLst>
                <a:path w="1004569" h="88900">
                  <a:moveTo>
                    <a:pt x="44246" y="495"/>
                  </a:moveTo>
                  <a:lnTo>
                    <a:pt x="0" y="495"/>
                  </a:lnTo>
                  <a:lnTo>
                    <a:pt x="0" y="51295"/>
                  </a:lnTo>
                  <a:lnTo>
                    <a:pt x="44246" y="51295"/>
                  </a:lnTo>
                  <a:lnTo>
                    <a:pt x="44246" y="495"/>
                  </a:lnTo>
                  <a:close/>
                </a:path>
                <a:path w="1004569" h="88900">
                  <a:moveTo>
                    <a:pt x="139026" y="495"/>
                  </a:moveTo>
                  <a:lnTo>
                    <a:pt x="88493" y="495"/>
                  </a:lnTo>
                  <a:lnTo>
                    <a:pt x="88493" y="51295"/>
                  </a:lnTo>
                  <a:lnTo>
                    <a:pt x="139026" y="51295"/>
                  </a:lnTo>
                  <a:lnTo>
                    <a:pt x="139026" y="495"/>
                  </a:lnTo>
                  <a:close/>
                </a:path>
                <a:path w="1004569" h="88900">
                  <a:moveTo>
                    <a:pt x="227444" y="495"/>
                  </a:moveTo>
                  <a:lnTo>
                    <a:pt x="183197" y="495"/>
                  </a:lnTo>
                  <a:lnTo>
                    <a:pt x="183197" y="51295"/>
                  </a:lnTo>
                  <a:lnTo>
                    <a:pt x="227444" y="51295"/>
                  </a:lnTo>
                  <a:lnTo>
                    <a:pt x="227444" y="495"/>
                  </a:lnTo>
                  <a:close/>
                </a:path>
                <a:path w="1004569" h="88900">
                  <a:moveTo>
                    <a:pt x="322148" y="495"/>
                  </a:moveTo>
                  <a:lnTo>
                    <a:pt x="271614" y="495"/>
                  </a:lnTo>
                  <a:lnTo>
                    <a:pt x="271614" y="51295"/>
                  </a:lnTo>
                  <a:lnTo>
                    <a:pt x="322148" y="51295"/>
                  </a:lnTo>
                  <a:lnTo>
                    <a:pt x="322148" y="495"/>
                  </a:lnTo>
                  <a:close/>
                </a:path>
                <a:path w="1004569" h="88900">
                  <a:moveTo>
                    <a:pt x="505421" y="495"/>
                  </a:moveTo>
                  <a:lnTo>
                    <a:pt x="366395" y="495"/>
                  </a:lnTo>
                  <a:lnTo>
                    <a:pt x="366395" y="51295"/>
                  </a:lnTo>
                  <a:lnTo>
                    <a:pt x="505421" y="51295"/>
                  </a:lnTo>
                  <a:lnTo>
                    <a:pt x="505421" y="495"/>
                  </a:lnTo>
                  <a:close/>
                </a:path>
                <a:path w="1004569" h="88900">
                  <a:moveTo>
                    <a:pt x="1004265" y="0"/>
                  </a:moveTo>
                  <a:lnTo>
                    <a:pt x="549249" y="0"/>
                  </a:lnTo>
                  <a:lnTo>
                    <a:pt x="549249" y="5080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04265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7302220" y="102432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7257968" y="10224236"/>
              <a:ext cx="960119" cy="50800"/>
            </a:xfrm>
            <a:custGeom>
              <a:avLst/>
              <a:gdLst/>
              <a:ahLst/>
              <a:cxnLst/>
              <a:rect l="l" t="t" r="r" b="b"/>
              <a:pathLst>
                <a:path w="960119" h="50800">
                  <a:moveTo>
                    <a:pt x="44246" y="38100"/>
                  </a:moveTo>
                  <a:lnTo>
                    <a:pt x="0" y="3810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38100"/>
                  </a:lnTo>
                  <a:close/>
                </a:path>
                <a:path w="960119" h="50800">
                  <a:moveTo>
                    <a:pt x="139026" y="38100"/>
                  </a:moveTo>
                  <a:lnTo>
                    <a:pt x="88493" y="3810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38100"/>
                  </a:lnTo>
                  <a:close/>
                </a:path>
                <a:path w="960119" h="508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50800"/>
                  </a:lnTo>
                  <a:lnTo>
                    <a:pt x="227444" y="50800"/>
                  </a:lnTo>
                  <a:lnTo>
                    <a:pt x="227444" y="38100"/>
                  </a:lnTo>
                  <a:close/>
                </a:path>
                <a:path w="960119" h="50800">
                  <a:moveTo>
                    <a:pt x="410641" y="38100"/>
                  </a:moveTo>
                  <a:lnTo>
                    <a:pt x="271614" y="38100"/>
                  </a:lnTo>
                  <a:lnTo>
                    <a:pt x="271614" y="50800"/>
                  </a:lnTo>
                  <a:lnTo>
                    <a:pt x="410641" y="50800"/>
                  </a:lnTo>
                  <a:lnTo>
                    <a:pt x="410641" y="38100"/>
                  </a:lnTo>
                  <a:close/>
                </a:path>
                <a:path w="960119" h="50800">
                  <a:moveTo>
                    <a:pt x="960031" y="38100"/>
                  </a:moveTo>
                  <a:lnTo>
                    <a:pt x="821207" y="38100"/>
                  </a:lnTo>
                  <a:lnTo>
                    <a:pt x="821207" y="0"/>
                  </a:lnTo>
                  <a:lnTo>
                    <a:pt x="688555" y="0"/>
                  </a:lnTo>
                  <a:lnTo>
                    <a:pt x="688555" y="38100"/>
                  </a:lnTo>
                  <a:lnTo>
                    <a:pt x="454469" y="38100"/>
                  </a:lnTo>
                  <a:lnTo>
                    <a:pt x="454469" y="50800"/>
                  </a:lnTo>
                  <a:lnTo>
                    <a:pt x="960031" y="50800"/>
                  </a:lnTo>
                  <a:lnTo>
                    <a:pt x="960031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3" name="object 2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161" y="7768908"/>
            <a:ext cx="104775" cy="104774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161" y="8140383"/>
            <a:ext cx="104775" cy="104774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161" y="8511858"/>
            <a:ext cx="104775" cy="104774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161" y="8883333"/>
            <a:ext cx="104775" cy="10477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6161" y="9254808"/>
            <a:ext cx="104775" cy="104774"/>
          </a:xfrm>
          <a:prstGeom prst="rect">
            <a:avLst/>
          </a:prstGeom>
        </p:spPr>
      </p:pic>
      <p:sp>
        <p:nvSpPr>
          <p:cNvPr id="218" name="object 218"/>
          <p:cNvSpPr txBox="1"/>
          <p:nvPr/>
        </p:nvSpPr>
        <p:spPr>
          <a:xfrm>
            <a:off x="8456761" y="1154122"/>
            <a:ext cx="7717155" cy="83292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1363980">
              <a:lnSpc>
                <a:spcPts val="3529"/>
              </a:lnSpc>
              <a:spcBef>
                <a:spcPts val="275"/>
              </a:spcBef>
            </a:pPr>
            <a:r>
              <a:rPr sz="3000" b="1" dirty="0">
                <a:solidFill>
                  <a:srgbClr val="FFFFFF"/>
                </a:solidFill>
                <a:latin typeface="Trebuchet MS"/>
                <a:cs typeface="Trebuchet MS"/>
              </a:rPr>
              <a:t>Satellite</a:t>
            </a:r>
            <a:r>
              <a:rPr sz="30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75" dirty="0">
                <a:solidFill>
                  <a:srgbClr val="FFFFFF"/>
                </a:solidFill>
                <a:latin typeface="Trebuchet MS"/>
                <a:cs typeface="Trebuchet MS"/>
              </a:rPr>
              <a:t>Imagery</a:t>
            </a:r>
            <a:r>
              <a:rPr sz="30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12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160" dirty="0">
                <a:solidFill>
                  <a:srgbClr val="FFFFFF"/>
                </a:solidFill>
                <a:latin typeface="Trebuchet MS"/>
                <a:cs typeface="Trebuchet MS"/>
              </a:rPr>
              <a:t>GIS</a:t>
            </a:r>
            <a:r>
              <a:rPr sz="30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35" dirty="0">
                <a:solidFill>
                  <a:srgbClr val="FFFFFF"/>
                </a:solidFill>
                <a:latin typeface="Trebuchet MS"/>
                <a:cs typeface="Trebuchet MS"/>
              </a:rPr>
              <a:t>Software </a:t>
            </a:r>
            <a:r>
              <a:rPr sz="3000" b="1" spc="-10" dirty="0">
                <a:solidFill>
                  <a:srgbClr val="FFFFFF"/>
                </a:solidFill>
                <a:latin typeface="Trebuchet MS"/>
                <a:cs typeface="Trebuchet MS"/>
              </a:rPr>
              <a:t>Utilization:</a:t>
            </a:r>
            <a:endParaRPr sz="3000">
              <a:latin typeface="Trebuchet MS"/>
              <a:cs typeface="Trebuchet MS"/>
            </a:endParaRPr>
          </a:p>
          <a:p>
            <a:pPr marL="12700" marR="478155">
              <a:lnSpc>
                <a:spcPct val="122500"/>
              </a:lnSpc>
              <a:spcBef>
                <a:spcPts val="1440"/>
              </a:spcBef>
            </a:pPr>
            <a:r>
              <a:rPr sz="2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25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utilize</a:t>
            </a:r>
            <a:r>
              <a:rPr sz="25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b="1" spc="90" dirty="0">
                <a:solidFill>
                  <a:srgbClr val="FFFFFF"/>
                </a:solidFill>
                <a:latin typeface="Trebuchet MS"/>
                <a:cs typeface="Trebuchet MS"/>
              </a:rPr>
              <a:t>high-</a:t>
            </a:r>
            <a:r>
              <a:rPr sz="2500" b="1" dirty="0">
                <a:solidFill>
                  <a:srgbClr val="FFFFFF"/>
                </a:solidFill>
                <a:latin typeface="Trebuchet MS"/>
                <a:cs typeface="Trebuchet MS"/>
              </a:rPr>
              <a:t>resolution</a:t>
            </a:r>
            <a:r>
              <a:rPr sz="25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rebuchet MS"/>
                <a:cs typeface="Trebuchet MS"/>
              </a:rPr>
              <a:t>satellite</a:t>
            </a:r>
            <a:r>
              <a:rPr sz="25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50" dirty="0">
                <a:solidFill>
                  <a:srgbClr val="FFFFFF"/>
                </a:solidFill>
                <a:latin typeface="Trebuchet MS"/>
                <a:cs typeface="Trebuchet MS"/>
              </a:rPr>
              <a:t>imagery</a:t>
            </a:r>
            <a:r>
              <a:rPr sz="25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to assess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urban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tree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health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through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GIS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software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500" b="1" spc="65" dirty="0">
                <a:solidFill>
                  <a:srgbClr val="FFFFFF"/>
                </a:solidFill>
                <a:latin typeface="Trebuchet MS"/>
                <a:cs typeface="Trebuchet MS"/>
              </a:rPr>
              <a:t>precise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90" dirty="0">
                <a:solidFill>
                  <a:srgbClr val="FFFFFF"/>
                </a:solidFill>
                <a:latin typeface="Trebuchet MS"/>
                <a:cs typeface="Trebuchet MS"/>
              </a:rPr>
              <a:t>mapping</a:t>
            </a:r>
            <a:r>
              <a:rPr sz="25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analysis.</a:t>
            </a:r>
            <a:endParaRPr sz="2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2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3000" b="1" spc="110" dirty="0">
                <a:solidFill>
                  <a:srgbClr val="FFFFFF"/>
                </a:solidFill>
                <a:latin typeface="Trebuchet MS"/>
                <a:cs typeface="Trebuchet MS"/>
              </a:rPr>
              <a:t>NDVI</a:t>
            </a:r>
            <a:r>
              <a:rPr sz="30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65" dirty="0">
                <a:solidFill>
                  <a:srgbClr val="FFFFFF"/>
                </a:solidFill>
                <a:latin typeface="Trebuchet MS"/>
                <a:cs typeface="Trebuchet MS"/>
              </a:rPr>
              <a:t>Algorithms</a:t>
            </a:r>
            <a:r>
              <a:rPr sz="30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Trebuchet MS"/>
                <a:cs typeface="Trebuchet MS"/>
              </a:rPr>
              <a:t>Analysis:</a:t>
            </a:r>
            <a:endParaRPr sz="3000">
              <a:latin typeface="Trebuchet MS"/>
              <a:cs typeface="Trebuchet MS"/>
            </a:endParaRPr>
          </a:p>
          <a:p>
            <a:pPr marL="12700" marR="1121410">
              <a:lnSpc>
                <a:spcPct val="122600"/>
              </a:lnSpc>
              <a:spcBef>
                <a:spcPts val="540"/>
              </a:spcBef>
            </a:pPr>
            <a:r>
              <a:rPr sz="26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Holt-</a:t>
            </a:r>
            <a:r>
              <a:rPr sz="26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Winters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Exponential</a:t>
            </a:r>
            <a:r>
              <a:rPr sz="2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Smoothing </a:t>
            </a:r>
            <a:r>
              <a:rPr sz="26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(Triple </a:t>
            </a:r>
            <a:r>
              <a:rPr sz="26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Exponential</a:t>
            </a:r>
            <a:r>
              <a:rPr sz="26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Smoothing)</a:t>
            </a:r>
            <a:endParaRPr sz="2600">
              <a:latin typeface="Lucida Sans Unicode"/>
              <a:cs typeface="Lucida Sans Unicode"/>
            </a:endParaRPr>
          </a:p>
          <a:p>
            <a:pPr marL="12700" marR="152400">
              <a:lnSpc>
                <a:spcPct val="122600"/>
              </a:lnSpc>
            </a:pPr>
            <a:r>
              <a:rPr sz="26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Purpose: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Forecasting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future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NDVI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values </a:t>
            </a:r>
            <a:r>
              <a:rPr sz="2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historical</a:t>
            </a:r>
            <a:r>
              <a:rPr sz="26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trends.</a:t>
            </a:r>
            <a:endParaRPr sz="2600">
              <a:latin typeface="Lucida Sans Unicode"/>
              <a:cs typeface="Lucida Sans Unicode"/>
            </a:endParaRPr>
          </a:p>
          <a:p>
            <a:pPr marL="12700">
              <a:lnSpc>
                <a:spcPts val="3465"/>
              </a:lnSpc>
              <a:spcBef>
                <a:spcPts val="2820"/>
              </a:spcBef>
            </a:pPr>
            <a:r>
              <a:rPr sz="2900" b="1" dirty="0">
                <a:solidFill>
                  <a:srgbClr val="FFFFFF"/>
                </a:solidFill>
                <a:latin typeface="Trebuchet MS"/>
                <a:cs typeface="Trebuchet MS"/>
              </a:rPr>
              <a:t>Tech</a:t>
            </a:r>
            <a:r>
              <a:rPr sz="290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00" b="1" spc="40" dirty="0">
                <a:solidFill>
                  <a:srgbClr val="FFFFFF"/>
                </a:solidFill>
                <a:latin typeface="Trebuchet MS"/>
                <a:cs typeface="Trebuchet MS"/>
              </a:rPr>
              <a:t>Stack:</a:t>
            </a:r>
            <a:endParaRPr sz="2900">
              <a:latin typeface="Trebuchet MS"/>
              <a:cs typeface="Trebuchet MS"/>
            </a:endParaRPr>
          </a:p>
          <a:p>
            <a:pPr marL="549910" marR="2827020">
              <a:lnSpc>
                <a:spcPts val="2930"/>
              </a:lnSpc>
              <a:spcBef>
                <a:spcPts val="95"/>
              </a:spcBef>
            </a:pPr>
            <a:r>
              <a:rPr sz="2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Frontend:</a:t>
            </a:r>
            <a:r>
              <a:rPr sz="2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Streamlit</a:t>
            </a:r>
            <a:r>
              <a:rPr sz="2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(Python) </a:t>
            </a:r>
            <a:r>
              <a:rPr sz="2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Backend:</a:t>
            </a:r>
            <a:r>
              <a:rPr sz="2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Google</a:t>
            </a:r>
            <a:r>
              <a:rPr sz="2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Earth</a:t>
            </a:r>
            <a:r>
              <a:rPr sz="24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Engine </a:t>
            </a:r>
            <a:r>
              <a:rPr sz="2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Visualization:</a:t>
            </a:r>
            <a:r>
              <a:rPr sz="2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Plotly,</a:t>
            </a:r>
            <a:r>
              <a:rPr sz="2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Folium</a:t>
            </a:r>
            <a:endParaRPr sz="2450">
              <a:latin typeface="Lucida Sans Unicode"/>
              <a:cs typeface="Lucida Sans Unicode"/>
            </a:endParaRPr>
          </a:p>
          <a:p>
            <a:pPr marL="549910">
              <a:lnSpc>
                <a:spcPts val="2810"/>
              </a:lnSpc>
            </a:pPr>
            <a:r>
              <a:rPr sz="2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Forecasting:</a:t>
            </a:r>
            <a:r>
              <a:rPr sz="24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Holt-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Winters</a:t>
            </a:r>
            <a:r>
              <a:rPr sz="24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Exponential</a:t>
            </a:r>
            <a:r>
              <a:rPr sz="24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Smoothing</a:t>
            </a:r>
            <a:endParaRPr sz="2450">
              <a:latin typeface="Lucida Sans Unicode"/>
              <a:cs typeface="Lucida Sans Unicode"/>
            </a:endParaRPr>
          </a:p>
          <a:p>
            <a:pPr marL="549910">
              <a:lnSpc>
                <a:spcPts val="2935"/>
              </a:lnSpc>
            </a:pPr>
            <a:r>
              <a:rPr sz="2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4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Export:</a:t>
            </a:r>
            <a:r>
              <a:rPr sz="2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CSV</a:t>
            </a:r>
            <a:r>
              <a:rPr sz="24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sz="2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GeoTIFF</a:t>
            </a:r>
            <a:endParaRPr sz="2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32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791450" cy="10287000"/>
            <a:chOff x="0" y="0"/>
            <a:chExt cx="779145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7791450" cy="10287000"/>
            </a:xfrm>
            <a:custGeom>
              <a:avLst/>
              <a:gdLst/>
              <a:ahLst/>
              <a:cxnLst/>
              <a:rect l="l" t="t" r="r" b="b"/>
              <a:pathLst>
                <a:path w="7791450" h="10287000">
                  <a:moveTo>
                    <a:pt x="77914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7791449" y="0"/>
                  </a:lnTo>
                  <a:lnTo>
                    <a:pt x="7791449" y="102869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273" y="1579468"/>
              <a:ext cx="6737622" cy="655361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31300" y="966428"/>
            <a:ext cx="5960110" cy="9302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265"/>
              </a:spcBef>
            </a:pP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Understanding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NDVI</a:t>
            </a:r>
            <a:r>
              <a:rPr sz="3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formula </a:t>
            </a:r>
            <a:r>
              <a:rPr sz="3000" spc="12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significance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3585073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4004173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442327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4842373"/>
            <a:ext cx="85725" cy="857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31300" y="2075672"/>
            <a:ext cx="6266180" cy="6519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635">
              <a:lnSpc>
                <a:spcPct val="125000"/>
              </a:lnSpc>
              <a:spcBef>
                <a:spcPts val="100"/>
              </a:spcBef>
            </a:pP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NDVI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formula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essential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assessing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vegetation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health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density.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487045">
              <a:lnSpc>
                <a:spcPct val="100000"/>
              </a:lnSpc>
              <a:spcBef>
                <a:spcPts val="5"/>
              </a:spcBef>
            </a:pPr>
            <a:r>
              <a:rPr sz="2200" b="1" spc="80" dirty="0">
                <a:solidFill>
                  <a:srgbClr val="FFFFFF"/>
                </a:solidFill>
                <a:latin typeface="Trebuchet MS"/>
                <a:cs typeface="Trebuchet MS"/>
              </a:rPr>
              <a:t>NDVI</a:t>
            </a:r>
            <a:r>
              <a:rPr sz="2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1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(NIR</a:t>
            </a:r>
            <a:r>
              <a:rPr sz="22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34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Trebuchet MS"/>
                <a:cs typeface="Trebuchet MS"/>
              </a:rPr>
              <a:t>Red)</a:t>
            </a:r>
            <a:r>
              <a:rPr sz="2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22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(NIR</a:t>
            </a:r>
            <a:r>
              <a:rPr sz="2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2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Trebuchet MS"/>
                <a:cs typeface="Trebuchet MS"/>
              </a:rPr>
              <a:t>Red)</a:t>
            </a:r>
            <a:endParaRPr sz="2200">
              <a:latin typeface="Trebuchet MS"/>
              <a:cs typeface="Trebuchet MS"/>
            </a:endParaRPr>
          </a:p>
          <a:p>
            <a:pPr marL="487045" marR="1737360">
              <a:lnSpc>
                <a:spcPct val="125000"/>
              </a:lnSpc>
            </a:pP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Values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range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from </a:t>
            </a:r>
            <a:r>
              <a:rPr sz="22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2200" spc="-74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45" dirty="0">
                <a:solidFill>
                  <a:srgbClr val="FFFFFF"/>
                </a:solidFill>
                <a:latin typeface="Lucida Sans Unicode"/>
                <a:cs typeface="Lucida Sans Unicode"/>
              </a:rPr>
              <a:t>+1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Closer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95" dirty="0">
                <a:solidFill>
                  <a:srgbClr val="FFFFFF"/>
                </a:solidFill>
                <a:latin typeface="Lucida Sans Unicode"/>
                <a:cs typeface="Lucida Sans Unicode"/>
              </a:rPr>
              <a:t>+1: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Healthy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vegetation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Near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0: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Sparse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unhealthy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80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12700" marR="187325">
              <a:lnSpc>
                <a:spcPts val="3520"/>
              </a:lnSpc>
            </a:pPr>
            <a:r>
              <a:rPr sz="3000" b="1" spc="85" dirty="0">
                <a:solidFill>
                  <a:srgbClr val="FFFFFF"/>
                </a:solidFill>
                <a:latin typeface="Trebuchet MS"/>
                <a:cs typeface="Trebuchet MS"/>
              </a:rPr>
              <a:t>Importance</a:t>
            </a:r>
            <a:r>
              <a:rPr sz="30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110" dirty="0">
                <a:solidFill>
                  <a:srgbClr val="FFFFFF"/>
                </a:solidFill>
                <a:latin typeface="Trebuchet MS"/>
                <a:cs typeface="Trebuchet MS"/>
              </a:rPr>
              <a:t>NDVI</a:t>
            </a:r>
            <a:r>
              <a:rPr sz="30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-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50" dirty="0">
                <a:solidFill>
                  <a:srgbClr val="FFFFFF"/>
                </a:solidFill>
                <a:latin typeface="Trebuchet MS"/>
                <a:cs typeface="Trebuchet MS"/>
              </a:rPr>
              <a:t>urban</a:t>
            </a:r>
            <a:r>
              <a:rPr sz="30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-20" dirty="0">
                <a:solidFill>
                  <a:srgbClr val="FFFFFF"/>
                </a:solidFill>
                <a:latin typeface="Trebuchet MS"/>
                <a:cs typeface="Trebuchet MS"/>
              </a:rPr>
              <a:t>tree </a:t>
            </a:r>
            <a:r>
              <a:rPr sz="3000" b="1" dirty="0">
                <a:solidFill>
                  <a:srgbClr val="FFFFFF"/>
                </a:solidFill>
                <a:latin typeface="Trebuchet MS"/>
                <a:cs typeface="Trebuchet MS"/>
              </a:rPr>
              <a:t>health </a:t>
            </a:r>
            <a:r>
              <a:rPr sz="3000" b="1" spc="-10" dirty="0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22500"/>
              </a:lnSpc>
              <a:spcBef>
                <a:spcPts val="1595"/>
              </a:spcBef>
            </a:pP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NDVI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provides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critical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plant</a:t>
            </a:r>
            <a:r>
              <a:rPr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vitality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, 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allowing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urban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planners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make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informed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decisions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about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tree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sustainability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efforts.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92135" y="232800"/>
            <a:ext cx="2755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5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24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90" dirty="0">
                <a:solidFill>
                  <a:srgbClr val="FFFFFF"/>
                </a:solidFill>
                <a:latin typeface="Trebuchet MS"/>
                <a:cs typeface="Trebuchet MS"/>
              </a:rPr>
              <a:t>NDVI</a:t>
            </a:r>
            <a:r>
              <a:rPr sz="24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114" dirty="0">
                <a:solidFill>
                  <a:srgbClr val="FFFFFF"/>
                </a:solidFill>
                <a:latin typeface="Trebuchet MS"/>
                <a:cs typeface="Trebuchet MS"/>
              </a:rPr>
              <a:t>WORKS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980068" y="0"/>
            <a:ext cx="1308100" cy="2374900"/>
            <a:chOff x="16980068" y="0"/>
            <a:chExt cx="1308100" cy="2374900"/>
          </a:xfrm>
        </p:grpSpPr>
        <p:sp>
          <p:nvSpPr>
            <p:cNvPr id="14" name="object 14"/>
            <p:cNvSpPr/>
            <p:nvPr/>
          </p:nvSpPr>
          <p:spPr>
            <a:xfrm>
              <a:off x="17074846" y="11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88900">
                  <a:moveTo>
                    <a:pt x="183121" y="50800"/>
                  </a:moveTo>
                  <a:lnTo>
                    <a:pt x="138950" y="50800"/>
                  </a:lnTo>
                  <a:lnTo>
                    <a:pt x="138950" y="0"/>
                  </a:lnTo>
                  <a:lnTo>
                    <a:pt x="88417" y="0"/>
                  </a:lnTo>
                  <a:lnTo>
                    <a:pt x="88417" y="50800"/>
                  </a:lnTo>
                  <a:lnTo>
                    <a:pt x="138874" y="50800"/>
                  </a:lnTo>
                  <a:lnTo>
                    <a:pt x="138874" y="88900"/>
                  </a:lnTo>
                  <a:lnTo>
                    <a:pt x="183121" y="88900"/>
                  </a:lnTo>
                  <a:lnTo>
                    <a:pt x="183121" y="50800"/>
                  </a:lnTo>
                  <a:close/>
                </a:path>
                <a:path w="1213484" h="88900">
                  <a:moveTo>
                    <a:pt x="22736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27368" y="50800"/>
                  </a:lnTo>
                  <a:lnTo>
                    <a:pt x="227368" y="0"/>
                  </a:lnTo>
                  <a:close/>
                </a:path>
                <a:path w="1213484" h="88900">
                  <a:moveTo>
                    <a:pt x="410565" y="0"/>
                  </a:moveTo>
                  <a:lnTo>
                    <a:pt x="271538" y="0"/>
                  </a:lnTo>
                  <a:lnTo>
                    <a:pt x="271538" y="50800"/>
                  </a:lnTo>
                  <a:lnTo>
                    <a:pt x="410565" y="50800"/>
                  </a:lnTo>
                  <a:lnTo>
                    <a:pt x="410565" y="0"/>
                  </a:lnTo>
                  <a:close/>
                </a:path>
                <a:path w="1213484" h="88900">
                  <a:moveTo>
                    <a:pt x="960018" y="0"/>
                  </a:moveTo>
                  <a:lnTo>
                    <a:pt x="454317" y="0"/>
                  </a:lnTo>
                  <a:lnTo>
                    <a:pt x="454317" y="50800"/>
                  </a:lnTo>
                  <a:lnTo>
                    <a:pt x="960018" y="50800"/>
                  </a:lnTo>
                  <a:lnTo>
                    <a:pt x="960018" y="0"/>
                  </a:lnTo>
                  <a:close/>
                </a:path>
                <a:path w="1213484" h="88900">
                  <a:moveTo>
                    <a:pt x="1213154" y="0"/>
                  </a:moveTo>
                  <a:lnTo>
                    <a:pt x="1187538" y="0"/>
                  </a:lnTo>
                  <a:lnTo>
                    <a:pt x="1187538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302220" y="69850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40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80066" y="88861"/>
              <a:ext cx="1308100" cy="88900"/>
            </a:xfrm>
            <a:custGeom>
              <a:avLst/>
              <a:gdLst/>
              <a:ahLst/>
              <a:cxnLst/>
              <a:rect l="l" t="t" r="r" b="b"/>
              <a:pathLst>
                <a:path w="1308100" h="88900">
                  <a:moveTo>
                    <a:pt x="50533" y="50"/>
                  </a:moveTo>
                  <a:lnTo>
                    <a:pt x="0" y="50"/>
                  </a:lnTo>
                  <a:lnTo>
                    <a:pt x="0" y="50850"/>
                  </a:lnTo>
                  <a:lnTo>
                    <a:pt x="50533" y="50850"/>
                  </a:lnTo>
                  <a:lnTo>
                    <a:pt x="50533" y="50"/>
                  </a:lnTo>
                  <a:close/>
                </a:path>
                <a:path w="1308100" h="88900">
                  <a:moveTo>
                    <a:pt x="139026" y="50"/>
                  </a:moveTo>
                  <a:lnTo>
                    <a:pt x="94780" y="50"/>
                  </a:lnTo>
                  <a:lnTo>
                    <a:pt x="94780" y="50850"/>
                  </a:lnTo>
                  <a:lnTo>
                    <a:pt x="139026" y="50850"/>
                  </a:lnTo>
                  <a:lnTo>
                    <a:pt x="139026" y="50"/>
                  </a:lnTo>
                  <a:close/>
                </a:path>
                <a:path w="1308100" h="88900">
                  <a:moveTo>
                    <a:pt x="233730" y="50"/>
                  </a:moveTo>
                  <a:lnTo>
                    <a:pt x="183197" y="50"/>
                  </a:lnTo>
                  <a:lnTo>
                    <a:pt x="183197" y="50850"/>
                  </a:lnTo>
                  <a:lnTo>
                    <a:pt x="233730" y="50850"/>
                  </a:lnTo>
                  <a:lnTo>
                    <a:pt x="233730" y="50"/>
                  </a:lnTo>
                  <a:close/>
                </a:path>
                <a:path w="1308100" h="88900">
                  <a:moveTo>
                    <a:pt x="322148" y="50"/>
                  </a:moveTo>
                  <a:lnTo>
                    <a:pt x="277901" y="50"/>
                  </a:lnTo>
                  <a:lnTo>
                    <a:pt x="277901" y="50850"/>
                  </a:lnTo>
                  <a:lnTo>
                    <a:pt x="322148" y="50850"/>
                  </a:lnTo>
                  <a:lnTo>
                    <a:pt x="322148" y="50"/>
                  </a:lnTo>
                  <a:close/>
                </a:path>
                <a:path w="1308100" h="88900">
                  <a:moveTo>
                    <a:pt x="416928" y="50"/>
                  </a:moveTo>
                  <a:lnTo>
                    <a:pt x="366395" y="50"/>
                  </a:lnTo>
                  <a:lnTo>
                    <a:pt x="366395" y="50850"/>
                  </a:lnTo>
                  <a:lnTo>
                    <a:pt x="416928" y="50850"/>
                  </a:lnTo>
                  <a:lnTo>
                    <a:pt x="416928" y="50"/>
                  </a:lnTo>
                  <a:close/>
                </a:path>
                <a:path w="1308100" h="88900">
                  <a:moveTo>
                    <a:pt x="599630" y="50"/>
                  </a:moveTo>
                  <a:lnTo>
                    <a:pt x="460603" y="50"/>
                  </a:lnTo>
                  <a:lnTo>
                    <a:pt x="460603" y="50850"/>
                  </a:lnTo>
                  <a:lnTo>
                    <a:pt x="599630" y="50850"/>
                  </a:lnTo>
                  <a:lnTo>
                    <a:pt x="599630" y="50"/>
                  </a:lnTo>
                  <a:close/>
                </a:path>
                <a:path w="1308100" h="88900">
                  <a:moveTo>
                    <a:pt x="1098969" y="0"/>
                  </a:moveTo>
                  <a:lnTo>
                    <a:pt x="643877" y="0"/>
                  </a:lnTo>
                  <a:lnTo>
                    <a:pt x="643877" y="50800"/>
                  </a:lnTo>
                  <a:lnTo>
                    <a:pt x="1054938" y="50800"/>
                  </a:lnTo>
                  <a:lnTo>
                    <a:pt x="1054938" y="88900"/>
                  </a:lnTo>
                  <a:lnTo>
                    <a:pt x="1098969" y="88900"/>
                  </a:lnTo>
                  <a:lnTo>
                    <a:pt x="1098969" y="50800"/>
                  </a:lnTo>
                  <a:lnTo>
                    <a:pt x="1098969" y="0"/>
                  </a:lnTo>
                  <a:close/>
                </a:path>
                <a:path w="1308100" h="88900">
                  <a:moveTo>
                    <a:pt x="1307934" y="50"/>
                  </a:moveTo>
                  <a:lnTo>
                    <a:pt x="1282242" y="50"/>
                  </a:lnTo>
                  <a:lnTo>
                    <a:pt x="1282242" y="50850"/>
                  </a:lnTo>
                  <a:lnTo>
                    <a:pt x="1307934" y="50850"/>
                  </a:lnTo>
                  <a:lnTo>
                    <a:pt x="1307934" y="5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119022" y="15875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80066" y="139711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33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38100"/>
                  </a:lnTo>
                  <a:close/>
                </a:path>
                <a:path w="1308100" h="1270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50533" y="88900"/>
                  </a:lnTo>
                  <a:lnTo>
                    <a:pt x="50533" y="127000"/>
                  </a:lnTo>
                  <a:lnTo>
                    <a:pt x="94780" y="127000"/>
                  </a:lnTo>
                  <a:lnTo>
                    <a:pt x="9478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1308100" h="127000">
                  <a:moveTo>
                    <a:pt x="233730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close/>
                </a:path>
                <a:path w="1308100" h="1270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38100"/>
                  </a:lnTo>
                  <a:close/>
                </a:path>
                <a:path w="1308100" h="127000">
                  <a:moveTo>
                    <a:pt x="1237932" y="38100"/>
                  </a:moveTo>
                  <a:lnTo>
                    <a:pt x="1010691" y="38100"/>
                  </a:lnTo>
                  <a:lnTo>
                    <a:pt x="1010691" y="0"/>
                  </a:lnTo>
                  <a:lnTo>
                    <a:pt x="966457" y="0"/>
                  </a:lnTo>
                  <a:lnTo>
                    <a:pt x="966457" y="38100"/>
                  </a:lnTo>
                  <a:lnTo>
                    <a:pt x="915911" y="38100"/>
                  </a:lnTo>
                  <a:lnTo>
                    <a:pt x="915911" y="0"/>
                  </a:lnTo>
                  <a:lnTo>
                    <a:pt x="783259" y="0"/>
                  </a:lnTo>
                  <a:lnTo>
                    <a:pt x="783259" y="38100"/>
                  </a:lnTo>
                  <a:lnTo>
                    <a:pt x="365823" y="38100"/>
                  </a:lnTo>
                  <a:lnTo>
                    <a:pt x="365823" y="88900"/>
                  </a:lnTo>
                  <a:lnTo>
                    <a:pt x="1237932" y="88900"/>
                  </a:lnTo>
                  <a:lnTo>
                    <a:pt x="1237932" y="38100"/>
                  </a:lnTo>
                  <a:close/>
                </a:path>
                <a:path w="1308100" h="127000">
                  <a:moveTo>
                    <a:pt x="1307934" y="38100"/>
                  </a:moveTo>
                  <a:lnTo>
                    <a:pt x="1282319" y="38100"/>
                  </a:lnTo>
                  <a:lnTo>
                    <a:pt x="1282319" y="0"/>
                  </a:lnTo>
                  <a:lnTo>
                    <a:pt x="1238072" y="0"/>
                  </a:lnTo>
                  <a:lnTo>
                    <a:pt x="1238072" y="38100"/>
                  </a:lnTo>
                  <a:lnTo>
                    <a:pt x="1282242" y="38100"/>
                  </a:lnTo>
                  <a:lnTo>
                    <a:pt x="1282242" y="88900"/>
                  </a:lnTo>
                  <a:lnTo>
                    <a:pt x="1307934" y="88900"/>
                  </a:lnTo>
                  <a:lnTo>
                    <a:pt x="130793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119022" y="247650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80066" y="266712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308100" h="50800">
                  <a:moveTo>
                    <a:pt x="139026" y="0"/>
                  </a:moveTo>
                  <a:lnTo>
                    <a:pt x="94780" y="0"/>
                  </a:lnTo>
                  <a:lnTo>
                    <a:pt x="94780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308100" h="508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308100" h="50800">
                  <a:moveTo>
                    <a:pt x="41692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416928" y="50800"/>
                  </a:lnTo>
                  <a:lnTo>
                    <a:pt x="416928" y="0"/>
                  </a:lnTo>
                  <a:close/>
                </a:path>
                <a:path w="1308100" h="50800">
                  <a:moveTo>
                    <a:pt x="1307934" y="0"/>
                  </a:moveTo>
                  <a:lnTo>
                    <a:pt x="460603" y="0"/>
                  </a:lnTo>
                  <a:lnTo>
                    <a:pt x="460603" y="50800"/>
                  </a:lnTo>
                  <a:lnTo>
                    <a:pt x="1307934" y="50800"/>
                  </a:lnTo>
                  <a:lnTo>
                    <a:pt x="130793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119022" y="342900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074846" y="317512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213484" h="88900">
                  <a:moveTo>
                    <a:pt x="227444" y="50800"/>
                  </a:moveTo>
                  <a:lnTo>
                    <a:pt x="88417" y="50800"/>
                  </a:lnTo>
                  <a:lnTo>
                    <a:pt x="88417" y="88900"/>
                  </a:lnTo>
                  <a:lnTo>
                    <a:pt x="227444" y="88900"/>
                  </a:lnTo>
                  <a:lnTo>
                    <a:pt x="227444" y="50800"/>
                  </a:lnTo>
                  <a:close/>
                </a:path>
                <a:path w="1213484" h="88900">
                  <a:moveTo>
                    <a:pt x="1213154" y="50800"/>
                  </a:moveTo>
                  <a:lnTo>
                    <a:pt x="1187386" y="50800"/>
                  </a:lnTo>
                  <a:lnTo>
                    <a:pt x="1187386" y="0"/>
                  </a:lnTo>
                  <a:lnTo>
                    <a:pt x="1143292" y="0"/>
                  </a:lnTo>
                  <a:lnTo>
                    <a:pt x="1143292" y="50800"/>
                  </a:lnTo>
                  <a:lnTo>
                    <a:pt x="1099045" y="50800"/>
                  </a:lnTo>
                  <a:lnTo>
                    <a:pt x="1099045" y="0"/>
                  </a:lnTo>
                  <a:lnTo>
                    <a:pt x="1054874" y="0"/>
                  </a:lnTo>
                  <a:lnTo>
                    <a:pt x="1054874" y="50800"/>
                  </a:lnTo>
                  <a:lnTo>
                    <a:pt x="1004328" y="50800"/>
                  </a:lnTo>
                  <a:lnTo>
                    <a:pt x="1004328" y="0"/>
                  </a:lnTo>
                  <a:lnTo>
                    <a:pt x="871677" y="0"/>
                  </a:lnTo>
                  <a:lnTo>
                    <a:pt x="871677" y="50800"/>
                  </a:lnTo>
                  <a:lnTo>
                    <a:pt x="271043" y="50800"/>
                  </a:lnTo>
                  <a:lnTo>
                    <a:pt x="271043" y="88900"/>
                  </a:lnTo>
                  <a:lnTo>
                    <a:pt x="1213154" y="88900"/>
                  </a:lnTo>
                  <a:lnTo>
                    <a:pt x="1213154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19022" y="431800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074846" y="457212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508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213484" h="50800">
                  <a:moveTo>
                    <a:pt x="32214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213484" h="50800">
                  <a:moveTo>
                    <a:pt x="688479" y="0"/>
                  </a:moveTo>
                  <a:lnTo>
                    <a:pt x="365823" y="0"/>
                  </a:lnTo>
                  <a:lnTo>
                    <a:pt x="365823" y="50800"/>
                  </a:lnTo>
                  <a:lnTo>
                    <a:pt x="688479" y="50800"/>
                  </a:lnTo>
                  <a:lnTo>
                    <a:pt x="688479" y="0"/>
                  </a:lnTo>
                  <a:close/>
                </a:path>
                <a:path w="1213484" h="50800">
                  <a:moveTo>
                    <a:pt x="1213154" y="0"/>
                  </a:moveTo>
                  <a:lnTo>
                    <a:pt x="732713" y="0"/>
                  </a:lnTo>
                  <a:lnTo>
                    <a:pt x="732713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19022" y="527050"/>
              <a:ext cx="960755" cy="0"/>
            </a:xfrm>
            <a:custGeom>
              <a:avLst/>
              <a:gdLst/>
              <a:ahLst/>
              <a:cxnLst/>
              <a:rect l="l" t="t" r="r" b="b"/>
              <a:pathLst>
                <a:path w="960755">
                  <a:moveTo>
                    <a:pt x="0" y="0"/>
                  </a:moveTo>
                  <a:lnTo>
                    <a:pt x="96016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63187" y="508012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13902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1125219" h="88900">
                  <a:moveTo>
                    <a:pt x="1124813" y="38100"/>
                  </a:moveTo>
                  <a:lnTo>
                    <a:pt x="1099045" y="38100"/>
                  </a:lnTo>
                  <a:lnTo>
                    <a:pt x="1099045" y="0"/>
                  </a:lnTo>
                  <a:lnTo>
                    <a:pt x="966533" y="0"/>
                  </a:lnTo>
                  <a:lnTo>
                    <a:pt x="966533" y="38100"/>
                  </a:lnTo>
                  <a:lnTo>
                    <a:pt x="182702" y="38100"/>
                  </a:lnTo>
                  <a:lnTo>
                    <a:pt x="182702" y="88900"/>
                  </a:lnTo>
                  <a:lnTo>
                    <a:pt x="1124813" y="88900"/>
                  </a:lnTo>
                  <a:lnTo>
                    <a:pt x="1124813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213731" y="615950"/>
              <a:ext cx="1049020" cy="0"/>
            </a:xfrm>
            <a:custGeom>
              <a:avLst/>
              <a:gdLst/>
              <a:ahLst/>
              <a:cxnLst/>
              <a:rect l="l" t="t" r="r" b="b"/>
              <a:pathLst>
                <a:path w="1049019">
                  <a:moveTo>
                    <a:pt x="0" y="0"/>
                  </a:moveTo>
                  <a:lnTo>
                    <a:pt x="1048512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257968" y="635012"/>
              <a:ext cx="1030605" cy="50800"/>
            </a:xfrm>
            <a:custGeom>
              <a:avLst/>
              <a:gdLst/>
              <a:ahLst/>
              <a:cxnLst/>
              <a:rect l="l" t="t" r="r" b="b"/>
              <a:pathLst>
                <a:path w="1030605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508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50800">
                  <a:moveTo>
                    <a:pt x="321729" y="0"/>
                  </a:moveTo>
                  <a:lnTo>
                    <a:pt x="182702" y="0"/>
                  </a:lnTo>
                  <a:lnTo>
                    <a:pt x="182702" y="50800"/>
                  </a:lnTo>
                  <a:lnTo>
                    <a:pt x="321729" y="50800"/>
                  </a:lnTo>
                  <a:lnTo>
                    <a:pt x="321729" y="0"/>
                  </a:lnTo>
                  <a:close/>
                </a:path>
                <a:path w="1030605" h="50800">
                  <a:moveTo>
                    <a:pt x="1030033" y="0"/>
                  </a:moveTo>
                  <a:lnTo>
                    <a:pt x="365975" y="0"/>
                  </a:lnTo>
                  <a:lnTo>
                    <a:pt x="36597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302220" y="711200"/>
              <a:ext cx="960119" cy="0"/>
            </a:xfrm>
            <a:custGeom>
              <a:avLst/>
              <a:gdLst/>
              <a:ahLst/>
              <a:cxnLst/>
              <a:rect l="l" t="t" r="r" b="b"/>
              <a:pathLst>
                <a:path w="960119">
                  <a:moveTo>
                    <a:pt x="0" y="0"/>
                  </a:moveTo>
                  <a:lnTo>
                    <a:pt x="960023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257968" y="736612"/>
              <a:ext cx="1030605" cy="88900"/>
            </a:xfrm>
            <a:custGeom>
              <a:avLst/>
              <a:gdLst/>
              <a:ahLst/>
              <a:cxnLst/>
              <a:rect l="l" t="t" r="r" b="b"/>
              <a:pathLst>
                <a:path w="1030605" h="88900">
                  <a:moveTo>
                    <a:pt x="4424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4246" y="38100"/>
                  </a:lnTo>
                  <a:lnTo>
                    <a:pt x="44246" y="0"/>
                  </a:lnTo>
                  <a:close/>
                </a:path>
                <a:path w="1030605" h="88900">
                  <a:moveTo>
                    <a:pt x="139026" y="0"/>
                  </a:moveTo>
                  <a:lnTo>
                    <a:pt x="88493" y="0"/>
                  </a:lnTo>
                  <a:lnTo>
                    <a:pt x="88493" y="38100"/>
                  </a:lnTo>
                  <a:lnTo>
                    <a:pt x="139026" y="38100"/>
                  </a:lnTo>
                  <a:lnTo>
                    <a:pt x="139026" y="0"/>
                  </a:lnTo>
                  <a:close/>
                </a:path>
                <a:path w="1030605" h="88900">
                  <a:moveTo>
                    <a:pt x="227444" y="0"/>
                  </a:moveTo>
                  <a:lnTo>
                    <a:pt x="183197" y="0"/>
                  </a:lnTo>
                  <a:lnTo>
                    <a:pt x="183197" y="38100"/>
                  </a:lnTo>
                  <a:lnTo>
                    <a:pt x="139026" y="38100"/>
                  </a:lnTo>
                  <a:lnTo>
                    <a:pt x="139026" y="88900"/>
                  </a:lnTo>
                  <a:lnTo>
                    <a:pt x="183273" y="88900"/>
                  </a:lnTo>
                  <a:lnTo>
                    <a:pt x="183273" y="38100"/>
                  </a:lnTo>
                  <a:lnTo>
                    <a:pt x="227444" y="38100"/>
                  </a:lnTo>
                  <a:lnTo>
                    <a:pt x="227444" y="0"/>
                  </a:lnTo>
                  <a:close/>
                </a:path>
                <a:path w="1030605" h="88900">
                  <a:moveTo>
                    <a:pt x="960031" y="0"/>
                  </a:moveTo>
                  <a:lnTo>
                    <a:pt x="271195" y="0"/>
                  </a:lnTo>
                  <a:lnTo>
                    <a:pt x="271195" y="38100"/>
                  </a:lnTo>
                  <a:lnTo>
                    <a:pt x="960031" y="38100"/>
                  </a:lnTo>
                  <a:lnTo>
                    <a:pt x="960031" y="0"/>
                  </a:lnTo>
                  <a:close/>
                </a:path>
                <a:path w="1030605" h="88900">
                  <a:moveTo>
                    <a:pt x="1030033" y="0"/>
                  </a:moveTo>
                  <a:lnTo>
                    <a:pt x="1004341" y="0"/>
                  </a:lnTo>
                  <a:lnTo>
                    <a:pt x="1004341" y="38100"/>
                  </a:lnTo>
                  <a:lnTo>
                    <a:pt x="1030033" y="381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85418" y="800100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163264" y="825512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125219" h="88900">
                  <a:moveTo>
                    <a:pt x="366318" y="50800"/>
                  </a:moveTo>
                  <a:lnTo>
                    <a:pt x="322148" y="50800"/>
                  </a:lnTo>
                  <a:lnTo>
                    <a:pt x="322148" y="0"/>
                  </a:lnTo>
                  <a:lnTo>
                    <a:pt x="277901" y="0"/>
                  </a:lnTo>
                  <a:lnTo>
                    <a:pt x="277901" y="50800"/>
                  </a:lnTo>
                  <a:lnTo>
                    <a:pt x="322072" y="50800"/>
                  </a:lnTo>
                  <a:lnTo>
                    <a:pt x="322072" y="88900"/>
                  </a:lnTo>
                  <a:lnTo>
                    <a:pt x="366318" y="88900"/>
                  </a:lnTo>
                  <a:lnTo>
                    <a:pt x="366318" y="50800"/>
                  </a:lnTo>
                  <a:close/>
                </a:path>
                <a:path w="1125219" h="88900">
                  <a:moveTo>
                    <a:pt x="416852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52" y="50800"/>
                  </a:lnTo>
                  <a:lnTo>
                    <a:pt x="416852" y="0"/>
                  </a:lnTo>
                  <a:close/>
                </a:path>
                <a:path w="1125219" h="88900">
                  <a:moveTo>
                    <a:pt x="599706" y="0"/>
                  </a:moveTo>
                  <a:lnTo>
                    <a:pt x="460679" y="0"/>
                  </a:lnTo>
                  <a:lnTo>
                    <a:pt x="460679" y="50800"/>
                  </a:lnTo>
                  <a:lnTo>
                    <a:pt x="599706" y="50800"/>
                  </a:lnTo>
                  <a:lnTo>
                    <a:pt x="599706" y="0"/>
                  </a:lnTo>
                  <a:close/>
                </a:path>
                <a:path w="1125219" h="88900">
                  <a:moveTo>
                    <a:pt x="966241" y="0"/>
                  </a:moveTo>
                  <a:lnTo>
                    <a:pt x="643953" y="0"/>
                  </a:lnTo>
                  <a:lnTo>
                    <a:pt x="643953" y="50800"/>
                  </a:lnTo>
                  <a:lnTo>
                    <a:pt x="966241" y="50800"/>
                  </a:lnTo>
                  <a:lnTo>
                    <a:pt x="966241" y="0"/>
                  </a:lnTo>
                  <a:close/>
                </a:path>
                <a:path w="1125219" h="88900">
                  <a:moveTo>
                    <a:pt x="1054874" y="0"/>
                  </a:moveTo>
                  <a:lnTo>
                    <a:pt x="1010627" y="0"/>
                  </a:lnTo>
                  <a:lnTo>
                    <a:pt x="1010627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50800"/>
                  </a:lnTo>
                  <a:lnTo>
                    <a:pt x="1124737" y="508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580127" y="895350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163264" y="914412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533" y="381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38100"/>
                  </a:lnTo>
                  <a:lnTo>
                    <a:pt x="138950" y="381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77901" y="38100"/>
                  </a:moveTo>
                  <a:lnTo>
                    <a:pt x="233730" y="38100"/>
                  </a:lnTo>
                  <a:lnTo>
                    <a:pt x="233730" y="0"/>
                  </a:lnTo>
                  <a:lnTo>
                    <a:pt x="183197" y="0"/>
                  </a:lnTo>
                  <a:lnTo>
                    <a:pt x="183197" y="38100"/>
                  </a:lnTo>
                  <a:lnTo>
                    <a:pt x="233654" y="38100"/>
                  </a:lnTo>
                  <a:lnTo>
                    <a:pt x="233654" y="88900"/>
                  </a:lnTo>
                  <a:lnTo>
                    <a:pt x="277901" y="88900"/>
                  </a:lnTo>
                  <a:lnTo>
                    <a:pt x="277901" y="38100"/>
                  </a:lnTo>
                  <a:close/>
                </a:path>
                <a:path w="1125219" h="88900">
                  <a:moveTo>
                    <a:pt x="322148" y="0"/>
                  </a:moveTo>
                  <a:lnTo>
                    <a:pt x="277901" y="0"/>
                  </a:lnTo>
                  <a:lnTo>
                    <a:pt x="277901" y="38100"/>
                  </a:lnTo>
                  <a:lnTo>
                    <a:pt x="322148" y="38100"/>
                  </a:lnTo>
                  <a:lnTo>
                    <a:pt x="322148" y="0"/>
                  </a:lnTo>
                  <a:close/>
                </a:path>
                <a:path w="1125219" h="88900">
                  <a:moveTo>
                    <a:pt x="505345" y="0"/>
                  </a:moveTo>
                  <a:lnTo>
                    <a:pt x="366318" y="0"/>
                  </a:lnTo>
                  <a:lnTo>
                    <a:pt x="366318" y="38100"/>
                  </a:lnTo>
                  <a:lnTo>
                    <a:pt x="505345" y="38100"/>
                  </a:lnTo>
                  <a:lnTo>
                    <a:pt x="505345" y="0"/>
                  </a:lnTo>
                  <a:close/>
                </a:path>
                <a:path w="1125219" h="88900">
                  <a:moveTo>
                    <a:pt x="1054735" y="0"/>
                  </a:moveTo>
                  <a:lnTo>
                    <a:pt x="549173" y="0"/>
                  </a:lnTo>
                  <a:lnTo>
                    <a:pt x="549173" y="38100"/>
                  </a:lnTo>
                  <a:lnTo>
                    <a:pt x="1054735" y="38100"/>
                  </a:lnTo>
                  <a:lnTo>
                    <a:pt x="1054735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38100"/>
                  </a:lnTo>
                  <a:lnTo>
                    <a:pt x="1124737" y="381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580127" y="977900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074848" y="1028700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19017" y="1003312"/>
              <a:ext cx="1169035" cy="101600"/>
            </a:xfrm>
            <a:custGeom>
              <a:avLst/>
              <a:gdLst/>
              <a:ahLst/>
              <a:cxnLst/>
              <a:rect l="l" t="t" r="r" b="b"/>
              <a:pathLst>
                <a:path w="1169034" h="101600">
                  <a:moveTo>
                    <a:pt x="44246" y="50800"/>
                  </a:moveTo>
                  <a:lnTo>
                    <a:pt x="0" y="50800"/>
                  </a:lnTo>
                  <a:lnTo>
                    <a:pt x="0" y="101600"/>
                  </a:lnTo>
                  <a:lnTo>
                    <a:pt x="44246" y="101600"/>
                  </a:lnTo>
                  <a:lnTo>
                    <a:pt x="44246" y="50800"/>
                  </a:lnTo>
                  <a:close/>
                </a:path>
                <a:path w="1169034" h="1016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101600"/>
                  </a:lnTo>
                  <a:lnTo>
                    <a:pt x="227444" y="101600"/>
                  </a:lnTo>
                  <a:lnTo>
                    <a:pt x="227444" y="50800"/>
                  </a:lnTo>
                  <a:close/>
                </a:path>
                <a:path w="1169034" h="101600">
                  <a:moveTo>
                    <a:pt x="410641" y="50800"/>
                  </a:moveTo>
                  <a:lnTo>
                    <a:pt x="366395" y="50800"/>
                  </a:lnTo>
                  <a:lnTo>
                    <a:pt x="366395" y="101600"/>
                  </a:lnTo>
                  <a:lnTo>
                    <a:pt x="410641" y="101600"/>
                  </a:lnTo>
                  <a:lnTo>
                    <a:pt x="410641" y="50800"/>
                  </a:lnTo>
                  <a:close/>
                </a:path>
                <a:path w="1169034" h="101600">
                  <a:moveTo>
                    <a:pt x="1010488" y="0"/>
                  </a:moveTo>
                  <a:lnTo>
                    <a:pt x="871461" y="0"/>
                  </a:lnTo>
                  <a:lnTo>
                    <a:pt x="871461" y="50800"/>
                  </a:lnTo>
                  <a:lnTo>
                    <a:pt x="1010488" y="50800"/>
                  </a:lnTo>
                  <a:lnTo>
                    <a:pt x="1010488" y="0"/>
                  </a:lnTo>
                  <a:close/>
                </a:path>
                <a:path w="1169034" h="101600">
                  <a:moveTo>
                    <a:pt x="1099121" y="0"/>
                  </a:moveTo>
                  <a:lnTo>
                    <a:pt x="1054874" y="0"/>
                  </a:lnTo>
                  <a:lnTo>
                    <a:pt x="1054874" y="50800"/>
                  </a:lnTo>
                  <a:lnTo>
                    <a:pt x="1099121" y="50800"/>
                  </a:lnTo>
                  <a:lnTo>
                    <a:pt x="1099121" y="0"/>
                  </a:lnTo>
                  <a:close/>
                </a:path>
                <a:path w="1169034" h="101600">
                  <a:moveTo>
                    <a:pt x="1168984" y="0"/>
                  </a:moveTo>
                  <a:lnTo>
                    <a:pt x="1143368" y="0"/>
                  </a:lnTo>
                  <a:lnTo>
                    <a:pt x="1143368" y="50800"/>
                  </a:lnTo>
                  <a:lnTo>
                    <a:pt x="1168984" y="50800"/>
                  </a:lnTo>
                  <a:lnTo>
                    <a:pt x="116898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668546" y="107950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074848" y="1123950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895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213721" y="1104912"/>
              <a:ext cx="1074420" cy="76200"/>
            </a:xfrm>
            <a:custGeom>
              <a:avLst/>
              <a:gdLst/>
              <a:ahLst/>
              <a:cxnLst/>
              <a:rect l="l" t="t" r="r" b="b"/>
              <a:pathLst>
                <a:path w="1074419" h="76200">
                  <a:moveTo>
                    <a:pt x="4424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4246" y="76200"/>
                  </a:lnTo>
                  <a:lnTo>
                    <a:pt x="44246" y="38100"/>
                  </a:lnTo>
                  <a:close/>
                </a:path>
                <a:path w="1074419" h="76200">
                  <a:moveTo>
                    <a:pt x="132740" y="38100"/>
                  </a:moveTo>
                  <a:lnTo>
                    <a:pt x="88493" y="38100"/>
                  </a:lnTo>
                  <a:lnTo>
                    <a:pt x="88493" y="76200"/>
                  </a:lnTo>
                  <a:lnTo>
                    <a:pt x="132740" y="76200"/>
                  </a:lnTo>
                  <a:lnTo>
                    <a:pt x="132740" y="38100"/>
                  </a:lnTo>
                  <a:close/>
                </a:path>
                <a:path w="1074419" h="76200">
                  <a:moveTo>
                    <a:pt x="227520" y="38100"/>
                  </a:moveTo>
                  <a:lnTo>
                    <a:pt x="183273" y="38100"/>
                  </a:lnTo>
                  <a:lnTo>
                    <a:pt x="183273" y="76200"/>
                  </a:lnTo>
                  <a:lnTo>
                    <a:pt x="227520" y="76200"/>
                  </a:lnTo>
                  <a:lnTo>
                    <a:pt x="227520" y="38100"/>
                  </a:lnTo>
                  <a:close/>
                </a:path>
                <a:path w="1074419" h="76200">
                  <a:moveTo>
                    <a:pt x="315937" y="38100"/>
                  </a:moveTo>
                  <a:lnTo>
                    <a:pt x="271691" y="38100"/>
                  </a:lnTo>
                  <a:lnTo>
                    <a:pt x="271691" y="76200"/>
                  </a:lnTo>
                  <a:lnTo>
                    <a:pt x="315937" y="76200"/>
                  </a:lnTo>
                  <a:lnTo>
                    <a:pt x="315937" y="38100"/>
                  </a:lnTo>
                  <a:close/>
                </a:path>
                <a:path w="1074419" h="76200">
                  <a:moveTo>
                    <a:pt x="499059" y="38100"/>
                  </a:moveTo>
                  <a:lnTo>
                    <a:pt x="454825" y="38100"/>
                  </a:lnTo>
                  <a:lnTo>
                    <a:pt x="454825" y="76200"/>
                  </a:lnTo>
                  <a:lnTo>
                    <a:pt x="499059" y="76200"/>
                  </a:lnTo>
                  <a:lnTo>
                    <a:pt x="499059" y="38100"/>
                  </a:lnTo>
                  <a:close/>
                </a:path>
                <a:path w="1074419" h="76200">
                  <a:moveTo>
                    <a:pt x="821283" y="0"/>
                  </a:moveTo>
                  <a:lnTo>
                    <a:pt x="682256" y="0"/>
                  </a:lnTo>
                  <a:lnTo>
                    <a:pt x="682256" y="38100"/>
                  </a:lnTo>
                  <a:lnTo>
                    <a:pt x="821283" y="38100"/>
                  </a:lnTo>
                  <a:lnTo>
                    <a:pt x="821283" y="0"/>
                  </a:lnTo>
                  <a:close/>
                </a:path>
                <a:path w="1074419" h="76200">
                  <a:moveTo>
                    <a:pt x="1004417" y="0"/>
                  </a:moveTo>
                  <a:lnTo>
                    <a:pt x="865390" y="0"/>
                  </a:lnTo>
                  <a:lnTo>
                    <a:pt x="865390" y="38100"/>
                  </a:lnTo>
                  <a:lnTo>
                    <a:pt x="1004417" y="38100"/>
                  </a:lnTo>
                  <a:lnTo>
                    <a:pt x="1004417" y="0"/>
                  </a:lnTo>
                  <a:close/>
                </a:path>
                <a:path w="1074419" h="76200">
                  <a:moveTo>
                    <a:pt x="1074280" y="0"/>
                  </a:moveTo>
                  <a:lnTo>
                    <a:pt x="1048588" y="0"/>
                  </a:lnTo>
                  <a:lnTo>
                    <a:pt x="1048588" y="38100"/>
                  </a:lnTo>
                  <a:lnTo>
                    <a:pt x="1074280" y="38100"/>
                  </a:lnTo>
                  <a:lnTo>
                    <a:pt x="107428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763325" y="1162050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>
                  <a:moveTo>
                    <a:pt x="0" y="0"/>
                  </a:moveTo>
                  <a:lnTo>
                    <a:pt x="49891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074846" y="1181061"/>
              <a:ext cx="1213485" cy="191135"/>
            </a:xfrm>
            <a:custGeom>
              <a:avLst/>
              <a:gdLst/>
              <a:ahLst/>
              <a:cxnLst/>
              <a:rect l="l" t="t" r="r" b="b"/>
              <a:pathLst>
                <a:path w="1213484" h="191134">
                  <a:moveTo>
                    <a:pt x="88417" y="63550"/>
                  </a:moveTo>
                  <a:lnTo>
                    <a:pt x="44246" y="63550"/>
                  </a:lnTo>
                  <a:lnTo>
                    <a:pt x="44246" y="50"/>
                  </a:lnTo>
                  <a:lnTo>
                    <a:pt x="0" y="50"/>
                  </a:lnTo>
                  <a:lnTo>
                    <a:pt x="0" y="63550"/>
                  </a:lnTo>
                  <a:lnTo>
                    <a:pt x="44170" y="63550"/>
                  </a:lnTo>
                  <a:lnTo>
                    <a:pt x="44170" y="101650"/>
                  </a:lnTo>
                  <a:lnTo>
                    <a:pt x="0" y="101650"/>
                  </a:lnTo>
                  <a:lnTo>
                    <a:pt x="0" y="139750"/>
                  </a:lnTo>
                  <a:lnTo>
                    <a:pt x="44170" y="139750"/>
                  </a:lnTo>
                  <a:lnTo>
                    <a:pt x="44170" y="190550"/>
                  </a:lnTo>
                  <a:lnTo>
                    <a:pt x="88417" y="190550"/>
                  </a:lnTo>
                  <a:lnTo>
                    <a:pt x="88417" y="139750"/>
                  </a:lnTo>
                  <a:lnTo>
                    <a:pt x="44246" y="139750"/>
                  </a:lnTo>
                  <a:lnTo>
                    <a:pt x="44246" y="101650"/>
                  </a:lnTo>
                  <a:lnTo>
                    <a:pt x="88417" y="101650"/>
                  </a:lnTo>
                  <a:lnTo>
                    <a:pt x="88417" y="63550"/>
                  </a:lnTo>
                  <a:close/>
                </a:path>
                <a:path w="1213484" h="191134">
                  <a:moveTo>
                    <a:pt x="183121" y="63550"/>
                  </a:moveTo>
                  <a:lnTo>
                    <a:pt x="138950" y="63550"/>
                  </a:lnTo>
                  <a:lnTo>
                    <a:pt x="138950" y="50"/>
                  </a:lnTo>
                  <a:lnTo>
                    <a:pt x="88417" y="50"/>
                  </a:lnTo>
                  <a:lnTo>
                    <a:pt x="88417" y="63550"/>
                  </a:lnTo>
                  <a:lnTo>
                    <a:pt x="138874" y="63550"/>
                  </a:lnTo>
                  <a:lnTo>
                    <a:pt x="138874" y="101650"/>
                  </a:lnTo>
                  <a:lnTo>
                    <a:pt x="88417" y="101650"/>
                  </a:lnTo>
                  <a:lnTo>
                    <a:pt x="88417" y="139750"/>
                  </a:lnTo>
                  <a:lnTo>
                    <a:pt x="138950" y="139750"/>
                  </a:lnTo>
                  <a:lnTo>
                    <a:pt x="138950" y="101650"/>
                  </a:lnTo>
                  <a:lnTo>
                    <a:pt x="183121" y="101650"/>
                  </a:lnTo>
                  <a:lnTo>
                    <a:pt x="183121" y="63550"/>
                  </a:lnTo>
                  <a:close/>
                </a:path>
                <a:path w="1213484" h="191134">
                  <a:moveTo>
                    <a:pt x="227368" y="101650"/>
                  </a:moveTo>
                  <a:lnTo>
                    <a:pt x="183121" y="101650"/>
                  </a:lnTo>
                  <a:lnTo>
                    <a:pt x="183121" y="139750"/>
                  </a:lnTo>
                  <a:lnTo>
                    <a:pt x="138950" y="139750"/>
                  </a:lnTo>
                  <a:lnTo>
                    <a:pt x="138950" y="190550"/>
                  </a:lnTo>
                  <a:lnTo>
                    <a:pt x="183197" y="190550"/>
                  </a:lnTo>
                  <a:lnTo>
                    <a:pt x="183197" y="139750"/>
                  </a:lnTo>
                  <a:lnTo>
                    <a:pt x="227368" y="139750"/>
                  </a:lnTo>
                  <a:lnTo>
                    <a:pt x="227368" y="101650"/>
                  </a:lnTo>
                  <a:close/>
                </a:path>
                <a:path w="1213484" h="191134">
                  <a:moveTo>
                    <a:pt x="227368" y="50"/>
                  </a:moveTo>
                  <a:lnTo>
                    <a:pt x="183121" y="50"/>
                  </a:lnTo>
                  <a:lnTo>
                    <a:pt x="183121" y="63550"/>
                  </a:lnTo>
                  <a:lnTo>
                    <a:pt x="227368" y="63550"/>
                  </a:lnTo>
                  <a:lnTo>
                    <a:pt x="227368" y="50"/>
                  </a:lnTo>
                  <a:close/>
                </a:path>
                <a:path w="1213484" h="191134">
                  <a:moveTo>
                    <a:pt x="271614" y="139750"/>
                  </a:moveTo>
                  <a:lnTo>
                    <a:pt x="227368" y="139750"/>
                  </a:lnTo>
                  <a:lnTo>
                    <a:pt x="227368" y="190550"/>
                  </a:lnTo>
                  <a:lnTo>
                    <a:pt x="271614" y="190550"/>
                  </a:lnTo>
                  <a:lnTo>
                    <a:pt x="271614" y="139750"/>
                  </a:lnTo>
                  <a:close/>
                </a:path>
                <a:path w="1213484" h="191134">
                  <a:moveTo>
                    <a:pt x="271614" y="63550"/>
                  </a:moveTo>
                  <a:lnTo>
                    <a:pt x="227368" y="63550"/>
                  </a:lnTo>
                  <a:lnTo>
                    <a:pt x="227368" y="101650"/>
                  </a:lnTo>
                  <a:lnTo>
                    <a:pt x="271614" y="101650"/>
                  </a:lnTo>
                  <a:lnTo>
                    <a:pt x="271614" y="63550"/>
                  </a:lnTo>
                  <a:close/>
                </a:path>
                <a:path w="1213484" h="191134">
                  <a:moveTo>
                    <a:pt x="322148" y="50"/>
                  </a:moveTo>
                  <a:lnTo>
                    <a:pt x="271614" y="50"/>
                  </a:lnTo>
                  <a:lnTo>
                    <a:pt x="271614" y="63550"/>
                  </a:lnTo>
                  <a:lnTo>
                    <a:pt x="322148" y="63550"/>
                  </a:lnTo>
                  <a:lnTo>
                    <a:pt x="322148" y="50"/>
                  </a:lnTo>
                  <a:close/>
                </a:path>
                <a:path w="1213484" h="191134">
                  <a:moveTo>
                    <a:pt x="410565" y="50"/>
                  </a:moveTo>
                  <a:lnTo>
                    <a:pt x="366318" y="50"/>
                  </a:lnTo>
                  <a:lnTo>
                    <a:pt x="366318" y="63550"/>
                  </a:lnTo>
                  <a:lnTo>
                    <a:pt x="410565" y="63550"/>
                  </a:lnTo>
                  <a:lnTo>
                    <a:pt x="410565" y="50"/>
                  </a:lnTo>
                  <a:close/>
                </a:path>
                <a:path w="1213484" h="191134">
                  <a:moveTo>
                    <a:pt x="505269" y="50"/>
                  </a:moveTo>
                  <a:lnTo>
                    <a:pt x="454736" y="50"/>
                  </a:lnTo>
                  <a:lnTo>
                    <a:pt x="454736" y="63550"/>
                  </a:lnTo>
                  <a:lnTo>
                    <a:pt x="410565" y="63550"/>
                  </a:lnTo>
                  <a:lnTo>
                    <a:pt x="410565" y="101650"/>
                  </a:lnTo>
                  <a:lnTo>
                    <a:pt x="271678" y="101650"/>
                  </a:lnTo>
                  <a:lnTo>
                    <a:pt x="271614" y="139750"/>
                  </a:lnTo>
                  <a:lnTo>
                    <a:pt x="322148" y="139750"/>
                  </a:lnTo>
                  <a:lnTo>
                    <a:pt x="322148" y="190550"/>
                  </a:lnTo>
                  <a:lnTo>
                    <a:pt x="366395" y="190550"/>
                  </a:lnTo>
                  <a:lnTo>
                    <a:pt x="366395" y="139750"/>
                  </a:lnTo>
                  <a:lnTo>
                    <a:pt x="410641" y="139750"/>
                  </a:lnTo>
                  <a:lnTo>
                    <a:pt x="410641" y="101650"/>
                  </a:lnTo>
                  <a:lnTo>
                    <a:pt x="454736" y="101650"/>
                  </a:lnTo>
                  <a:lnTo>
                    <a:pt x="454736" y="139750"/>
                  </a:lnTo>
                  <a:lnTo>
                    <a:pt x="505269" y="139750"/>
                  </a:lnTo>
                  <a:lnTo>
                    <a:pt x="505269" y="101650"/>
                  </a:lnTo>
                  <a:lnTo>
                    <a:pt x="454812" y="101650"/>
                  </a:lnTo>
                  <a:lnTo>
                    <a:pt x="454812" y="63550"/>
                  </a:lnTo>
                  <a:lnTo>
                    <a:pt x="505269" y="63550"/>
                  </a:lnTo>
                  <a:lnTo>
                    <a:pt x="505269" y="50"/>
                  </a:lnTo>
                  <a:close/>
                </a:path>
                <a:path w="1213484" h="191134">
                  <a:moveTo>
                    <a:pt x="549516" y="139750"/>
                  </a:moveTo>
                  <a:lnTo>
                    <a:pt x="505269" y="139750"/>
                  </a:lnTo>
                  <a:lnTo>
                    <a:pt x="505269" y="190550"/>
                  </a:lnTo>
                  <a:lnTo>
                    <a:pt x="549516" y="190550"/>
                  </a:lnTo>
                  <a:lnTo>
                    <a:pt x="549516" y="139750"/>
                  </a:lnTo>
                  <a:close/>
                </a:path>
                <a:path w="1213484" h="191134">
                  <a:moveTo>
                    <a:pt x="637933" y="63550"/>
                  </a:moveTo>
                  <a:lnTo>
                    <a:pt x="593763" y="63550"/>
                  </a:lnTo>
                  <a:lnTo>
                    <a:pt x="593763" y="50"/>
                  </a:lnTo>
                  <a:lnTo>
                    <a:pt x="549516" y="50"/>
                  </a:lnTo>
                  <a:lnTo>
                    <a:pt x="549516" y="63550"/>
                  </a:lnTo>
                  <a:lnTo>
                    <a:pt x="593699" y="63550"/>
                  </a:lnTo>
                  <a:lnTo>
                    <a:pt x="593699" y="101650"/>
                  </a:lnTo>
                  <a:lnTo>
                    <a:pt x="549516" y="101650"/>
                  </a:lnTo>
                  <a:lnTo>
                    <a:pt x="549516" y="139750"/>
                  </a:lnTo>
                  <a:lnTo>
                    <a:pt x="593763" y="139750"/>
                  </a:lnTo>
                  <a:lnTo>
                    <a:pt x="593763" y="101650"/>
                  </a:lnTo>
                  <a:lnTo>
                    <a:pt x="637933" y="101650"/>
                  </a:lnTo>
                  <a:lnTo>
                    <a:pt x="637933" y="63550"/>
                  </a:lnTo>
                  <a:close/>
                </a:path>
                <a:path w="1213484" h="191134">
                  <a:moveTo>
                    <a:pt x="688479" y="101650"/>
                  </a:moveTo>
                  <a:lnTo>
                    <a:pt x="637933" y="101650"/>
                  </a:lnTo>
                  <a:lnTo>
                    <a:pt x="637933" y="139750"/>
                  </a:lnTo>
                  <a:lnTo>
                    <a:pt x="688479" y="139750"/>
                  </a:lnTo>
                  <a:lnTo>
                    <a:pt x="688479" y="101650"/>
                  </a:lnTo>
                  <a:close/>
                </a:path>
                <a:path w="1213484" h="191134">
                  <a:moveTo>
                    <a:pt x="688479" y="50"/>
                  </a:moveTo>
                  <a:lnTo>
                    <a:pt x="637933" y="50"/>
                  </a:lnTo>
                  <a:lnTo>
                    <a:pt x="637933" y="63550"/>
                  </a:lnTo>
                  <a:lnTo>
                    <a:pt x="688479" y="63550"/>
                  </a:lnTo>
                  <a:lnTo>
                    <a:pt x="688479" y="50"/>
                  </a:lnTo>
                  <a:close/>
                </a:path>
                <a:path w="1213484" h="191134">
                  <a:moveTo>
                    <a:pt x="776897" y="101650"/>
                  </a:moveTo>
                  <a:lnTo>
                    <a:pt x="732650" y="101650"/>
                  </a:lnTo>
                  <a:lnTo>
                    <a:pt x="732650" y="139750"/>
                  </a:lnTo>
                  <a:lnTo>
                    <a:pt x="776897" y="139750"/>
                  </a:lnTo>
                  <a:lnTo>
                    <a:pt x="776897" y="101650"/>
                  </a:lnTo>
                  <a:close/>
                </a:path>
                <a:path w="1213484" h="191134">
                  <a:moveTo>
                    <a:pt x="821131" y="63550"/>
                  </a:moveTo>
                  <a:lnTo>
                    <a:pt x="776960" y="63550"/>
                  </a:lnTo>
                  <a:lnTo>
                    <a:pt x="776960" y="50"/>
                  </a:lnTo>
                  <a:lnTo>
                    <a:pt x="732713" y="50"/>
                  </a:lnTo>
                  <a:lnTo>
                    <a:pt x="732713" y="63550"/>
                  </a:lnTo>
                  <a:lnTo>
                    <a:pt x="776897" y="63550"/>
                  </a:lnTo>
                  <a:lnTo>
                    <a:pt x="776897" y="101650"/>
                  </a:lnTo>
                  <a:lnTo>
                    <a:pt x="821131" y="101650"/>
                  </a:lnTo>
                  <a:lnTo>
                    <a:pt x="821131" y="63550"/>
                  </a:lnTo>
                  <a:close/>
                </a:path>
                <a:path w="1213484" h="191134">
                  <a:moveTo>
                    <a:pt x="871677" y="50"/>
                  </a:moveTo>
                  <a:lnTo>
                    <a:pt x="821131" y="50"/>
                  </a:lnTo>
                  <a:lnTo>
                    <a:pt x="821131" y="63550"/>
                  </a:lnTo>
                  <a:lnTo>
                    <a:pt x="871677" y="63550"/>
                  </a:lnTo>
                  <a:lnTo>
                    <a:pt x="871677" y="50"/>
                  </a:lnTo>
                  <a:close/>
                </a:path>
                <a:path w="1213484" h="191134">
                  <a:moveTo>
                    <a:pt x="1054874" y="0"/>
                  </a:moveTo>
                  <a:lnTo>
                    <a:pt x="915847" y="0"/>
                  </a:lnTo>
                  <a:lnTo>
                    <a:pt x="915847" y="50800"/>
                  </a:lnTo>
                  <a:lnTo>
                    <a:pt x="915847" y="63500"/>
                  </a:lnTo>
                  <a:lnTo>
                    <a:pt x="1054658" y="63500"/>
                  </a:lnTo>
                  <a:lnTo>
                    <a:pt x="1054658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213484" h="191134">
                  <a:moveTo>
                    <a:pt x="1213154" y="50"/>
                  </a:moveTo>
                  <a:lnTo>
                    <a:pt x="1098905" y="50"/>
                  </a:lnTo>
                  <a:lnTo>
                    <a:pt x="1098905" y="50800"/>
                  </a:lnTo>
                  <a:lnTo>
                    <a:pt x="1054874" y="50800"/>
                  </a:lnTo>
                  <a:lnTo>
                    <a:pt x="1054874" y="63500"/>
                  </a:lnTo>
                  <a:lnTo>
                    <a:pt x="1054658" y="63500"/>
                  </a:lnTo>
                  <a:lnTo>
                    <a:pt x="1054658" y="101600"/>
                  </a:lnTo>
                  <a:lnTo>
                    <a:pt x="1098905" y="101600"/>
                  </a:lnTo>
                  <a:lnTo>
                    <a:pt x="1098905" y="63500"/>
                  </a:lnTo>
                  <a:lnTo>
                    <a:pt x="1098905" y="50850"/>
                  </a:lnTo>
                  <a:lnTo>
                    <a:pt x="1143152" y="50850"/>
                  </a:lnTo>
                  <a:lnTo>
                    <a:pt x="1143152" y="101650"/>
                  </a:lnTo>
                  <a:lnTo>
                    <a:pt x="1004328" y="101650"/>
                  </a:lnTo>
                  <a:lnTo>
                    <a:pt x="1004328" y="63550"/>
                  </a:lnTo>
                  <a:lnTo>
                    <a:pt x="960094" y="63550"/>
                  </a:lnTo>
                  <a:lnTo>
                    <a:pt x="960094" y="101650"/>
                  </a:lnTo>
                  <a:lnTo>
                    <a:pt x="915911" y="101650"/>
                  </a:lnTo>
                  <a:lnTo>
                    <a:pt x="915911" y="63550"/>
                  </a:lnTo>
                  <a:lnTo>
                    <a:pt x="871677" y="63550"/>
                  </a:lnTo>
                  <a:lnTo>
                    <a:pt x="871677" y="101650"/>
                  </a:lnTo>
                  <a:lnTo>
                    <a:pt x="821131" y="101650"/>
                  </a:lnTo>
                  <a:lnTo>
                    <a:pt x="821131" y="139750"/>
                  </a:lnTo>
                  <a:lnTo>
                    <a:pt x="960158" y="139750"/>
                  </a:lnTo>
                  <a:lnTo>
                    <a:pt x="960158" y="101650"/>
                  </a:lnTo>
                  <a:lnTo>
                    <a:pt x="1004125" y="101650"/>
                  </a:lnTo>
                  <a:lnTo>
                    <a:pt x="1004125" y="139750"/>
                  </a:lnTo>
                  <a:lnTo>
                    <a:pt x="1213154" y="139750"/>
                  </a:lnTo>
                  <a:lnTo>
                    <a:pt x="1213154" y="101650"/>
                  </a:lnTo>
                  <a:lnTo>
                    <a:pt x="1187386" y="101650"/>
                  </a:lnTo>
                  <a:lnTo>
                    <a:pt x="1187386" y="50850"/>
                  </a:lnTo>
                  <a:lnTo>
                    <a:pt x="1213154" y="50850"/>
                  </a:lnTo>
                  <a:lnTo>
                    <a:pt x="1213154" y="5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668616" y="1346200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69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163267" y="1397000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25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213797" y="1371612"/>
              <a:ext cx="1074420" cy="101600"/>
            </a:xfrm>
            <a:custGeom>
              <a:avLst/>
              <a:gdLst/>
              <a:ahLst/>
              <a:cxnLst/>
              <a:rect l="l" t="t" r="r" b="b"/>
              <a:pathLst>
                <a:path w="1074419" h="101600">
                  <a:moveTo>
                    <a:pt x="44246" y="50800"/>
                  </a:moveTo>
                  <a:lnTo>
                    <a:pt x="0" y="50800"/>
                  </a:lnTo>
                  <a:lnTo>
                    <a:pt x="0" y="101600"/>
                  </a:lnTo>
                  <a:lnTo>
                    <a:pt x="44246" y="101600"/>
                  </a:lnTo>
                  <a:lnTo>
                    <a:pt x="44246" y="50800"/>
                  </a:lnTo>
                  <a:close/>
                </a:path>
                <a:path w="1074419" h="101600">
                  <a:moveTo>
                    <a:pt x="132664" y="50800"/>
                  </a:moveTo>
                  <a:lnTo>
                    <a:pt x="88417" y="50800"/>
                  </a:lnTo>
                  <a:lnTo>
                    <a:pt x="88417" y="101600"/>
                  </a:lnTo>
                  <a:lnTo>
                    <a:pt x="132664" y="101600"/>
                  </a:lnTo>
                  <a:lnTo>
                    <a:pt x="132664" y="50800"/>
                  </a:lnTo>
                  <a:close/>
                </a:path>
                <a:path w="1074419" h="1016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101600"/>
                  </a:lnTo>
                  <a:lnTo>
                    <a:pt x="227444" y="101600"/>
                  </a:lnTo>
                  <a:lnTo>
                    <a:pt x="227444" y="50800"/>
                  </a:lnTo>
                  <a:close/>
                </a:path>
                <a:path w="1074419" h="101600">
                  <a:moveTo>
                    <a:pt x="498983" y="50800"/>
                  </a:moveTo>
                  <a:lnTo>
                    <a:pt x="454748" y="50800"/>
                  </a:lnTo>
                  <a:lnTo>
                    <a:pt x="454748" y="101600"/>
                  </a:lnTo>
                  <a:lnTo>
                    <a:pt x="498983" y="101600"/>
                  </a:lnTo>
                  <a:lnTo>
                    <a:pt x="498983" y="50800"/>
                  </a:lnTo>
                  <a:close/>
                </a:path>
                <a:path w="1074419" h="101600">
                  <a:moveTo>
                    <a:pt x="593763" y="50800"/>
                  </a:moveTo>
                  <a:lnTo>
                    <a:pt x="549529" y="50800"/>
                  </a:lnTo>
                  <a:lnTo>
                    <a:pt x="549529" y="101600"/>
                  </a:lnTo>
                  <a:lnTo>
                    <a:pt x="593763" y="101600"/>
                  </a:lnTo>
                  <a:lnTo>
                    <a:pt x="593763" y="50800"/>
                  </a:lnTo>
                  <a:close/>
                </a:path>
                <a:path w="1074419" h="101600">
                  <a:moveTo>
                    <a:pt x="682180" y="50800"/>
                  </a:moveTo>
                  <a:lnTo>
                    <a:pt x="637946" y="50800"/>
                  </a:lnTo>
                  <a:lnTo>
                    <a:pt x="637946" y="101600"/>
                  </a:lnTo>
                  <a:lnTo>
                    <a:pt x="682180" y="101600"/>
                  </a:lnTo>
                  <a:lnTo>
                    <a:pt x="682180" y="50800"/>
                  </a:lnTo>
                  <a:close/>
                </a:path>
                <a:path w="1074419" h="101600">
                  <a:moveTo>
                    <a:pt x="959954" y="50800"/>
                  </a:moveTo>
                  <a:lnTo>
                    <a:pt x="915924" y="50800"/>
                  </a:lnTo>
                  <a:lnTo>
                    <a:pt x="915924" y="0"/>
                  </a:lnTo>
                  <a:lnTo>
                    <a:pt x="776897" y="0"/>
                  </a:lnTo>
                  <a:lnTo>
                    <a:pt x="776897" y="50800"/>
                  </a:lnTo>
                  <a:lnTo>
                    <a:pt x="732726" y="50800"/>
                  </a:lnTo>
                  <a:lnTo>
                    <a:pt x="732726" y="101600"/>
                  </a:lnTo>
                  <a:lnTo>
                    <a:pt x="776960" y="101600"/>
                  </a:lnTo>
                  <a:lnTo>
                    <a:pt x="776960" y="50800"/>
                  </a:lnTo>
                  <a:lnTo>
                    <a:pt x="821143" y="50800"/>
                  </a:lnTo>
                  <a:lnTo>
                    <a:pt x="821143" y="101600"/>
                  </a:lnTo>
                  <a:lnTo>
                    <a:pt x="865378" y="101600"/>
                  </a:lnTo>
                  <a:lnTo>
                    <a:pt x="865378" y="50800"/>
                  </a:lnTo>
                  <a:lnTo>
                    <a:pt x="915708" y="50800"/>
                  </a:lnTo>
                  <a:lnTo>
                    <a:pt x="915708" y="101600"/>
                  </a:lnTo>
                  <a:lnTo>
                    <a:pt x="959954" y="101600"/>
                  </a:lnTo>
                  <a:lnTo>
                    <a:pt x="959954" y="50800"/>
                  </a:lnTo>
                  <a:close/>
                </a:path>
                <a:path w="1074419" h="101600">
                  <a:moveTo>
                    <a:pt x="1074204" y="0"/>
                  </a:moveTo>
                  <a:lnTo>
                    <a:pt x="959954" y="0"/>
                  </a:lnTo>
                  <a:lnTo>
                    <a:pt x="959954" y="50800"/>
                  </a:lnTo>
                  <a:lnTo>
                    <a:pt x="1004201" y="50800"/>
                  </a:lnTo>
                  <a:lnTo>
                    <a:pt x="1004201" y="101600"/>
                  </a:lnTo>
                  <a:lnTo>
                    <a:pt x="1048512" y="101600"/>
                  </a:lnTo>
                  <a:lnTo>
                    <a:pt x="1048512" y="50800"/>
                  </a:lnTo>
                  <a:lnTo>
                    <a:pt x="1074204" y="50800"/>
                  </a:lnTo>
                  <a:lnTo>
                    <a:pt x="107420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257975" y="149225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302214" y="1473212"/>
              <a:ext cx="986155" cy="76200"/>
            </a:xfrm>
            <a:custGeom>
              <a:avLst/>
              <a:gdLst/>
              <a:ahLst/>
              <a:cxnLst/>
              <a:rect l="l" t="t" r="r" b="b"/>
              <a:pathLst>
                <a:path w="986155" h="76200">
                  <a:moveTo>
                    <a:pt x="4424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4246" y="76200"/>
                  </a:lnTo>
                  <a:lnTo>
                    <a:pt x="44246" y="38100"/>
                  </a:lnTo>
                  <a:close/>
                </a:path>
                <a:path w="986155" h="762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76200"/>
                  </a:lnTo>
                  <a:lnTo>
                    <a:pt x="322148" y="76200"/>
                  </a:lnTo>
                  <a:lnTo>
                    <a:pt x="322148" y="38100"/>
                  </a:lnTo>
                  <a:close/>
                </a:path>
                <a:path w="986155" h="76200">
                  <a:moveTo>
                    <a:pt x="732790" y="0"/>
                  </a:moveTo>
                  <a:lnTo>
                    <a:pt x="593763" y="0"/>
                  </a:lnTo>
                  <a:lnTo>
                    <a:pt x="593763" y="38100"/>
                  </a:lnTo>
                  <a:lnTo>
                    <a:pt x="732790" y="38100"/>
                  </a:lnTo>
                  <a:lnTo>
                    <a:pt x="732790" y="0"/>
                  </a:lnTo>
                  <a:close/>
                </a:path>
                <a:path w="986155" h="76200">
                  <a:moveTo>
                    <a:pt x="985786" y="0"/>
                  </a:moveTo>
                  <a:lnTo>
                    <a:pt x="776757" y="0"/>
                  </a:lnTo>
                  <a:lnTo>
                    <a:pt x="776757" y="38100"/>
                  </a:lnTo>
                  <a:lnTo>
                    <a:pt x="985786" y="38100"/>
                  </a:lnTo>
                  <a:lnTo>
                    <a:pt x="98578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668546" y="153035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346461" y="1549412"/>
              <a:ext cx="941705" cy="50800"/>
            </a:xfrm>
            <a:custGeom>
              <a:avLst/>
              <a:gdLst/>
              <a:ahLst/>
              <a:cxnLst/>
              <a:rect l="l" t="t" r="r" b="b"/>
              <a:pathLst>
                <a:path w="941705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941705" h="508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41705" h="50800">
                  <a:moveTo>
                    <a:pt x="233654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33654" y="50800"/>
                  </a:lnTo>
                  <a:lnTo>
                    <a:pt x="233654" y="0"/>
                  </a:lnTo>
                  <a:close/>
                </a:path>
                <a:path w="941705" h="50800">
                  <a:moveTo>
                    <a:pt x="32214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941705" h="50800">
                  <a:moveTo>
                    <a:pt x="416864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64" y="50800"/>
                  </a:lnTo>
                  <a:lnTo>
                    <a:pt x="416864" y="0"/>
                  </a:lnTo>
                  <a:close/>
                </a:path>
                <a:path w="941705" h="50800">
                  <a:moveTo>
                    <a:pt x="600062" y="0"/>
                  </a:moveTo>
                  <a:lnTo>
                    <a:pt x="461035" y="0"/>
                  </a:lnTo>
                  <a:lnTo>
                    <a:pt x="461035" y="50800"/>
                  </a:lnTo>
                  <a:lnTo>
                    <a:pt x="600062" y="50800"/>
                  </a:lnTo>
                  <a:lnTo>
                    <a:pt x="600062" y="0"/>
                  </a:lnTo>
                  <a:close/>
                </a:path>
                <a:path w="941705" h="50800">
                  <a:moveTo>
                    <a:pt x="941539" y="0"/>
                  </a:moveTo>
                  <a:lnTo>
                    <a:pt x="644017" y="0"/>
                  </a:lnTo>
                  <a:lnTo>
                    <a:pt x="644017" y="50800"/>
                  </a:lnTo>
                  <a:lnTo>
                    <a:pt x="941539" y="50800"/>
                  </a:lnTo>
                  <a:lnTo>
                    <a:pt x="941539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485348" y="162560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9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346461" y="1600212"/>
              <a:ext cx="941705" cy="88900"/>
            </a:xfrm>
            <a:custGeom>
              <a:avLst/>
              <a:gdLst/>
              <a:ahLst/>
              <a:cxnLst/>
              <a:rect l="l" t="t" r="r" b="b"/>
              <a:pathLst>
                <a:path w="941705" h="88900">
                  <a:moveTo>
                    <a:pt x="50533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50800"/>
                  </a:lnTo>
                  <a:close/>
                </a:path>
                <a:path w="941705" h="88900">
                  <a:moveTo>
                    <a:pt x="138950" y="50800"/>
                  </a:moveTo>
                  <a:lnTo>
                    <a:pt x="94703" y="508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50800"/>
                  </a:lnTo>
                  <a:close/>
                </a:path>
                <a:path w="941705" h="88900">
                  <a:moveTo>
                    <a:pt x="233654" y="50800"/>
                  </a:moveTo>
                  <a:lnTo>
                    <a:pt x="183121" y="50800"/>
                  </a:lnTo>
                  <a:lnTo>
                    <a:pt x="183121" y="88900"/>
                  </a:lnTo>
                  <a:lnTo>
                    <a:pt x="233654" y="88900"/>
                  </a:lnTo>
                  <a:lnTo>
                    <a:pt x="233654" y="50800"/>
                  </a:lnTo>
                  <a:close/>
                </a:path>
                <a:path w="94170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41705" h="88900">
                  <a:moveTo>
                    <a:pt x="505345" y="50800"/>
                  </a:moveTo>
                  <a:lnTo>
                    <a:pt x="366318" y="50800"/>
                  </a:lnTo>
                  <a:lnTo>
                    <a:pt x="366318" y="88900"/>
                  </a:lnTo>
                  <a:lnTo>
                    <a:pt x="505345" y="88900"/>
                  </a:lnTo>
                  <a:lnTo>
                    <a:pt x="505345" y="50800"/>
                  </a:lnTo>
                  <a:close/>
                </a:path>
                <a:path w="941705" h="88900">
                  <a:moveTo>
                    <a:pt x="941539" y="50800"/>
                  </a:moveTo>
                  <a:lnTo>
                    <a:pt x="915847" y="50800"/>
                  </a:lnTo>
                  <a:lnTo>
                    <a:pt x="915847" y="0"/>
                  </a:lnTo>
                  <a:lnTo>
                    <a:pt x="783259" y="0"/>
                  </a:lnTo>
                  <a:lnTo>
                    <a:pt x="783259" y="50800"/>
                  </a:lnTo>
                  <a:lnTo>
                    <a:pt x="549236" y="50800"/>
                  </a:lnTo>
                  <a:lnTo>
                    <a:pt x="549236" y="88900"/>
                  </a:lnTo>
                  <a:lnTo>
                    <a:pt x="941539" y="88900"/>
                  </a:lnTo>
                  <a:lnTo>
                    <a:pt x="941539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396929" y="1714500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84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257968" y="1739912"/>
              <a:ext cx="1030605" cy="139700"/>
            </a:xfrm>
            <a:custGeom>
              <a:avLst/>
              <a:gdLst/>
              <a:ahLst/>
              <a:cxnLst/>
              <a:rect l="l" t="t" r="r" b="b"/>
              <a:pathLst>
                <a:path w="1030605" h="139700">
                  <a:moveTo>
                    <a:pt x="44246" y="88900"/>
                  </a:moveTo>
                  <a:lnTo>
                    <a:pt x="0" y="88900"/>
                  </a:lnTo>
                  <a:lnTo>
                    <a:pt x="0" y="139700"/>
                  </a:lnTo>
                  <a:lnTo>
                    <a:pt x="44246" y="139700"/>
                  </a:lnTo>
                  <a:lnTo>
                    <a:pt x="44246" y="88900"/>
                  </a:lnTo>
                  <a:close/>
                </a:path>
                <a:path w="1030605" h="1397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39700">
                  <a:moveTo>
                    <a:pt x="88493" y="50800"/>
                  </a:moveTo>
                  <a:lnTo>
                    <a:pt x="44246" y="50800"/>
                  </a:lnTo>
                  <a:lnTo>
                    <a:pt x="44246" y="88900"/>
                  </a:lnTo>
                  <a:lnTo>
                    <a:pt x="88493" y="88900"/>
                  </a:lnTo>
                  <a:lnTo>
                    <a:pt x="88493" y="50800"/>
                  </a:lnTo>
                  <a:close/>
                </a:path>
                <a:path w="1030605" h="139700">
                  <a:moveTo>
                    <a:pt x="139026" y="88900"/>
                  </a:moveTo>
                  <a:lnTo>
                    <a:pt x="88493" y="88900"/>
                  </a:lnTo>
                  <a:lnTo>
                    <a:pt x="88493" y="139700"/>
                  </a:lnTo>
                  <a:lnTo>
                    <a:pt x="139026" y="139700"/>
                  </a:lnTo>
                  <a:lnTo>
                    <a:pt x="139026" y="88900"/>
                  </a:lnTo>
                  <a:close/>
                </a:path>
                <a:path w="1030605" h="1397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39700">
                  <a:moveTo>
                    <a:pt x="271614" y="50800"/>
                  </a:moveTo>
                  <a:lnTo>
                    <a:pt x="227444" y="50800"/>
                  </a:lnTo>
                  <a:lnTo>
                    <a:pt x="227444" y="0"/>
                  </a:lnTo>
                  <a:lnTo>
                    <a:pt x="183197" y="0"/>
                  </a:lnTo>
                  <a:lnTo>
                    <a:pt x="183197" y="50800"/>
                  </a:lnTo>
                  <a:lnTo>
                    <a:pt x="227368" y="50800"/>
                  </a:lnTo>
                  <a:lnTo>
                    <a:pt x="227368" y="88900"/>
                  </a:lnTo>
                  <a:lnTo>
                    <a:pt x="183197" y="88900"/>
                  </a:lnTo>
                  <a:lnTo>
                    <a:pt x="183197" y="139700"/>
                  </a:lnTo>
                  <a:lnTo>
                    <a:pt x="227444" y="139700"/>
                  </a:lnTo>
                  <a:lnTo>
                    <a:pt x="227444" y="88900"/>
                  </a:lnTo>
                  <a:lnTo>
                    <a:pt x="271614" y="88900"/>
                  </a:lnTo>
                  <a:lnTo>
                    <a:pt x="271614" y="50800"/>
                  </a:lnTo>
                  <a:close/>
                </a:path>
                <a:path w="1030605" h="139700">
                  <a:moveTo>
                    <a:pt x="322148" y="0"/>
                  </a:moveTo>
                  <a:lnTo>
                    <a:pt x="271614" y="0"/>
                  </a:lnTo>
                  <a:lnTo>
                    <a:pt x="271614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030605" h="139700">
                  <a:moveTo>
                    <a:pt x="410641" y="88900"/>
                  </a:moveTo>
                  <a:lnTo>
                    <a:pt x="366395" y="88900"/>
                  </a:lnTo>
                  <a:lnTo>
                    <a:pt x="366395" y="50800"/>
                  </a:lnTo>
                  <a:lnTo>
                    <a:pt x="322148" y="50800"/>
                  </a:lnTo>
                  <a:lnTo>
                    <a:pt x="322148" y="88900"/>
                  </a:lnTo>
                  <a:lnTo>
                    <a:pt x="271614" y="88900"/>
                  </a:lnTo>
                  <a:lnTo>
                    <a:pt x="271614" y="139700"/>
                  </a:lnTo>
                  <a:lnTo>
                    <a:pt x="410641" y="139700"/>
                  </a:lnTo>
                  <a:lnTo>
                    <a:pt x="410641" y="88900"/>
                  </a:lnTo>
                  <a:close/>
                </a:path>
                <a:path w="1030605" h="139700">
                  <a:moveTo>
                    <a:pt x="410641" y="0"/>
                  </a:moveTo>
                  <a:lnTo>
                    <a:pt x="366395" y="0"/>
                  </a:lnTo>
                  <a:lnTo>
                    <a:pt x="366395" y="50800"/>
                  </a:lnTo>
                  <a:lnTo>
                    <a:pt x="410641" y="50800"/>
                  </a:lnTo>
                  <a:lnTo>
                    <a:pt x="410641" y="0"/>
                  </a:lnTo>
                  <a:close/>
                </a:path>
                <a:path w="1030605" h="139700">
                  <a:moveTo>
                    <a:pt x="1030033" y="0"/>
                  </a:moveTo>
                  <a:lnTo>
                    <a:pt x="871753" y="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821207" y="88900"/>
                  </a:lnTo>
                  <a:lnTo>
                    <a:pt x="821207" y="50800"/>
                  </a:lnTo>
                  <a:lnTo>
                    <a:pt x="871753" y="50800"/>
                  </a:lnTo>
                  <a:lnTo>
                    <a:pt x="871753" y="0"/>
                  </a:lnTo>
                  <a:lnTo>
                    <a:pt x="688555" y="0"/>
                  </a:lnTo>
                  <a:lnTo>
                    <a:pt x="688555" y="50800"/>
                  </a:lnTo>
                  <a:lnTo>
                    <a:pt x="688555" y="88900"/>
                  </a:lnTo>
                  <a:lnTo>
                    <a:pt x="638009" y="88900"/>
                  </a:lnTo>
                  <a:lnTo>
                    <a:pt x="638009" y="50800"/>
                  </a:lnTo>
                  <a:lnTo>
                    <a:pt x="688555" y="50800"/>
                  </a:lnTo>
                  <a:lnTo>
                    <a:pt x="688555" y="0"/>
                  </a:lnTo>
                  <a:lnTo>
                    <a:pt x="549249" y="0"/>
                  </a:lnTo>
                  <a:lnTo>
                    <a:pt x="549249" y="50800"/>
                  </a:lnTo>
                  <a:lnTo>
                    <a:pt x="593483" y="50800"/>
                  </a:lnTo>
                  <a:lnTo>
                    <a:pt x="593483" y="88900"/>
                  </a:lnTo>
                  <a:lnTo>
                    <a:pt x="549249" y="88900"/>
                  </a:lnTo>
                  <a:lnTo>
                    <a:pt x="549249" y="50800"/>
                  </a:lnTo>
                  <a:lnTo>
                    <a:pt x="505358" y="50800"/>
                  </a:lnTo>
                  <a:lnTo>
                    <a:pt x="505358" y="0"/>
                  </a:lnTo>
                  <a:lnTo>
                    <a:pt x="505002" y="0"/>
                  </a:lnTo>
                  <a:lnTo>
                    <a:pt x="505002" y="50800"/>
                  </a:lnTo>
                  <a:lnTo>
                    <a:pt x="505002" y="88900"/>
                  </a:lnTo>
                  <a:lnTo>
                    <a:pt x="454888" y="88900"/>
                  </a:lnTo>
                  <a:lnTo>
                    <a:pt x="454888" y="50800"/>
                  </a:lnTo>
                  <a:lnTo>
                    <a:pt x="505002" y="50800"/>
                  </a:lnTo>
                  <a:lnTo>
                    <a:pt x="505002" y="0"/>
                  </a:lnTo>
                  <a:lnTo>
                    <a:pt x="454812" y="0"/>
                  </a:lnTo>
                  <a:lnTo>
                    <a:pt x="454812" y="50800"/>
                  </a:lnTo>
                  <a:lnTo>
                    <a:pt x="410641" y="50800"/>
                  </a:lnTo>
                  <a:lnTo>
                    <a:pt x="410641" y="88900"/>
                  </a:lnTo>
                  <a:lnTo>
                    <a:pt x="454469" y="88900"/>
                  </a:lnTo>
                  <a:lnTo>
                    <a:pt x="454469" y="139700"/>
                  </a:lnTo>
                  <a:lnTo>
                    <a:pt x="1030033" y="139700"/>
                  </a:lnTo>
                  <a:lnTo>
                    <a:pt x="103003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396929" y="1898628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14" y="0"/>
                  </a:lnTo>
                </a:path>
              </a:pathLst>
            </a:custGeom>
            <a:ln w="38143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257968" y="1917661"/>
              <a:ext cx="1004569" cy="88900"/>
            </a:xfrm>
            <a:custGeom>
              <a:avLst/>
              <a:gdLst/>
              <a:ahLst/>
              <a:cxnLst/>
              <a:rect l="l" t="t" r="r" b="b"/>
              <a:pathLst>
                <a:path w="1004569" h="88900">
                  <a:moveTo>
                    <a:pt x="44246" y="50"/>
                  </a:moveTo>
                  <a:lnTo>
                    <a:pt x="0" y="50"/>
                  </a:lnTo>
                  <a:lnTo>
                    <a:pt x="0" y="50850"/>
                  </a:lnTo>
                  <a:lnTo>
                    <a:pt x="44246" y="50850"/>
                  </a:lnTo>
                  <a:lnTo>
                    <a:pt x="44246" y="50"/>
                  </a:lnTo>
                  <a:close/>
                </a:path>
                <a:path w="1004569" h="88900">
                  <a:moveTo>
                    <a:pt x="139026" y="50"/>
                  </a:moveTo>
                  <a:lnTo>
                    <a:pt x="88493" y="50"/>
                  </a:lnTo>
                  <a:lnTo>
                    <a:pt x="88493" y="50850"/>
                  </a:lnTo>
                  <a:lnTo>
                    <a:pt x="139026" y="50850"/>
                  </a:lnTo>
                  <a:lnTo>
                    <a:pt x="139026" y="50"/>
                  </a:lnTo>
                  <a:close/>
                </a:path>
                <a:path w="1004569" h="88900">
                  <a:moveTo>
                    <a:pt x="227444" y="50"/>
                  </a:moveTo>
                  <a:lnTo>
                    <a:pt x="183197" y="50"/>
                  </a:lnTo>
                  <a:lnTo>
                    <a:pt x="183197" y="50850"/>
                  </a:lnTo>
                  <a:lnTo>
                    <a:pt x="227444" y="50850"/>
                  </a:lnTo>
                  <a:lnTo>
                    <a:pt x="227444" y="50"/>
                  </a:lnTo>
                  <a:close/>
                </a:path>
                <a:path w="1004569" h="88900">
                  <a:moveTo>
                    <a:pt x="322148" y="50"/>
                  </a:moveTo>
                  <a:lnTo>
                    <a:pt x="271614" y="50"/>
                  </a:lnTo>
                  <a:lnTo>
                    <a:pt x="271614" y="50850"/>
                  </a:lnTo>
                  <a:lnTo>
                    <a:pt x="322148" y="50850"/>
                  </a:lnTo>
                  <a:lnTo>
                    <a:pt x="322148" y="50"/>
                  </a:lnTo>
                  <a:close/>
                </a:path>
                <a:path w="1004569" h="88900">
                  <a:moveTo>
                    <a:pt x="505421" y="50"/>
                  </a:moveTo>
                  <a:lnTo>
                    <a:pt x="366395" y="50"/>
                  </a:lnTo>
                  <a:lnTo>
                    <a:pt x="366395" y="50850"/>
                  </a:lnTo>
                  <a:lnTo>
                    <a:pt x="505421" y="50850"/>
                  </a:lnTo>
                  <a:lnTo>
                    <a:pt x="505421" y="50"/>
                  </a:lnTo>
                  <a:close/>
                </a:path>
                <a:path w="1004569" h="88900">
                  <a:moveTo>
                    <a:pt x="1004265" y="0"/>
                  </a:moveTo>
                  <a:lnTo>
                    <a:pt x="549249" y="0"/>
                  </a:lnTo>
                  <a:lnTo>
                    <a:pt x="549249" y="5080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04265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302220" y="1987550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257968" y="1968512"/>
              <a:ext cx="960119" cy="88900"/>
            </a:xfrm>
            <a:custGeom>
              <a:avLst/>
              <a:gdLst/>
              <a:ahLst/>
              <a:cxnLst/>
              <a:rect l="l" t="t" r="r" b="b"/>
              <a:pathLst>
                <a:path w="9601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960119" h="88900">
                  <a:moveTo>
                    <a:pt x="139026" y="38100"/>
                  </a:moveTo>
                  <a:lnTo>
                    <a:pt x="88493" y="38100"/>
                  </a:lnTo>
                  <a:lnTo>
                    <a:pt x="88493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9601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960119" h="88900">
                  <a:moveTo>
                    <a:pt x="410641" y="38100"/>
                  </a:moveTo>
                  <a:lnTo>
                    <a:pt x="271614" y="38100"/>
                  </a:lnTo>
                  <a:lnTo>
                    <a:pt x="271614" y="88900"/>
                  </a:lnTo>
                  <a:lnTo>
                    <a:pt x="410641" y="88900"/>
                  </a:lnTo>
                  <a:lnTo>
                    <a:pt x="410641" y="38100"/>
                  </a:lnTo>
                  <a:close/>
                </a:path>
                <a:path w="960119" h="88900">
                  <a:moveTo>
                    <a:pt x="960031" y="38100"/>
                  </a:moveTo>
                  <a:lnTo>
                    <a:pt x="821207" y="38100"/>
                  </a:lnTo>
                  <a:lnTo>
                    <a:pt x="821207" y="0"/>
                  </a:lnTo>
                  <a:lnTo>
                    <a:pt x="688555" y="0"/>
                  </a:lnTo>
                  <a:lnTo>
                    <a:pt x="688555" y="38100"/>
                  </a:lnTo>
                  <a:lnTo>
                    <a:pt x="454469" y="38100"/>
                  </a:lnTo>
                  <a:lnTo>
                    <a:pt x="454469" y="88900"/>
                  </a:lnTo>
                  <a:lnTo>
                    <a:pt x="960031" y="88900"/>
                  </a:lnTo>
                  <a:lnTo>
                    <a:pt x="960031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302220" y="2082778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533" y="0"/>
                  </a:lnTo>
                </a:path>
              </a:pathLst>
            </a:custGeom>
            <a:ln w="50843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7346461" y="2108161"/>
              <a:ext cx="827405" cy="89535"/>
            </a:xfrm>
            <a:custGeom>
              <a:avLst/>
              <a:gdLst/>
              <a:ahLst/>
              <a:cxnLst/>
              <a:rect l="l" t="t" r="r" b="b"/>
              <a:pathLst>
                <a:path w="827405" h="89535">
                  <a:moveTo>
                    <a:pt x="94703" y="50850"/>
                  </a:moveTo>
                  <a:lnTo>
                    <a:pt x="50533" y="50850"/>
                  </a:lnTo>
                  <a:lnTo>
                    <a:pt x="50533" y="50"/>
                  </a:lnTo>
                  <a:lnTo>
                    <a:pt x="0" y="50"/>
                  </a:lnTo>
                  <a:lnTo>
                    <a:pt x="0" y="50850"/>
                  </a:lnTo>
                  <a:lnTo>
                    <a:pt x="50457" y="50850"/>
                  </a:lnTo>
                  <a:lnTo>
                    <a:pt x="50457" y="88950"/>
                  </a:lnTo>
                  <a:lnTo>
                    <a:pt x="94703" y="88950"/>
                  </a:lnTo>
                  <a:lnTo>
                    <a:pt x="94703" y="50850"/>
                  </a:lnTo>
                  <a:close/>
                </a:path>
                <a:path w="827405" h="89535">
                  <a:moveTo>
                    <a:pt x="138950" y="50"/>
                  </a:moveTo>
                  <a:lnTo>
                    <a:pt x="94703" y="50"/>
                  </a:lnTo>
                  <a:lnTo>
                    <a:pt x="94703" y="50850"/>
                  </a:lnTo>
                  <a:lnTo>
                    <a:pt x="138950" y="50850"/>
                  </a:lnTo>
                  <a:lnTo>
                    <a:pt x="138950" y="50"/>
                  </a:lnTo>
                  <a:close/>
                </a:path>
                <a:path w="827405" h="89535">
                  <a:moveTo>
                    <a:pt x="233654" y="50"/>
                  </a:moveTo>
                  <a:lnTo>
                    <a:pt x="183121" y="50"/>
                  </a:lnTo>
                  <a:lnTo>
                    <a:pt x="183121" y="50850"/>
                  </a:lnTo>
                  <a:lnTo>
                    <a:pt x="233654" y="50850"/>
                  </a:lnTo>
                  <a:lnTo>
                    <a:pt x="233654" y="50"/>
                  </a:lnTo>
                  <a:close/>
                </a:path>
                <a:path w="827405" h="89535">
                  <a:moveTo>
                    <a:pt x="827290" y="0"/>
                  </a:moveTo>
                  <a:lnTo>
                    <a:pt x="277482" y="0"/>
                  </a:lnTo>
                  <a:lnTo>
                    <a:pt x="277482" y="50800"/>
                  </a:lnTo>
                  <a:lnTo>
                    <a:pt x="827290" y="50800"/>
                  </a:lnTo>
                  <a:lnTo>
                    <a:pt x="82729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7485418" y="2178050"/>
              <a:ext cx="410845" cy="0"/>
            </a:xfrm>
            <a:custGeom>
              <a:avLst/>
              <a:gdLst/>
              <a:ahLst/>
              <a:cxnLst/>
              <a:rect l="l" t="t" r="r" b="b"/>
              <a:pathLst>
                <a:path w="410844">
                  <a:moveTo>
                    <a:pt x="0" y="0"/>
                  </a:moveTo>
                  <a:lnTo>
                    <a:pt x="410570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346385" y="2159012"/>
              <a:ext cx="783590" cy="88900"/>
            </a:xfrm>
            <a:custGeom>
              <a:avLst/>
              <a:gdLst/>
              <a:ahLst/>
              <a:cxnLst/>
              <a:rect l="l" t="t" r="r" b="b"/>
              <a:pathLst>
                <a:path w="783590" h="88900">
                  <a:moveTo>
                    <a:pt x="13902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783590" h="88900">
                  <a:moveTo>
                    <a:pt x="783120" y="38100"/>
                  </a:moveTo>
                  <a:lnTo>
                    <a:pt x="732586" y="38100"/>
                  </a:lnTo>
                  <a:lnTo>
                    <a:pt x="732586" y="0"/>
                  </a:lnTo>
                  <a:lnTo>
                    <a:pt x="600138" y="0"/>
                  </a:lnTo>
                  <a:lnTo>
                    <a:pt x="600138" y="38100"/>
                  </a:lnTo>
                  <a:lnTo>
                    <a:pt x="182778" y="38100"/>
                  </a:lnTo>
                  <a:lnTo>
                    <a:pt x="182778" y="88900"/>
                  </a:lnTo>
                  <a:lnTo>
                    <a:pt x="783120" y="88900"/>
                  </a:lnTo>
                  <a:lnTo>
                    <a:pt x="783120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396929" y="2266928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556" y="0"/>
                  </a:lnTo>
                </a:path>
              </a:pathLst>
            </a:custGeom>
            <a:ln w="38143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441102" y="2247912"/>
              <a:ext cx="638175" cy="127000"/>
            </a:xfrm>
            <a:custGeom>
              <a:avLst/>
              <a:gdLst/>
              <a:ahLst/>
              <a:cxnLst/>
              <a:rect l="l" t="t" r="r" b="b"/>
              <a:pathLst>
                <a:path w="638175" h="127000">
                  <a:moveTo>
                    <a:pt x="138950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38175" h="127000">
                  <a:moveTo>
                    <a:pt x="321868" y="38100"/>
                  </a:moveTo>
                  <a:lnTo>
                    <a:pt x="182841" y="38100"/>
                  </a:lnTo>
                  <a:lnTo>
                    <a:pt x="182841" y="88900"/>
                  </a:lnTo>
                  <a:lnTo>
                    <a:pt x="139014" y="88900"/>
                  </a:lnTo>
                  <a:lnTo>
                    <a:pt x="139014" y="127000"/>
                  </a:lnTo>
                  <a:lnTo>
                    <a:pt x="183261" y="127000"/>
                  </a:lnTo>
                  <a:lnTo>
                    <a:pt x="183261" y="88900"/>
                  </a:lnTo>
                  <a:lnTo>
                    <a:pt x="227088" y="88900"/>
                  </a:lnTo>
                  <a:lnTo>
                    <a:pt x="227088" y="127000"/>
                  </a:lnTo>
                  <a:lnTo>
                    <a:pt x="271335" y="127000"/>
                  </a:lnTo>
                  <a:lnTo>
                    <a:pt x="271335" y="88900"/>
                  </a:lnTo>
                  <a:lnTo>
                    <a:pt x="321868" y="88900"/>
                  </a:lnTo>
                  <a:lnTo>
                    <a:pt x="321868" y="38100"/>
                  </a:lnTo>
                  <a:close/>
                </a:path>
                <a:path w="638175" h="127000">
                  <a:moveTo>
                    <a:pt x="366458" y="88900"/>
                  </a:moveTo>
                  <a:lnTo>
                    <a:pt x="322224" y="88900"/>
                  </a:lnTo>
                  <a:lnTo>
                    <a:pt x="322224" y="127000"/>
                  </a:lnTo>
                  <a:lnTo>
                    <a:pt x="366458" y="127000"/>
                  </a:lnTo>
                  <a:lnTo>
                    <a:pt x="366458" y="88900"/>
                  </a:lnTo>
                  <a:close/>
                </a:path>
                <a:path w="638175" h="127000">
                  <a:moveTo>
                    <a:pt x="454596" y="88900"/>
                  </a:moveTo>
                  <a:lnTo>
                    <a:pt x="410349" y="88900"/>
                  </a:lnTo>
                  <a:lnTo>
                    <a:pt x="410349" y="127000"/>
                  </a:lnTo>
                  <a:lnTo>
                    <a:pt x="454596" y="127000"/>
                  </a:lnTo>
                  <a:lnTo>
                    <a:pt x="454596" y="88900"/>
                  </a:lnTo>
                  <a:close/>
                </a:path>
                <a:path w="638175" h="127000">
                  <a:moveTo>
                    <a:pt x="549376" y="38049"/>
                  </a:moveTo>
                  <a:lnTo>
                    <a:pt x="366115" y="38049"/>
                  </a:lnTo>
                  <a:lnTo>
                    <a:pt x="366115" y="88849"/>
                  </a:lnTo>
                  <a:lnTo>
                    <a:pt x="549376" y="88849"/>
                  </a:lnTo>
                  <a:lnTo>
                    <a:pt x="549376" y="38049"/>
                  </a:lnTo>
                  <a:close/>
                </a:path>
                <a:path w="638175" h="127000">
                  <a:moveTo>
                    <a:pt x="637870" y="0"/>
                  </a:moveTo>
                  <a:lnTo>
                    <a:pt x="593623" y="0"/>
                  </a:lnTo>
                  <a:lnTo>
                    <a:pt x="593623" y="38100"/>
                  </a:lnTo>
                  <a:lnTo>
                    <a:pt x="637870" y="38100"/>
                  </a:lnTo>
                  <a:lnTo>
                    <a:pt x="63787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/>
          <p:nvPr/>
        </p:nvSpPr>
        <p:spPr>
          <a:xfrm>
            <a:off x="18262384" y="5504816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4" h="38100">
                <a:moveTo>
                  <a:pt x="25616" y="38100"/>
                </a:moveTo>
                <a:lnTo>
                  <a:pt x="0" y="38100"/>
                </a:lnTo>
                <a:lnTo>
                  <a:pt x="0" y="0"/>
                </a:lnTo>
                <a:lnTo>
                  <a:pt x="25616" y="0"/>
                </a:lnTo>
                <a:lnTo>
                  <a:pt x="25616" y="38100"/>
                </a:lnTo>
                <a:close/>
              </a:path>
            </a:pathLst>
          </a:custGeom>
          <a:solidFill>
            <a:srgbClr val="6DE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16980068" y="5187316"/>
            <a:ext cx="1308100" cy="2692400"/>
            <a:chOff x="16980068" y="5187316"/>
            <a:chExt cx="1308100" cy="2692400"/>
          </a:xfrm>
        </p:grpSpPr>
        <p:sp>
          <p:nvSpPr>
            <p:cNvPr id="66" name="object 66"/>
            <p:cNvSpPr/>
            <p:nvPr/>
          </p:nvSpPr>
          <p:spPr>
            <a:xfrm>
              <a:off x="17163264" y="5187327"/>
              <a:ext cx="688975" cy="177800"/>
            </a:xfrm>
            <a:custGeom>
              <a:avLst/>
              <a:gdLst/>
              <a:ahLst/>
              <a:cxnLst/>
              <a:rect l="l" t="t" r="r" b="b"/>
              <a:pathLst>
                <a:path w="688975" h="177800">
                  <a:moveTo>
                    <a:pt x="5053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0533" y="177800"/>
                  </a:lnTo>
                  <a:lnTo>
                    <a:pt x="50533" y="127000"/>
                  </a:lnTo>
                  <a:close/>
                </a:path>
                <a:path w="688975" h="177800">
                  <a:moveTo>
                    <a:pt x="138950" y="127000"/>
                  </a:moveTo>
                  <a:lnTo>
                    <a:pt x="94703" y="127000"/>
                  </a:lnTo>
                  <a:lnTo>
                    <a:pt x="94703" y="177800"/>
                  </a:lnTo>
                  <a:lnTo>
                    <a:pt x="138950" y="177800"/>
                  </a:lnTo>
                  <a:lnTo>
                    <a:pt x="138950" y="127000"/>
                  </a:lnTo>
                  <a:close/>
                </a:path>
                <a:path w="688975" h="1778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88975" h="177800">
                  <a:moveTo>
                    <a:pt x="183197" y="88900"/>
                  </a:moveTo>
                  <a:lnTo>
                    <a:pt x="138950" y="88900"/>
                  </a:lnTo>
                  <a:lnTo>
                    <a:pt x="138950" y="127000"/>
                  </a:lnTo>
                  <a:lnTo>
                    <a:pt x="183197" y="127000"/>
                  </a:lnTo>
                  <a:lnTo>
                    <a:pt x="183197" y="88900"/>
                  </a:lnTo>
                  <a:close/>
                </a:path>
                <a:path w="688975" h="177800">
                  <a:moveTo>
                    <a:pt x="277901" y="0"/>
                  </a:moveTo>
                  <a:lnTo>
                    <a:pt x="233654" y="0"/>
                  </a:lnTo>
                  <a:lnTo>
                    <a:pt x="233654" y="38100"/>
                  </a:ln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lnTo>
                    <a:pt x="277901" y="38100"/>
                  </a:lnTo>
                  <a:lnTo>
                    <a:pt x="277901" y="0"/>
                  </a:lnTo>
                  <a:close/>
                </a:path>
                <a:path w="688975" h="177800">
                  <a:moveTo>
                    <a:pt x="416852" y="38100"/>
                  </a:moveTo>
                  <a:lnTo>
                    <a:pt x="366318" y="38100"/>
                  </a:lnTo>
                  <a:lnTo>
                    <a:pt x="366318" y="88900"/>
                  </a:lnTo>
                  <a:lnTo>
                    <a:pt x="416852" y="88900"/>
                  </a:lnTo>
                  <a:lnTo>
                    <a:pt x="416852" y="38100"/>
                  </a:lnTo>
                  <a:close/>
                </a:path>
                <a:path w="688975" h="177800">
                  <a:moveTo>
                    <a:pt x="549516" y="37592"/>
                  </a:moveTo>
                  <a:lnTo>
                    <a:pt x="461098" y="37592"/>
                  </a:lnTo>
                  <a:lnTo>
                    <a:pt x="461098" y="88392"/>
                  </a:lnTo>
                  <a:lnTo>
                    <a:pt x="505345" y="88392"/>
                  </a:lnTo>
                  <a:lnTo>
                    <a:pt x="505345" y="126492"/>
                  </a:lnTo>
                  <a:lnTo>
                    <a:pt x="549516" y="126492"/>
                  </a:lnTo>
                  <a:lnTo>
                    <a:pt x="549516" y="88392"/>
                  </a:lnTo>
                  <a:lnTo>
                    <a:pt x="549516" y="37592"/>
                  </a:lnTo>
                  <a:close/>
                </a:path>
                <a:path w="688975" h="177800">
                  <a:moveTo>
                    <a:pt x="688479" y="127000"/>
                  </a:moveTo>
                  <a:lnTo>
                    <a:pt x="461098" y="127000"/>
                  </a:lnTo>
                  <a:lnTo>
                    <a:pt x="461098" y="88900"/>
                  </a:lnTo>
                  <a:lnTo>
                    <a:pt x="416852" y="88900"/>
                  </a:lnTo>
                  <a:lnTo>
                    <a:pt x="416852" y="127000"/>
                  </a:lnTo>
                  <a:lnTo>
                    <a:pt x="366318" y="127000"/>
                  </a:lnTo>
                  <a:lnTo>
                    <a:pt x="366318" y="88900"/>
                  </a:lnTo>
                  <a:lnTo>
                    <a:pt x="322148" y="88900"/>
                  </a:lnTo>
                  <a:lnTo>
                    <a:pt x="322148" y="38100"/>
                  </a:lnTo>
                  <a:lnTo>
                    <a:pt x="366318" y="38100"/>
                  </a:lnTo>
                  <a:lnTo>
                    <a:pt x="366318" y="0"/>
                  </a:lnTo>
                  <a:lnTo>
                    <a:pt x="322072" y="0"/>
                  </a:lnTo>
                  <a:lnTo>
                    <a:pt x="322072" y="38100"/>
                  </a:lnTo>
                  <a:lnTo>
                    <a:pt x="277901" y="38100"/>
                  </a:lnTo>
                  <a:lnTo>
                    <a:pt x="277901" y="88900"/>
                  </a:lnTo>
                  <a:lnTo>
                    <a:pt x="322072" y="88900"/>
                  </a:lnTo>
                  <a:lnTo>
                    <a:pt x="322072" y="127000"/>
                  </a:lnTo>
                  <a:lnTo>
                    <a:pt x="183261" y="127000"/>
                  </a:lnTo>
                  <a:lnTo>
                    <a:pt x="183261" y="177800"/>
                  </a:lnTo>
                  <a:lnTo>
                    <a:pt x="322224" y="177800"/>
                  </a:lnTo>
                  <a:lnTo>
                    <a:pt x="322224" y="127000"/>
                  </a:lnTo>
                  <a:lnTo>
                    <a:pt x="365899" y="127000"/>
                  </a:lnTo>
                  <a:lnTo>
                    <a:pt x="365899" y="177800"/>
                  </a:lnTo>
                  <a:lnTo>
                    <a:pt x="688479" y="177800"/>
                  </a:lnTo>
                  <a:lnTo>
                    <a:pt x="688479" y="1270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213731" y="53841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074846" y="5403227"/>
              <a:ext cx="960119" cy="190500"/>
            </a:xfrm>
            <a:custGeom>
              <a:avLst/>
              <a:gdLst/>
              <a:ahLst/>
              <a:cxnLst/>
              <a:rect l="l" t="t" r="r" b="b"/>
              <a:pathLst>
                <a:path w="960119" h="190500">
                  <a:moveTo>
                    <a:pt x="88417" y="50800"/>
                  </a:moveTo>
                  <a:lnTo>
                    <a:pt x="44246" y="50800"/>
                  </a:lnTo>
                  <a:lnTo>
                    <a:pt x="44246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960119" h="1905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60119" h="190500">
                  <a:moveTo>
                    <a:pt x="183121" y="139700"/>
                  </a:moveTo>
                  <a:lnTo>
                    <a:pt x="138950" y="139700"/>
                  </a:lnTo>
                  <a:lnTo>
                    <a:pt x="138950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874" y="139700"/>
                  </a:lnTo>
                  <a:lnTo>
                    <a:pt x="138874" y="190500"/>
                  </a:lnTo>
                  <a:lnTo>
                    <a:pt x="183121" y="190500"/>
                  </a:lnTo>
                  <a:lnTo>
                    <a:pt x="183121" y="139700"/>
                  </a:lnTo>
                  <a:close/>
                </a:path>
                <a:path w="960119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960119" h="190500">
                  <a:moveTo>
                    <a:pt x="22736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27368" y="50800"/>
                  </a:lnTo>
                  <a:lnTo>
                    <a:pt x="227368" y="0"/>
                  </a:lnTo>
                  <a:close/>
                </a:path>
                <a:path w="960119" h="190500">
                  <a:moveTo>
                    <a:pt x="410565" y="101600"/>
                  </a:moveTo>
                  <a:lnTo>
                    <a:pt x="366318" y="101600"/>
                  </a:lnTo>
                  <a:lnTo>
                    <a:pt x="366318" y="50800"/>
                  </a:lnTo>
                  <a:lnTo>
                    <a:pt x="322148" y="50800"/>
                  </a:lnTo>
                  <a:lnTo>
                    <a:pt x="322148" y="0"/>
                  </a:lnTo>
                  <a:lnTo>
                    <a:pt x="271614" y="0"/>
                  </a:lnTo>
                  <a:lnTo>
                    <a:pt x="271614" y="50800"/>
                  </a:lnTo>
                  <a:lnTo>
                    <a:pt x="322072" y="50800"/>
                  </a:lnTo>
                  <a:lnTo>
                    <a:pt x="322072" y="101600"/>
                  </a:lnTo>
                  <a:lnTo>
                    <a:pt x="271614" y="101600"/>
                  </a:lnTo>
                  <a:lnTo>
                    <a:pt x="271614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271538" y="101600"/>
                  </a:lnTo>
                  <a:lnTo>
                    <a:pt x="271538" y="139700"/>
                  </a:lnTo>
                  <a:lnTo>
                    <a:pt x="410565" y="139700"/>
                  </a:lnTo>
                  <a:lnTo>
                    <a:pt x="410565" y="101600"/>
                  </a:lnTo>
                  <a:close/>
                </a:path>
                <a:path w="960119" h="190500">
                  <a:moveTo>
                    <a:pt x="960018" y="101600"/>
                  </a:moveTo>
                  <a:lnTo>
                    <a:pt x="821067" y="101600"/>
                  </a:lnTo>
                  <a:lnTo>
                    <a:pt x="821067" y="50800"/>
                  </a:lnTo>
                  <a:lnTo>
                    <a:pt x="871601" y="50800"/>
                  </a:lnTo>
                  <a:lnTo>
                    <a:pt x="871601" y="0"/>
                  </a:lnTo>
                  <a:lnTo>
                    <a:pt x="688479" y="0"/>
                  </a:lnTo>
                  <a:lnTo>
                    <a:pt x="688479" y="50800"/>
                  </a:lnTo>
                  <a:lnTo>
                    <a:pt x="688479" y="101600"/>
                  </a:lnTo>
                  <a:lnTo>
                    <a:pt x="637933" y="101600"/>
                  </a:lnTo>
                  <a:lnTo>
                    <a:pt x="637933" y="50800"/>
                  </a:lnTo>
                  <a:lnTo>
                    <a:pt x="688479" y="50800"/>
                  </a:lnTo>
                  <a:lnTo>
                    <a:pt x="688479" y="0"/>
                  </a:lnTo>
                  <a:lnTo>
                    <a:pt x="549097" y="0"/>
                  </a:lnTo>
                  <a:lnTo>
                    <a:pt x="549097" y="50800"/>
                  </a:lnTo>
                  <a:lnTo>
                    <a:pt x="593344" y="50800"/>
                  </a:lnTo>
                  <a:lnTo>
                    <a:pt x="593344" y="101600"/>
                  </a:lnTo>
                  <a:lnTo>
                    <a:pt x="549097" y="101600"/>
                  </a:lnTo>
                  <a:lnTo>
                    <a:pt x="549097" y="50800"/>
                  </a:lnTo>
                  <a:lnTo>
                    <a:pt x="505345" y="50800"/>
                  </a:lnTo>
                  <a:lnTo>
                    <a:pt x="505345" y="0"/>
                  </a:lnTo>
                  <a:lnTo>
                    <a:pt x="504850" y="0"/>
                  </a:lnTo>
                  <a:lnTo>
                    <a:pt x="504850" y="50800"/>
                  </a:lnTo>
                  <a:lnTo>
                    <a:pt x="504850" y="101600"/>
                  </a:lnTo>
                  <a:lnTo>
                    <a:pt x="454812" y="101600"/>
                  </a:lnTo>
                  <a:lnTo>
                    <a:pt x="454812" y="50800"/>
                  </a:lnTo>
                  <a:lnTo>
                    <a:pt x="504850" y="50800"/>
                  </a:lnTo>
                  <a:lnTo>
                    <a:pt x="504850" y="0"/>
                  </a:lnTo>
                  <a:lnTo>
                    <a:pt x="366318" y="0"/>
                  </a:lnTo>
                  <a:lnTo>
                    <a:pt x="366318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454317" y="101600"/>
                  </a:lnTo>
                  <a:lnTo>
                    <a:pt x="454317" y="139700"/>
                  </a:lnTo>
                  <a:lnTo>
                    <a:pt x="960018" y="139700"/>
                  </a:lnTo>
                  <a:lnTo>
                    <a:pt x="960018" y="1016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302220" y="5568316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40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6980066" y="5593219"/>
              <a:ext cx="1308100" cy="88900"/>
            </a:xfrm>
            <a:custGeom>
              <a:avLst/>
              <a:gdLst/>
              <a:ahLst/>
              <a:cxnLst/>
              <a:rect l="l" t="t" r="r" b="b"/>
              <a:pathLst>
                <a:path w="1308100" h="88900">
                  <a:moveTo>
                    <a:pt x="50533" y="508"/>
                  </a:moveTo>
                  <a:lnTo>
                    <a:pt x="0" y="508"/>
                  </a:lnTo>
                  <a:lnTo>
                    <a:pt x="0" y="51308"/>
                  </a:lnTo>
                  <a:lnTo>
                    <a:pt x="50533" y="51308"/>
                  </a:lnTo>
                  <a:lnTo>
                    <a:pt x="50533" y="508"/>
                  </a:lnTo>
                  <a:close/>
                </a:path>
                <a:path w="1308100" h="88900">
                  <a:moveTo>
                    <a:pt x="139026" y="508"/>
                  </a:moveTo>
                  <a:lnTo>
                    <a:pt x="94780" y="508"/>
                  </a:lnTo>
                  <a:lnTo>
                    <a:pt x="94780" y="51308"/>
                  </a:lnTo>
                  <a:lnTo>
                    <a:pt x="139026" y="51308"/>
                  </a:lnTo>
                  <a:lnTo>
                    <a:pt x="139026" y="508"/>
                  </a:lnTo>
                  <a:close/>
                </a:path>
                <a:path w="1308100" h="88900">
                  <a:moveTo>
                    <a:pt x="233730" y="508"/>
                  </a:moveTo>
                  <a:lnTo>
                    <a:pt x="183197" y="508"/>
                  </a:lnTo>
                  <a:lnTo>
                    <a:pt x="183197" y="51308"/>
                  </a:lnTo>
                  <a:lnTo>
                    <a:pt x="233730" y="51308"/>
                  </a:lnTo>
                  <a:lnTo>
                    <a:pt x="233730" y="508"/>
                  </a:lnTo>
                  <a:close/>
                </a:path>
                <a:path w="1308100" h="88900">
                  <a:moveTo>
                    <a:pt x="322148" y="508"/>
                  </a:moveTo>
                  <a:lnTo>
                    <a:pt x="277901" y="508"/>
                  </a:lnTo>
                  <a:lnTo>
                    <a:pt x="277901" y="51308"/>
                  </a:lnTo>
                  <a:lnTo>
                    <a:pt x="322148" y="51308"/>
                  </a:lnTo>
                  <a:lnTo>
                    <a:pt x="322148" y="508"/>
                  </a:lnTo>
                  <a:close/>
                </a:path>
                <a:path w="1308100" h="88900">
                  <a:moveTo>
                    <a:pt x="416928" y="508"/>
                  </a:moveTo>
                  <a:lnTo>
                    <a:pt x="366395" y="508"/>
                  </a:lnTo>
                  <a:lnTo>
                    <a:pt x="366395" y="51308"/>
                  </a:lnTo>
                  <a:lnTo>
                    <a:pt x="416928" y="51308"/>
                  </a:lnTo>
                  <a:lnTo>
                    <a:pt x="416928" y="508"/>
                  </a:lnTo>
                  <a:close/>
                </a:path>
                <a:path w="1308100" h="88900">
                  <a:moveTo>
                    <a:pt x="599630" y="508"/>
                  </a:moveTo>
                  <a:lnTo>
                    <a:pt x="460603" y="508"/>
                  </a:lnTo>
                  <a:lnTo>
                    <a:pt x="460603" y="51308"/>
                  </a:lnTo>
                  <a:lnTo>
                    <a:pt x="599630" y="51308"/>
                  </a:lnTo>
                  <a:lnTo>
                    <a:pt x="599630" y="508"/>
                  </a:lnTo>
                  <a:close/>
                </a:path>
                <a:path w="1308100" h="88900">
                  <a:moveTo>
                    <a:pt x="1098969" y="0"/>
                  </a:moveTo>
                  <a:lnTo>
                    <a:pt x="643877" y="0"/>
                  </a:lnTo>
                  <a:lnTo>
                    <a:pt x="643877" y="50800"/>
                  </a:lnTo>
                  <a:lnTo>
                    <a:pt x="1054938" y="50800"/>
                  </a:lnTo>
                  <a:lnTo>
                    <a:pt x="1054938" y="88900"/>
                  </a:lnTo>
                  <a:lnTo>
                    <a:pt x="1098969" y="88900"/>
                  </a:lnTo>
                  <a:lnTo>
                    <a:pt x="1098969" y="50800"/>
                  </a:lnTo>
                  <a:lnTo>
                    <a:pt x="1098969" y="0"/>
                  </a:lnTo>
                  <a:close/>
                </a:path>
                <a:path w="1308100" h="88900">
                  <a:moveTo>
                    <a:pt x="1307934" y="508"/>
                  </a:moveTo>
                  <a:lnTo>
                    <a:pt x="1282242" y="508"/>
                  </a:lnTo>
                  <a:lnTo>
                    <a:pt x="1282242" y="51308"/>
                  </a:lnTo>
                  <a:lnTo>
                    <a:pt x="1307934" y="51308"/>
                  </a:lnTo>
                  <a:lnTo>
                    <a:pt x="1307934" y="508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119022" y="56635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6980066" y="5644527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33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38100"/>
                  </a:lnTo>
                  <a:close/>
                </a:path>
                <a:path w="1308100" h="1270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50533" y="88900"/>
                  </a:lnTo>
                  <a:lnTo>
                    <a:pt x="50533" y="127000"/>
                  </a:lnTo>
                  <a:lnTo>
                    <a:pt x="94780" y="127000"/>
                  </a:lnTo>
                  <a:lnTo>
                    <a:pt x="9478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1308100" h="127000">
                  <a:moveTo>
                    <a:pt x="233730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close/>
                </a:path>
                <a:path w="1308100" h="1270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38100"/>
                  </a:lnTo>
                  <a:close/>
                </a:path>
                <a:path w="1308100" h="127000">
                  <a:moveTo>
                    <a:pt x="1237932" y="38100"/>
                  </a:moveTo>
                  <a:lnTo>
                    <a:pt x="1010691" y="38100"/>
                  </a:lnTo>
                  <a:lnTo>
                    <a:pt x="1010691" y="0"/>
                  </a:lnTo>
                  <a:lnTo>
                    <a:pt x="966457" y="0"/>
                  </a:lnTo>
                  <a:lnTo>
                    <a:pt x="966457" y="38100"/>
                  </a:lnTo>
                  <a:lnTo>
                    <a:pt x="915911" y="38100"/>
                  </a:lnTo>
                  <a:lnTo>
                    <a:pt x="915911" y="0"/>
                  </a:lnTo>
                  <a:lnTo>
                    <a:pt x="783259" y="0"/>
                  </a:lnTo>
                  <a:lnTo>
                    <a:pt x="783259" y="38100"/>
                  </a:lnTo>
                  <a:lnTo>
                    <a:pt x="365823" y="38100"/>
                  </a:lnTo>
                  <a:lnTo>
                    <a:pt x="365823" y="88900"/>
                  </a:lnTo>
                  <a:lnTo>
                    <a:pt x="1237932" y="88900"/>
                  </a:lnTo>
                  <a:lnTo>
                    <a:pt x="1237932" y="38100"/>
                  </a:lnTo>
                  <a:close/>
                </a:path>
                <a:path w="1308100" h="127000">
                  <a:moveTo>
                    <a:pt x="1307934" y="38100"/>
                  </a:moveTo>
                  <a:lnTo>
                    <a:pt x="1282319" y="38100"/>
                  </a:lnTo>
                  <a:lnTo>
                    <a:pt x="1282319" y="0"/>
                  </a:lnTo>
                  <a:lnTo>
                    <a:pt x="1238072" y="0"/>
                  </a:lnTo>
                  <a:lnTo>
                    <a:pt x="1238072" y="38100"/>
                  </a:lnTo>
                  <a:lnTo>
                    <a:pt x="1282242" y="38100"/>
                  </a:lnTo>
                  <a:lnTo>
                    <a:pt x="1282242" y="88900"/>
                  </a:lnTo>
                  <a:lnTo>
                    <a:pt x="1307934" y="88900"/>
                  </a:lnTo>
                  <a:lnTo>
                    <a:pt x="130793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119022" y="5752466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6980066" y="5771527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308100" h="50800">
                  <a:moveTo>
                    <a:pt x="139026" y="0"/>
                  </a:moveTo>
                  <a:lnTo>
                    <a:pt x="94780" y="0"/>
                  </a:lnTo>
                  <a:lnTo>
                    <a:pt x="94780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308100" h="508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308100" h="50800">
                  <a:moveTo>
                    <a:pt x="41692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416928" y="50800"/>
                  </a:lnTo>
                  <a:lnTo>
                    <a:pt x="416928" y="0"/>
                  </a:lnTo>
                  <a:close/>
                </a:path>
                <a:path w="1308100" h="50800">
                  <a:moveTo>
                    <a:pt x="1307934" y="0"/>
                  </a:moveTo>
                  <a:lnTo>
                    <a:pt x="460603" y="0"/>
                  </a:lnTo>
                  <a:lnTo>
                    <a:pt x="460603" y="50800"/>
                  </a:lnTo>
                  <a:lnTo>
                    <a:pt x="1307934" y="50800"/>
                  </a:lnTo>
                  <a:lnTo>
                    <a:pt x="130793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119022" y="5841366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074846" y="5822327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213484" h="88900">
                  <a:moveTo>
                    <a:pt x="22744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213484" h="88900">
                  <a:moveTo>
                    <a:pt x="1213154" y="38100"/>
                  </a:moveTo>
                  <a:lnTo>
                    <a:pt x="1187386" y="38100"/>
                  </a:lnTo>
                  <a:lnTo>
                    <a:pt x="1187386" y="0"/>
                  </a:lnTo>
                  <a:lnTo>
                    <a:pt x="1143292" y="0"/>
                  </a:lnTo>
                  <a:lnTo>
                    <a:pt x="1143292" y="38100"/>
                  </a:lnTo>
                  <a:lnTo>
                    <a:pt x="1099045" y="38100"/>
                  </a:lnTo>
                  <a:lnTo>
                    <a:pt x="1099045" y="0"/>
                  </a:lnTo>
                  <a:lnTo>
                    <a:pt x="1054874" y="0"/>
                  </a:lnTo>
                  <a:lnTo>
                    <a:pt x="1054874" y="38100"/>
                  </a:lnTo>
                  <a:lnTo>
                    <a:pt x="1004328" y="38100"/>
                  </a:lnTo>
                  <a:lnTo>
                    <a:pt x="1004328" y="0"/>
                  </a:lnTo>
                  <a:lnTo>
                    <a:pt x="871677" y="0"/>
                  </a:lnTo>
                  <a:lnTo>
                    <a:pt x="871677" y="38100"/>
                  </a:lnTo>
                  <a:lnTo>
                    <a:pt x="271043" y="38100"/>
                  </a:lnTo>
                  <a:lnTo>
                    <a:pt x="271043" y="88900"/>
                  </a:lnTo>
                  <a:lnTo>
                    <a:pt x="1213154" y="88900"/>
                  </a:lnTo>
                  <a:lnTo>
                    <a:pt x="121315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119022" y="5936616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074846" y="5962027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508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213484" h="50800">
                  <a:moveTo>
                    <a:pt x="32214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213484" h="50800">
                  <a:moveTo>
                    <a:pt x="688479" y="0"/>
                  </a:moveTo>
                  <a:lnTo>
                    <a:pt x="365823" y="0"/>
                  </a:lnTo>
                  <a:lnTo>
                    <a:pt x="365823" y="50800"/>
                  </a:lnTo>
                  <a:lnTo>
                    <a:pt x="688479" y="50800"/>
                  </a:lnTo>
                  <a:lnTo>
                    <a:pt x="688479" y="0"/>
                  </a:lnTo>
                  <a:close/>
                </a:path>
                <a:path w="1213484" h="50800">
                  <a:moveTo>
                    <a:pt x="1213154" y="0"/>
                  </a:moveTo>
                  <a:lnTo>
                    <a:pt x="732713" y="0"/>
                  </a:lnTo>
                  <a:lnTo>
                    <a:pt x="732713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119022" y="6031866"/>
              <a:ext cx="960755" cy="0"/>
            </a:xfrm>
            <a:custGeom>
              <a:avLst/>
              <a:gdLst/>
              <a:ahLst/>
              <a:cxnLst/>
              <a:rect l="l" t="t" r="r" b="b"/>
              <a:pathLst>
                <a:path w="960755">
                  <a:moveTo>
                    <a:pt x="0" y="0"/>
                  </a:moveTo>
                  <a:lnTo>
                    <a:pt x="96016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163187" y="6012827"/>
              <a:ext cx="1125220" cy="76200"/>
            </a:xfrm>
            <a:custGeom>
              <a:avLst/>
              <a:gdLst/>
              <a:ahLst/>
              <a:cxnLst/>
              <a:rect l="l" t="t" r="r" b="b"/>
              <a:pathLst>
                <a:path w="1125219" h="76200">
                  <a:moveTo>
                    <a:pt x="13902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9026" y="76200"/>
                  </a:lnTo>
                  <a:lnTo>
                    <a:pt x="139026" y="38100"/>
                  </a:lnTo>
                  <a:close/>
                </a:path>
                <a:path w="1125219" h="76200">
                  <a:moveTo>
                    <a:pt x="1124813" y="38100"/>
                  </a:moveTo>
                  <a:lnTo>
                    <a:pt x="1099045" y="38100"/>
                  </a:lnTo>
                  <a:lnTo>
                    <a:pt x="1099045" y="0"/>
                  </a:lnTo>
                  <a:lnTo>
                    <a:pt x="966533" y="0"/>
                  </a:lnTo>
                  <a:lnTo>
                    <a:pt x="966533" y="38100"/>
                  </a:lnTo>
                  <a:lnTo>
                    <a:pt x="182702" y="38100"/>
                  </a:lnTo>
                  <a:lnTo>
                    <a:pt x="182702" y="76200"/>
                  </a:lnTo>
                  <a:lnTo>
                    <a:pt x="1124813" y="76200"/>
                  </a:lnTo>
                  <a:lnTo>
                    <a:pt x="1124813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213731" y="6114416"/>
              <a:ext cx="1049020" cy="0"/>
            </a:xfrm>
            <a:custGeom>
              <a:avLst/>
              <a:gdLst/>
              <a:ahLst/>
              <a:cxnLst/>
              <a:rect l="l" t="t" r="r" b="b"/>
              <a:pathLst>
                <a:path w="1049019">
                  <a:moveTo>
                    <a:pt x="0" y="0"/>
                  </a:moveTo>
                  <a:lnTo>
                    <a:pt x="1048512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7257968" y="6139827"/>
              <a:ext cx="1030605" cy="50800"/>
            </a:xfrm>
            <a:custGeom>
              <a:avLst/>
              <a:gdLst/>
              <a:ahLst/>
              <a:cxnLst/>
              <a:rect l="l" t="t" r="r" b="b"/>
              <a:pathLst>
                <a:path w="1030605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508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50800">
                  <a:moveTo>
                    <a:pt x="321729" y="0"/>
                  </a:moveTo>
                  <a:lnTo>
                    <a:pt x="182702" y="0"/>
                  </a:lnTo>
                  <a:lnTo>
                    <a:pt x="182702" y="50800"/>
                  </a:lnTo>
                  <a:lnTo>
                    <a:pt x="321729" y="50800"/>
                  </a:lnTo>
                  <a:lnTo>
                    <a:pt x="321729" y="0"/>
                  </a:lnTo>
                  <a:close/>
                </a:path>
                <a:path w="1030605" h="50800">
                  <a:moveTo>
                    <a:pt x="1030033" y="0"/>
                  </a:moveTo>
                  <a:lnTo>
                    <a:pt x="365975" y="0"/>
                  </a:lnTo>
                  <a:lnTo>
                    <a:pt x="36597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302220" y="6209666"/>
              <a:ext cx="960119" cy="0"/>
            </a:xfrm>
            <a:custGeom>
              <a:avLst/>
              <a:gdLst/>
              <a:ahLst/>
              <a:cxnLst/>
              <a:rect l="l" t="t" r="r" b="b"/>
              <a:pathLst>
                <a:path w="960119">
                  <a:moveTo>
                    <a:pt x="0" y="0"/>
                  </a:moveTo>
                  <a:lnTo>
                    <a:pt x="960023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257968" y="6228727"/>
              <a:ext cx="1030605" cy="101600"/>
            </a:xfrm>
            <a:custGeom>
              <a:avLst/>
              <a:gdLst/>
              <a:ahLst/>
              <a:cxnLst/>
              <a:rect l="l" t="t" r="r" b="b"/>
              <a:pathLst>
                <a:path w="1030605" h="1016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016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01600">
                  <a:moveTo>
                    <a:pt x="227444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139026" y="50800"/>
                  </a:lnTo>
                  <a:lnTo>
                    <a:pt x="139026" y="101600"/>
                  </a:lnTo>
                  <a:lnTo>
                    <a:pt x="183273" y="101600"/>
                  </a:lnTo>
                  <a:lnTo>
                    <a:pt x="183273" y="50800"/>
                  </a:lnTo>
                  <a:lnTo>
                    <a:pt x="227444" y="50800"/>
                  </a:lnTo>
                  <a:lnTo>
                    <a:pt x="227444" y="0"/>
                  </a:lnTo>
                  <a:close/>
                </a:path>
                <a:path w="1030605" h="101600">
                  <a:moveTo>
                    <a:pt x="960031" y="0"/>
                  </a:moveTo>
                  <a:lnTo>
                    <a:pt x="271195" y="0"/>
                  </a:lnTo>
                  <a:lnTo>
                    <a:pt x="271195" y="50800"/>
                  </a:lnTo>
                  <a:lnTo>
                    <a:pt x="960031" y="50800"/>
                  </a:lnTo>
                  <a:lnTo>
                    <a:pt x="960031" y="0"/>
                  </a:lnTo>
                  <a:close/>
                </a:path>
                <a:path w="1030605" h="101600">
                  <a:moveTo>
                    <a:pt x="1030033" y="0"/>
                  </a:moveTo>
                  <a:lnTo>
                    <a:pt x="1004341" y="0"/>
                  </a:lnTo>
                  <a:lnTo>
                    <a:pt x="1004341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7485418" y="6304916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7163264" y="6330327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125219" h="88900">
                  <a:moveTo>
                    <a:pt x="366318" y="50800"/>
                  </a:moveTo>
                  <a:lnTo>
                    <a:pt x="322148" y="50800"/>
                  </a:lnTo>
                  <a:lnTo>
                    <a:pt x="322148" y="0"/>
                  </a:lnTo>
                  <a:lnTo>
                    <a:pt x="277901" y="0"/>
                  </a:lnTo>
                  <a:lnTo>
                    <a:pt x="277901" y="50800"/>
                  </a:lnTo>
                  <a:lnTo>
                    <a:pt x="322072" y="50800"/>
                  </a:lnTo>
                  <a:lnTo>
                    <a:pt x="322072" y="88900"/>
                  </a:lnTo>
                  <a:lnTo>
                    <a:pt x="366318" y="88900"/>
                  </a:lnTo>
                  <a:lnTo>
                    <a:pt x="366318" y="50800"/>
                  </a:lnTo>
                  <a:close/>
                </a:path>
                <a:path w="1125219" h="88900">
                  <a:moveTo>
                    <a:pt x="416852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52" y="50800"/>
                  </a:lnTo>
                  <a:lnTo>
                    <a:pt x="416852" y="0"/>
                  </a:lnTo>
                  <a:close/>
                </a:path>
                <a:path w="1125219" h="88900">
                  <a:moveTo>
                    <a:pt x="599706" y="0"/>
                  </a:moveTo>
                  <a:lnTo>
                    <a:pt x="460679" y="0"/>
                  </a:lnTo>
                  <a:lnTo>
                    <a:pt x="460679" y="50800"/>
                  </a:lnTo>
                  <a:lnTo>
                    <a:pt x="599706" y="50800"/>
                  </a:lnTo>
                  <a:lnTo>
                    <a:pt x="599706" y="0"/>
                  </a:lnTo>
                  <a:close/>
                </a:path>
                <a:path w="1125219" h="88900">
                  <a:moveTo>
                    <a:pt x="966241" y="0"/>
                  </a:moveTo>
                  <a:lnTo>
                    <a:pt x="643953" y="0"/>
                  </a:lnTo>
                  <a:lnTo>
                    <a:pt x="643953" y="50800"/>
                  </a:lnTo>
                  <a:lnTo>
                    <a:pt x="966241" y="50800"/>
                  </a:lnTo>
                  <a:lnTo>
                    <a:pt x="966241" y="0"/>
                  </a:lnTo>
                  <a:close/>
                </a:path>
                <a:path w="1125219" h="88900">
                  <a:moveTo>
                    <a:pt x="1054874" y="0"/>
                  </a:moveTo>
                  <a:lnTo>
                    <a:pt x="1010627" y="0"/>
                  </a:lnTo>
                  <a:lnTo>
                    <a:pt x="1010627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50800"/>
                  </a:lnTo>
                  <a:lnTo>
                    <a:pt x="1124737" y="508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580127" y="6400166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7163264" y="6419227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533" y="381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38100"/>
                  </a:lnTo>
                  <a:lnTo>
                    <a:pt x="138950" y="381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77901" y="38100"/>
                  </a:moveTo>
                  <a:lnTo>
                    <a:pt x="233730" y="38100"/>
                  </a:lnTo>
                  <a:lnTo>
                    <a:pt x="233730" y="0"/>
                  </a:lnTo>
                  <a:lnTo>
                    <a:pt x="183197" y="0"/>
                  </a:lnTo>
                  <a:lnTo>
                    <a:pt x="183197" y="38100"/>
                  </a:lnTo>
                  <a:lnTo>
                    <a:pt x="233654" y="38100"/>
                  </a:lnTo>
                  <a:lnTo>
                    <a:pt x="233654" y="88900"/>
                  </a:lnTo>
                  <a:lnTo>
                    <a:pt x="277901" y="88900"/>
                  </a:lnTo>
                  <a:lnTo>
                    <a:pt x="277901" y="38100"/>
                  </a:lnTo>
                  <a:close/>
                </a:path>
                <a:path w="1125219" h="88900">
                  <a:moveTo>
                    <a:pt x="322148" y="0"/>
                  </a:moveTo>
                  <a:lnTo>
                    <a:pt x="277901" y="0"/>
                  </a:lnTo>
                  <a:lnTo>
                    <a:pt x="277901" y="38100"/>
                  </a:lnTo>
                  <a:lnTo>
                    <a:pt x="322148" y="38100"/>
                  </a:lnTo>
                  <a:lnTo>
                    <a:pt x="322148" y="0"/>
                  </a:lnTo>
                  <a:close/>
                </a:path>
                <a:path w="1125219" h="88900">
                  <a:moveTo>
                    <a:pt x="505345" y="0"/>
                  </a:moveTo>
                  <a:lnTo>
                    <a:pt x="366318" y="0"/>
                  </a:lnTo>
                  <a:lnTo>
                    <a:pt x="366318" y="38100"/>
                  </a:lnTo>
                  <a:lnTo>
                    <a:pt x="505345" y="38100"/>
                  </a:lnTo>
                  <a:lnTo>
                    <a:pt x="505345" y="0"/>
                  </a:lnTo>
                  <a:close/>
                </a:path>
                <a:path w="1125219" h="88900">
                  <a:moveTo>
                    <a:pt x="1054735" y="0"/>
                  </a:moveTo>
                  <a:lnTo>
                    <a:pt x="549173" y="0"/>
                  </a:lnTo>
                  <a:lnTo>
                    <a:pt x="549173" y="38100"/>
                  </a:lnTo>
                  <a:lnTo>
                    <a:pt x="1054735" y="38100"/>
                  </a:lnTo>
                  <a:lnTo>
                    <a:pt x="1054735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38100"/>
                  </a:lnTo>
                  <a:lnTo>
                    <a:pt x="1124737" y="381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580127" y="6482716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074848" y="6533516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7119017" y="6508127"/>
              <a:ext cx="1169035" cy="88900"/>
            </a:xfrm>
            <a:custGeom>
              <a:avLst/>
              <a:gdLst/>
              <a:ahLst/>
              <a:cxnLst/>
              <a:rect l="l" t="t" r="r" b="b"/>
              <a:pathLst>
                <a:path w="1169034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169034" h="889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50800"/>
                  </a:lnTo>
                  <a:close/>
                </a:path>
                <a:path w="1169034" h="88900">
                  <a:moveTo>
                    <a:pt x="410641" y="50800"/>
                  </a:moveTo>
                  <a:lnTo>
                    <a:pt x="366395" y="50800"/>
                  </a:lnTo>
                  <a:lnTo>
                    <a:pt x="366395" y="88900"/>
                  </a:lnTo>
                  <a:lnTo>
                    <a:pt x="410641" y="88900"/>
                  </a:lnTo>
                  <a:lnTo>
                    <a:pt x="410641" y="50800"/>
                  </a:lnTo>
                  <a:close/>
                </a:path>
                <a:path w="1169034" h="88900">
                  <a:moveTo>
                    <a:pt x="1010488" y="0"/>
                  </a:moveTo>
                  <a:lnTo>
                    <a:pt x="871461" y="0"/>
                  </a:lnTo>
                  <a:lnTo>
                    <a:pt x="871461" y="50800"/>
                  </a:lnTo>
                  <a:lnTo>
                    <a:pt x="1010488" y="50800"/>
                  </a:lnTo>
                  <a:lnTo>
                    <a:pt x="1010488" y="0"/>
                  </a:lnTo>
                  <a:close/>
                </a:path>
                <a:path w="1169034" h="88900">
                  <a:moveTo>
                    <a:pt x="1099121" y="0"/>
                  </a:moveTo>
                  <a:lnTo>
                    <a:pt x="1054874" y="0"/>
                  </a:lnTo>
                  <a:lnTo>
                    <a:pt x="1054874" y="50800"/>
                  </a:lnTo>
                  <a:lnTo>
                    <a:pt x="1099121" y="50800"/>
                  </a:lnTo>
                  <a:lnTo>
                    <a:pt x="1099121" y="0"/>
                  </a:lnTo>
                  <a:close/>
                </a:path>
                <a:path w="1169034" h="88900">
                  <a:moveTo>
                    <a:pt x="1168984" y="0"/>
                  </a:moveTo>
                  <a:lnTo>
                    <a:pt x="1143368" y="0"/>
                  </a:lnTo>
                  <a:lnTo>
                    <a:pt x="1143368" y="50800"/>
                  </a:lnTo>
                  <a:lnTo>
                    <a:pt x="1168984" y="50800"/>
                  </a:lnTo>
                  <a:lnTo>
                    <a:pt x="116898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7668546" y="65779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074848" y="6622416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89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213721" y="6597027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074419" h="88900">
                  <a:moveTo>
                    <a:pt x="132740" y="50800"/>
                  </a:moveTo>
                  <a:lnTo>
                    <a:pt x="88493" y="50800"/>
                  </a:lnTo>
                  <a:lnTo>
                    <a:pt x="88493" y="88900"/>
                  </a:lnTo>
                  <a:lnTo>
                    <a:pt x="132740" y="88900"/>
                  </a:lnTo>
                  <a:lnTo>
                    <a:pt x="132740" y="50800"/>
                  </a:lnTo>
                  <a:close/>
                </a:path>
                <a:path w="1074419" h="88900">
                  <a:moveTo>
                    <a:pt x="227520" y="50800"/>
                  </a:moveTo>
                  <a:lnTo>
                    <a:pt x="183273" y="50800"/>
                  </a:lnTo>
                  <a:lnTo>
                    <a:pt x="183273" y="88900"/>
                  </a:lnTo>
                  <a:lnTo>
                    <a:pt x="227520" y="88900"/>
                  </a:lnTo>
                  <a:lnTo>
                    <a:pt x="227520" y="50800"/>
                  </a:lnTo>
                  <a:close/>
                </a:path>
                <a:path w="1074419" h="88900">
                  <a:moveTo>
                    <a:pt x="315937" y="50800"/>
                  </a:moveTo>
                  <a:lnTo>
                    <a:pt x="271691" y="50800"/>
                  </a:lnTo>
                  <a:lnTo>
                    <a:pt x="271691" y="88900"/>
                  </a:lnTo>
                  <a:lnTo>
                    <a:pt x="315937" y="88900"/>
                  </a:lnTo>
                  <a:lnTo>
                    <a:pt x="315937" y="50800"/>
                  </a:lnTo>
                  <a:close/>
                </a:path>
                <a:path w="1074419" h="88900">
                  <a:moveTo>
                    <a:pt x="499059" y="50800"/>
                  </a:moveTo>
                  <a:lnTo>
                    <a:pt x="454825" y="50800"/>
                  </a:lnTo>
                  <a:lnTo>
                    <a:pt x="454825" y="88900"/>
                  </a:lnTo>
                  <a:lnTo>
                    <a:pt x="499059" y="88900"/>
                  </a:lnTo>
                  <a:lnTo>
                    <a:pt x="499059" y="50800"/>
                  </a:lnTo>
                  <a:close/>
                </a:path>
                <a:path w="1074419" h="88900">
                  <a:moveTo>
                    <a:pt x="821283" y="0"/>
                  </a:moveTo>
                  <a:lnTo>
                    <a:pt x="682256" y="0"/>
                  </a:lnTo>
                  <a:lnTo>
                    <a:pt x="682256" y="50800"/>
                  </a:lnTo>
                  <a:lnTo>
                    <a:pt x="821283" y="50800"/>
                  </a:lnTo>
                  <a:lnTo>
                    <a:pt x="821283" y="0"/>
                  </a:lnTo>
                  <a:close/>
                </a:path>
                <a:path w="1074419" h="88900">
                  <a:moveTo>
                    <a:pt x="1004417" y="0"/>
                  </a:moveTo>
                  <a:lnTo>
                    <a:pt x="865390" y="0"/>
                  </a:lnTo>
                  <a:lnTo>
                    <a:pt x="865390" y="50800"/>
                  </a:lnTo>
                  <a:lnTo>
                    <a:pt x="1004417" y="50800"/>
                  </a:lnTo>
                  <a:lnTo>
                    <a:pt x="1004417" y="0"/>
                  </a:lnTo>
                  <a:close/>
                </a:path>
                <a:path w="1074419" h="88900">
                  <a:moveTo>
                    <a:pt x="1074280" y="0"/>
                  </a:moveTo>
                  <a:lnTo>
                    <a:pt x="1048588" y="0"/>
                  </a:lnTo>
                  <a:lnTo>
                    <a:pt x="1048588" y="50800"/>
                  </a:lnTo>
                  <a:lnTo>
                    <a:pt x="1074280" y="50800"/>
                  </a:lnTo>
                  <a:lnTo>
                    <a:pt x="107428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763325" y="6666866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>
                  <a:moveTo>
                    <a:pt x="0" y="0"/>
                  </a:moveTo>
                  <a:lnTo>
                    <a:pt x="49891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074848" y="6711316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074846" y="6685927"/>
              <a:ext cx="1213485" cy="190500"/>
            </a:xfrm>
            <a:custGeom>
              <a:avLst/>
              <a:gdLst/>
              <a:ahLst/>
              <a:cxnLst/>
              <a:rect l="l" t="t" r="r" b="b"/>
              <a:pathLst>
                <a:path w="1213484" h="190500">
                  <a:moveTo>
                    <a:pt x="88417" y="50800"/>
                  </a:move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170" y="139700"/>
                  </a:lnTo>
                  <a:lnTo>
                    <a:pt x="44170" y="190500"/>
                  </a:lnTo>
                  <a:lnTo>
                    <a:pt x="88417" y="190500"/>
                  </a:lnTo>
                  <a:lnTo>
                    <a:pt x="88417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1213484" h="190500">
                  <a:moveTo>
                    <a:pt x="183121" y="50800"/>
                  </a:moveTo>
                  <a:lnTo>
                    <a:pt x="138874" y="50800"/>
                  </a:lnTo>
                  <a:lnTo>
                    <a:pt x="138874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950" y="139700"/>
                  </a:lnTo>
                  <a:lnTo>
                    <a:pt x="138950" y="101600"/>
                  </a:lnTo>
                  <a:lnTo>
                    <a:pt x="183121" y="101600"/>
                  </a:lnTo>
                  <a:lnTo>
                    <a:pt x="183121" y="50800"/>
                  </a:lnTo>
                  <a:close/>
                </a:path>
                <a:path w="1213484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138950" y="139700"/>
                  </a:lnTo>
                  <a:lnTo>
                    <a:pt x="138950" y="190500"/>
                  </a:lnTo>
                  <a:lnTo>
                    <a:pt x="183197" y="190500"/>
                  </a:lnTo>
                  <a:lnTo>
                    <a:pt x="183197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1213484" h="190500">
                  <a:moveTo>
                    <a:pt x="271614" y="139700"/>
                  </a:moveTo>
                  <a:lnTo>
                    <a:pt x="227368" y="139700"/>
                  </a:lnTo>
                  <a:lnTo>
                    <a:pt x="227368" y="190500"/>
                  </a:lnTo>
                  <a:lnTo>
                    <a:pt x="271614" y="190500"/>
                  </a:lnTo>
                  <a:lnTo>
                    <a:pt x="271614" y="139700"/>
                  </a:lnTo>
                  <a:close/>
                </a:path>
                <a:path w="1213484" h="190500">
                  <a:moveTo>
                    <a:pt x="271614" y="50800"/>
                  </a:moveTo>
                  <a:lnTo>
                    <a:pt x="227368" y="50800"/>
                  </a:lnTo>
                  <a:lnTo>
                    <a:pt x="227368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213484" h="190500">
                  <a:moveTo>
                    <a:pt x="505269" y="101600"/>
                  </a:moveTo>
                  <a:lnTo>
                    <a:pt x="454812" y="101600"/>
                  </a:lnTo>
                  <a:lnTo>
                    <a:pt x="454812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271678" y="101600"/>
                  </a:lnTo>
                  <a:lnTo>
                    <a:pt x="271614" y="139700"/>
                  </a:lnTo>
                  <a:lnTo>
                    <a:pt x="322148" y="139700"/>
                  </a:lnTo>
                  <a:lnTo>
                    <a:pt x="322148" y="190500"/>
                  </a:lnTo>
                  <a:lnTo>
                    <a:pt x="366395" y="190500"/>
                  </a:lnTo>
                  <a:lnTo>
                    <a:pt x="366395" y="139700"/>
                  </a:lnTo>
                  <a:lnTo>
                    <a:pt x="410641" y="139700"/>
                  </a:lnTo>
                  <a:lnTo>
                    <a:pt x="410641" y="101600"/>
                  </a:lnTo>
                  <a:lnTo>
                    <a:pt x="454736" y="101600"/>
                  </a:lnTo>
                  <a:lnTo>
                    <a:pt x="454736" y="139700"/>
                  </a:lnTo>
                  <a:lnTo>
                    <a:pt x="505269" y="139700"/>
                  </a:lnTo>
                  <a:lnTo>
                    <a:pt x="505269" y="101600"/>
                  </a:lnTo>
                  <a:close/>
                </a:path>
                <a:path w="1213484" h="190500">
                  <a:moveTo>
                    <a:pt x="549516" y="139700"/>
                  </a:moveTo>
                  <a:lnTo>
                    <a:pt x="505269" y="139700"/>
                  </a:lnTo>
                  <a:lnTo>
                    <a:pt x="505269" y="190500"/>
                  </a:lnTo>
                  <a:lnTo>
                    <a:pt x="549516" y="190500"/>
                  </a:lnTo>
                  <a:lnTo>
                    <a:pt x="549516" y="139700"/>
                  </a:lnTo>
                  <a:close/>
                </a:path>
                <a:path w="1213484" h="190500">
                  <a:moveTo>
                    <a:pt x="637933" y="50800"/>
                  </a:moveTo>
                  <a:lnTo>
                    <a:pt x="593699" y="50800"/>
                  </a:lnTo>
                  <a:lnTo>
                    <a:pt x="593699" y="101600"/>
                  </a:lnTo>
                  <a:lnTo>
                    <a:pt x="549516" y="101600"/>
                  </a:lnTo>
                  <a:lnTo>
                    <a:pt x="549516" y="139700"/>
                  </a:lnTo>
                  <a:lnTo>
                    <a:pt x="593763" y="139700"/>
                  </a:lnTo>
                  <a:lnTo>
                    <a:pt x="593763" y="101600"/>
                  </a:lnTo>
                  <a:lnTo>
                    <a:pt x="637933" y="101600"/>
                  </a:lnTo>
                  <a:lnTo>
                    <a:pt x="637933" y="50800"/>
                  </a:lnTo>
                  <a:close/>
                </a:path>
                <a:path w="1213484" h="190500">
                  <a:moveTo>
                    <a:pt x="688479" y="101600"/>
                  </a:moveTo>
                  <a:lnTo>
                    <a:pt x="637933" y="101600"/>
                  </a:lnTo>
                  <a:lnTo>
                    <a:pt x="637933" y="139700"/>
                  </a:lnTo>
                  <a:lnTo>
                    <a:pt x="688479" y="139700"/>
                  </a:lnTo>
                  <a:lnTo>
                    <a:pt x="688479" y="101600"/>
                  </a:lnTo>
                  <a:close/>
                </a:path>
                <a:path w="1213484" h="190500">
                  <a:moveTo>
                    <a:pt x="776897" y="101600"/>
                  </a:moveTo>
                  <a:lnTo>
                    <a:pt x="732650" y="101600"/>
                  </a:lnTo>
                  <a:lnTo>
                    <a:pt x="732650" y="139700"/>
                  </a:lnTo>
                  <a:lnTo>
                    <a:pt x="776897" y="139700"/>
                  </a:lnTo>
                  <a:lnTo>
                    <a:pt x="776897" y="101600"/>
                  </a:lnTo>
                  <a:close/>
                </a:path>
                <a:path w="1213484" h="190500">
                  <a:moveTo>
                    <a:pt x="821131" y="50800"/>
                  </a:moveTo>
                  <a:lnTo>
                    <a:pt x="776897" y="50800"/>
                  </a:lnTo>
                  <a:lnTo>
                    <a:pt x="776897" y="101600"/>
                  </a:lnTo>
                  <a:lnTo>
                    <a:pt x="821131" y="101600"/>
                  </a:lnTo>
                  <a:lnTo>
                    <a:pt x="821131" y="50800"/>
                  </a:lnTo>
                  <a:close/>
                </a:path>
                <a:path w="1213484" h="190500">
                  <a:moveTo>
                    <a:pt x="1213154" y="0"/>
                  </a:moveTo>
                  <a:lnTo>
                    <a:pt x="1098905" y="0"/>
                  </a:lnTo>
                  <a:lnTo>
                    <a:pt x="1098905" y="50800"/>
                  </a:lnTo>
                  <a:lnTo>
                    <a:pt x="1143152" y="50800"/>
                  </a:lnTo>
                  <a:lnTo>
                    <a:pt x="1143152" y="101600"/>
                  </a:lnTo>
                  <a:lnTo>
                    <a:pt x="1098905" y="101600"/>
                  </a:lnTo>
                  <a:lnTo>
                    <a:pt x="1098905" y="50800"/>
                  </a:lnTo>
                  <a:lnTo>
                    <a:pt x="1054874" y="50800"/>
                  </a:lnTo>
                  <a:lnTo>
                    <a:pt x="1054874" y="0"/>
                  </a:lnTo>
                  <a:lnTo>
                    <a:pt x="1054658" y="0"/>
                  </a:lnTo>
                  <a:lnTo>
                    <a:pt x="1054658" y="50800"/>
                  </a:lnTo>
                  <a:lnTo>
                    <a:pt x="1054658" y="101600"/>
                  </a:lnTo>
                  <a:lnTo>
                    <a:pt x="1004328" y="101600"/>
                  </a:lnTo>
                  <a:lnTo>
                    <a:pt x="1004328" y="50800"/>
                  </a:lnTo>
                  <a:lnTo>
                    <a:pt x="1054658" y="50800"/>
                  </a:lnTo>
                  <a:lnTo>
                    <a:pt x="1054658" y="0"/>
                  </a:lnTo>
                  <a:lnTo>
                    <a:pt x="960094" y="0"/>
                  </a:lnTo>
                  <a:lnTo>
                    <a:pt x="960094" y="50800"/>
                  </a:lnTo>
                  <a:lnTo>
                    <a:pt x="960094" y="101600"/>
                  </a:lnTo>
                  <a:lnTo>
                    <a:pt x="915911" y="101600"/>
                  </a:lnTo>
                  <a:lnTo>
                    <a:pt x="915911" y="50800"/>
                  </a:lnTo>
                  <a:lnTo>
                    <a:pt x="960094" y="50800"/>
                  </a:lnTo>
                  <a:lnTo>
                    <a:pt x="960094" y="0"/>
                  </a:lnTo>
                  <a:lnTo>
                    <a:pt x="915847" y="0"/>
                  </a:lnTo>
                  <a:lnTo>
                    <a:pt x="915847" y="50800"/>
                  </a:lnTo>
                  <a:lnTo>
                    <a:pt x="871677" y="50800"/>
                  </a:lnTo>
                  <a:lnTo>
                    <a:pt x="871677" y="101600"/>
                  </a:lnTo>
                  <a:lnTo>
                    <a:pt x="821131" y="101600"/>
                  </a:lnTo>
                  <a:lnTo>
                    <a:pt x="821131" y="139700"/>
                  </a:lnTo>
                  <a:lnTo>
                    <a:pt x="960158" y="139700"/>
                  </a:lnTo>
                  <a:lnTo>
                    <a:pt x="960158" y="101600"/>
                  </a:lnTo>
                  <a:lnTo>
                    <a:pt x="1004125" y="101600"/>
                  </a:lnTo>
                  <a:lnTo>
                    <a:pt x="1004125" y="139700"/>
                  </a:lnTo>
                  <a:lnTo>
                    <a:pt x="1213154" y="139700"/>
                  </a:lnTo>
                  <a:lnTo>
                    <a:pt x="1213154" y="101600"/>
                  </a:lnTo>
                  <a:lnTo>
                    <a:pt x="1187386" y="101600"/>
                  </a:lnTo>
                  <a:lnTo>
                    <a:pt x="1187386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7668616" y="6851016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69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7163267" y="6895466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25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213797" y="6876427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074419" h="88900">
                  <a:moveTo>
                    <a:pt x="13266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132664" y="88900"/>
                  </a:lnTo>
                  <a:lnTo>
                    <a:pt x="132664" y="38100"/>
                  </a:lnTo>
                  <a:close/>
                </a:path>
                <a:path w="10744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074419" h="88900">
                  <a:moveTo>
                    <a:pt x="498983" y="38100"/>
                  </a:moveTo>
                  <a:lnTo>
                    <a:pt x="454748" y="38100"/>
                  </a:lnTo>
                  <a:lnTo>
                    <a:pt x="454748" y="88900"/>
                  </a:lnTo>
                  <a:lnTo>
                    <a:pt x="498983" y="88900"/>
                  </a:lnTo>
                  <a:lnTo>
                    <a:pt x="498983" y="38100"/>
                  </a:lnTo>
                  <a:close/>
                </a:path>
                <a:path w="1074419" h="88900">
                  <a:moveTo>
                    <a:pt x="593763" y="38100"/>
                  </a:moveTo>
                  <a:lnTo>
                    <a:pt x="549529" y="38100"/>
                  </a:lnTo>
                  <a:lnTo>
                    <a:pt x="549529" y="88900"/>
                  </a:lnTo>
                  <a:lnTo>
                    <a:pt x="593763" y="88900"/>
                  </a:lnTo>
                  <a:lnTo>
                    <a:pt x="593763" y="38100"/>
                  </a:lnTo>
                  <a:close/>
                </a:path>
                <a:path w="1074419" h="88900">
                  <a:moveTo>
                    <a:pt x="682180" y="38100"/>
                  </a:moveTo>
                  <a:lnTo>
                    <a:pt x="637946" y="38100"/>
                  </a:lnTo>
                  <a:lnTo>
                    <a:pt x="637946" y="88900"/>
                  </a:lnTo>
                  <a:lnTo>
                    <a:pt x="682180" y="88900"/>
                  </a:lnTo>
                  <a:lnTo>
                    <a:pt x="682180" y="38100"/>
                  </a:lnTo>
                  <a:close/>
                </a:path>
                <a:path w="1074419" h="88900">
                  <a:moveTo>
                    <a:pt x="959954" y="38100"/>
                  </a:moveTo>
                  <a:lnTo>
                    <a:pt x="915924" y="38100"/>
                  </a:lnTo>
                  <a:lnTo>
                    <a:pt x="915924" y="0"/>
                  </a:lnTo>
                  <a:lnTo>
                    <a:pt x="776897" y="0"/>
                  </a:lnTo>
                  <a:lnTo>
                    <a:pt x="776897" y="38100"/>
                  </a:lnTo>
                  <a:lnTo>
                    <a:pt x="732726" y="38100"/>
                  </a:lnTo>
                  <a:lnTo>
                    <a:pt x="732726" y="88900"/>
                  </a:lnTo>
                  <a:lnTo>
                    <a:pt x="776960" y="88900"/>
                  </a:lnTo>
                  <a:lnTo>
                    <a:pt x="776960" y="38100"/>
                  </a:lnTo>
                  <a:lnTo>
                    <a:pt x="821143" y="38100"/>
                  </a:lnTo>
                  <a:lnTo>
                    <a:pt x="821143" y="88900"/>
                  </a:lnTo>
                  <a:lnTo>
                    <a:pt x="865378" y="88900"/>
                  </a:lnTo>
                  <a:lnTo>
                    <a:pt x="865378" y="38100"/>
                  </a:lnTo>
                  <a:lnTo>
                    <a:pt x="915708" y="38100"/>
                  </a:lnTo>
                  <a:lnTo>
                    <a:pt x="915708" y="88900"/>
                  </a:lnTo>
                  <a:lnTo>
                    <a:pt x="959954" y="88900"/>
                  </a:lnTo>
                  <a:lnTo>
                    <a:pt x="959954" y="38100"/>
                  </a:lnTo>
                  <a:close/>
                </a:path>
                <a:path w="1074419" h="88900">
                  <a:moveTo>
                    <a:pt x="1074204" y="0"/>
                  </a:moveTo>
                  <a:lnTo>
                    <a:pt x="959954" y="0"/>
                  </a:lnTo>
                  <a:lnTo>
                    <a:pt x="959954" y="38100"/>
                  </a:lnTo>
                  <a:lnTo>
                    <a:pt x="1004201" y="38100"/>
                  </a:lnTo>
                  <a:lnTo>
                    <a:pt x="1004201" y="88900"/>
                  </a:lnTo>
                  <a:lnTo>
                    <a:pt x="1048512" y="88900"/>
                  </a:lnTo>
                  <a:lnTo>
                    <a:pt x="1048512" y="38100"/>
                  </a:lnTo>
                  <a:lnTo>
                    <a:pt x="1074204" y="38100"/>
                  </a:lnTo>
                  <a:lnTo>
                    <a:pt x="107420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257975" y="699071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302214" y="6965327"/>
              <a:ext cx="986155" cy="88900"/>
            </a:xfrm>
            <a:custGeom>
              <a:avLst/>
              <a:gdLst/>
              <a:ahLst/>
              <a:cxnLst/>
              <a:rect l="l" t="t" r="r" b="b"/>
              <a:pathLst>
                <a:path w="986155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98615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86155" h="88900">
                  <a:moveTo>
                    <a:pt x="732790" y="0"/>
                  </a:moveTo>
                  <a:lnTo>
                    <a:pt x="593763" y="0"/>
                  </a:lnTo>
                  <a:lnTo>
                    <a:pt x="593763" y="50800"/>
                  </a:lnTo>
                  <a:lnTo>
                    <a:pt x="732790" y="50800"/>
                  </a:lnTo>
                  <a:lnTo>
                    <a:pt x="732790" y="0"/>
                  </a:lnTo>
                  <a:close/>
                </a:path>
                <a:path w="986155" h="88900">
                  <a:moveTo>
                    <a:pt x="985786" y="0"/>
                  </a:moveTo>
                  <a:lnTo>
                    <a:pt x="776757" y="0"/>
                  </a:lnTo>
                  <a:lnTo>
                    <a:pt x="776757" y="50800"/>
                  </a:lnTo>
                  <a:lnTo>
                    <a:pt x="985786" y="50800"/>
                  </a:lnTo>
                  <a:lnTo>
                    <a:pt x="98578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7668546" y="70351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7346461" y="7054227"/>
              <a:ext cx="941705" cy="50800"/>
            </a:xfrm>
            <a:custGeom>
              <a:avLst/>
              <a:gdLst/>
              <a:ahLst/>
              <a:cxnLst/>
              <a:rect l="l" t="t" r="r" b="b"/>
              <a:pathLst>
                <a:path w="941705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941705" h="508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41705" h="50800">
                  <a:moveTo>
                    <a:pt x="233654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33654" y="50800"/>
                  </a:lnTo>
                  <a:lnTo>
                    <a:pt x="233654" y="0"/>
                  </a:lnTo>
                  <a:close/>
                </a:path>
                <a:path w="941705" h="50800">
                  <a:moveTo>
                    <a:pt x="32214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941705" h="50800">
                  <a:moveTo>
                    <a:pt x="416864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64" y="50800"/>
                  </a:lnTo>
                  <a:lnTo>
                    <a:pt x="416864" y="0"/>
                  </a:lnTo>
                  <a:close/>
                </a:path>
                <a:path w="941705" h="50800">
                  <a:moveTo>
                    <a:pt x="600062" y="0"/>
                  </a:moveTo>
                  <a:lnTo>
                    <a:pt x="461035" y="0"/>
                  </a:lnTo>
                  <a:lnTo>
                    <a:pt x="461035" y="50800"/>
                  </a:lnTo>
                  <a:lnTo>
                    <a:pt x="600062" y="50800"/>
                  </a:lnTo>
                  <a:lnTo>
                    <a:pt x="600062" y="0"/>
                  </a:lnTo>
                  <a:close/>
                </a:path>
                <a:path w="941705" h="50800">
                  <a:moveTo>
                    <a:pt x="941539" y="0"/>
                  </a:moveTo>
                  <a:lnTo>
                    <a:pt x="644017" y="0"/>
                  </a:lnTo>
                  <a:lnTo>
                    <a:pt x="644017" y="50800"/>
                  </a:lnTo>
                  <a:lnTo>
                    <a:pt x="941539" y="50800"/>
                  </a:lnTo>
                  <a:lnTo>
                    <a:pt x="941539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7485348" y="713041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9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346461" y="7105027"/>
              <a:ext cx="941705" cy="88900"/>
            </a:xfrm>
            <a:custGeom>
              <a:avLst/>
              <a:gdLst/>
              <a:ahLst/>
              <a:cxnLst/>
              <a:rect l="l" t="t" r="r" b="b"/>
              <a:pathLst>
                <a:path w="941705" h="88900">
                  <a:moveTo>
                    <a:pt x="50533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50800"/>
                  </a:lnTo>
                  <a:close/>
                </a:path>
                <a:path w="941705" h="88900">
                  <a:moveTo>
                    <a:pt x="138950" y="50800"/>
                  </a:moveTo>
                  <a:lnTo>
                    <a:pt x="94703" y="508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50800"/>
                  </a:lnTo>
                  <a:close/>
                </a:path>
                <a:path w="941705" h="88900">
                  <a:moveTo>
                    <a:pt x="233654" y="50800"/>
                  </a:moveTo>
                  <a:lnTo>
                    <a:pt x="183121" y="50800"/>
                  </a:lnTo>
                  <a:lnTo>
                    <a:pt x="183121" y="88900"/>
                  </a:lnTo>
                  <a:lnTo>
                    <a:pt x="233654" y="88900"/>
                  </a:lnTo>
                  <a:lnTo>
                    <a:pt x="233654" y="50800"/>
                  </a:lnTo>
                  <a:close/>
                </a:path>
                <a:path w="94170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41705" h="88900">
                  <a:moveTo>
                    <a:pt x="505345" y="50800"/>
                  </a:moveTo>
                  <a:lnTo>
                    <a:pt x="366318" y="50800"/>
                  </a:lnTo>
                  <a:lnTo>
                    <a:pt x="366318" y="88900"/>
                  </a:lnTo>
                  <a:lnTo>
                    <a:pt x="505345" y="88900"/>
                  </a:lnTo>
                  <a:lnTo>
                    <a:pt x="505345" y="50800"/>
                  </a:lnTo>
                  <a:close/>
                </a:path>
                <a:path w="941705" h="88900">
                  <a:moveTo>
                    <a:pt x="941539" y="50800"/>
                  </a:moveTo>
                  <a:lnTo>
                    <a:pt x="915847" y="50800"/>
                  </a:lnTo>
                  <a:lnTo>
                    <a:pt x="915847" y="0"/>
                  </a:lnTo>
                  <a:lnTo>
                    <a:pt x="783259" y="0"/>
                  </a:lnTo>
                  <a:lnTo>
                    <a:pt x="783259" y="50800"/>
                  </a:lnTo>
                  <a:lnTo>
                    <a:pt x="549236" y="50800"/>
                  </a:lnTo>
                  <a:lnTo>
                    <a:pt x="549236" y="88900"/>
                  </a:lnTo>
                  <a:lnTo>
                    <a:pt x="941539" y="88900"/>
                  </a:lnTo>
                  <a:lnTo>
                    <a:pt x="941539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396929" y="7212966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8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257968" y="7232027"/>
              <a:ext cx="1030605" cy="152400"/>
            </a:xfrm>
            <a:custGeom>
              <a:avLst/>
              <a:gdLst/>
              <a:ahLst/>
              <a:cxnLst/>
              <a:rect l="l" t="t" r="r" b="b"/>
              <a:pathLst>
                <a:path w="1030605" h="152400">
                  <a:moveTo>
                    <a:pt x="44246" y="101600"/>
                  </a:moveTo>
                  <a:lnTo>
                    <a:pt x="0" y="101600"/>
                  </a:lnTo>
                  <a:lnTo>
                    <a:pt x="0" y="152400"/>
                  </a:lnTo>
                  <a:lnTo>
                    <a:pt x="44246" y="152400"/>
                  </a:lnTo>
                  <a:lnTo>
                    <a:pt x="44246" y="101600"/>
                  </a:lnTo>
                  <a:close/>
                </a:path>
                <a:path w="1030605" h="1524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52400">
                  <a:moveTo>
                    <a:pt x="88493" y="50800"/>
                  </a:moveTo>
                  <a:lnTo>
                    <a:pt x="44246" y="50800"/>
                  </a:lnTo>
                  <a:lnTo>
                    <a:pt x="44246" y="101600"/>
                  </a:lnTo>
                  <a:lnTo>
                    <a:pt x="88493" y="101600"/>
                  </a:lnTo>
                  <a:lnTo>
                    <a:pt x="88493" y="50800"/>
                  </a:lnTo>
                  <a:close/>
                </a:path>
                <a:path w="1030605" h="152400">
                  <a:moveTo>
                    <a:pt x="139026" y="101600"/>
                  </a:moveTo>
                  <a:lnTo>
                    <a:pt x="88493" y="101600"/>
                  </a:lnTo>
                  <a:lnTo>
                    <a:pt x="88493" y="152400"/>
                  </a:lnTo>
                  <a:lnTo>
                    <a:pt x="139026" y="152400"/>
                  </a:lnTo>
                  <a:lnTo>
                    <a:pt x="139026" y="101600"/>
                  </a:lnTo>
                  <a:close/>
                </a:path>
                <a:path w="1030605" h="1524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52400">
                  <a:moveTo>
                    <a:pt x="271614" y="50800"/>
                  </a:moveTo>
                  <a:lnTo>
                    <a:pt x="227444" y="50800"/>
                  </a:lnTo>
                  <a:lnTo>
                    <a:pt x="227444" y="0"/>
                  </a:lnTo>
                  <a:lnTo>
                    <a:pt x="183197" y="0"/>
                  </a:lnTo>
                  <a:lnTo>
                    <a:pt x="183197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183197" y="101600"/>
                  </a:lnTo>
                  <a:lnTo>
                    <a:pt x="183197" y="152400"/>
                  </a:lnTo>
                  <a:lnTo>
                    <a:pt x="227444" y="152400"/>
                  </a:lnTo>
                  <a:lnTo>
                    <a:pt x="227444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030605" h="152400">
                  <a:moveTo>
                    <a:pt x="322148" y="0"/>
                  </a:moveTo>
                  <a:lnTo>
                    <a:pt x="271614" y="0"/>
                  </a:lnTo>
                  <a:lnTo>
                    <a:pt x="271614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030605" h="152400">
                  <a:moveTo>
                    <a:pt x="410641" y="101600"/>
                  </a:moveTo>
                  <a:lnTo>
                    <a:pt x="366395" y="101600"/>
                  </a:lnTo>
                  <a:lnTo>
                    <a:pt x="366395" y="50800"/>
                  </a:lnTo>
                  <a:lnTo>
                    <a:pt x="322148" y="50800"/>
                  </a:lnTo>
                  <a:lnTo>
                    <a:pt x="322148" y="101600"/>
                  </a:lnTo>
                  <a:lnTo>
                    <a:pt x="271614" y="101600"/>
                  </a:lnTo>
                  <a:lnTo>
                    <a:pt x="271614" y="152400"/>
                  </a:lnTo>
                  <a:lnTo>
                    <a:pt x="410641" y="152400"/>
                  </a:lnTo>
                  <a:lnTo>
                    <a:pt x="410641" y="101600"/>
                  </a:lnTo>
                  <a:close/>
                </a:path>
                <a:path w="1030605" h="152400">
                  <a:moveTo>
                    <a:pt x="410641" y="0"/>
                  </a:moveTo>
                  <a:lnTo>
                    <a:pt x="366395" y="0"/>
                  </a:lnTo>
                  <a:lnTo>
                    <a:pt x="366395" y="50800"/>
                  </a:lnTo>
                  <a:lnTo>
                    <a:pt x="410641" y="50800"/>
                  </a:lnTo>
                  <a:lnTo>
                    <a:pt x="410641" y="0"/>
                  </a:lnTo>
                  <a:close/>
                </a:path>
                <a:path w="1030605" h="152400">
                  <a:moveTo>
                    <a:pt x="1030033" y="0"/>
                  </a:moveTo>
                  <a:lnTo>
                    <a:pt x="871753" y="0"/>
                  </a:lnTo>
                  <a:lnTo>
                    <a:pt x="871753" y="50800"/>
                  </a:lnTo>
                  <a:lnTo>
                    <a:pt x="871753" y="101600"/>
                  </a:lnTo>
                  <a:lnTo>
                    <a:pt x="821207" y="101600"/>
                  </a:lnTo>
                  <a:lnTo>
                    <a:pt x="821207" y="50800"/>
                  </a:lnTo>
                  <a:lnTo>
                    <a:pt x="871753" y="50800"/>
                  </a:lnTo>
                  <a:lnTo>
                    <a:pt x="871753" y="0"/>
                  </a:lnTo>
                  <a:lnTo>
                    <a:pt x="688555" y="0"/>
                  </a:lnTo>
                  <a:lnTo>
                    <a:pt x="688555" y="50800"/>
                  </a:lnTo>
                  <a:lnTo>
                    <a:pt x="688555" y="101600"/>
                  </a:lnTo>
                  <a:lnTo>
                    <a:pt x="638009" y="101600"/>
                  </a:lnTo>
                  <a:lnTo>
                    <a:pt x="638009" y="50800"/>
                  </a:lnTo>
                  <a:lnTo>
                    <a:pt x="688555" y="50800"/>
                  </a:lnTo>
                  <a:lnTo>
                    <a:pt x="688555" y="0"/>
                  </a:lnTo>
                  <a:lnTo>
                    <a:pt x="549249" y="0"/>
                  </a:lnTo>
                  <a:lnTo>
                    <a:pt x="549249" y="50800"/>
                  </a:lnTo>
                  <a:lnTo>
                    <a:pt x="593483" y="50800"/>
                  </a:lnTo>
                  <a:lnTo>
                    <a:pt x="593483" y="101600"/>
                  </a:lnTo>
                  <a:lnTo>
                    <a:pt x="549249" y="101600"/>
                  </a:lnTo>
                  <a:lnTo>
                    <a:pt x="549249" y="50800"/>
                  </a:lnTo>
                  <a:lnTo>
                    <a:pt x="505358" y="50800"/>
                  </a:lnTo>
                  <a:lnTo>
                    <a:pt x="505358" y="0"/>
                  </a:lnTo>
                  <a:lnTo>
                    <a:pt x="505002" y="0"/>
                  </a:lnTo>
                  <a:lnTo>
                    <a:pt x="505002" y="50800"/>
                  </a:lnTo>
                  <a:lnTo>
                    <a:pt x="505002" y="101600"/>
                  </a:lnTo>
                  <a:lnTo>
                    <a:pt x="454888" y="101600"/>
                  </a:lnTo>
                  <a:lnTo>
                    <a:pt x="454888" y="50800"/>
                  </a:lnTo>
                  <a:lnTo>
                    <a:pt x="505002" y="50800"/>
                  </a:lnTo>
                  <a:lnTo>
                    <a:pt x="505002" y="0"/>
                  </a:lnTo>
                  <a:lnTo>
                    <a:pt x="454812" y="0"/>
                  </a:lnTo>
                  <a:lnTo>
                    <a:pt x="454812" y="50800"/>
                  </a:lnTo>
                  <a:lnTo>
                    <a:pt x="410641" y="50800"/>
                  </a:lnTo>
                  <a:lnTo>
                    <a:pt x="410641" y="101600"/>
                  </a:lnTo>
                  <a:lnTo>
                    <a:pt x="454469" y="101600"/>
                  </a:lnTo>
                  <a:lnTo>
                    <a:pt x="454469" y="152400"/>
                  </a:lnTo>
                  <a:lnTo>
                    <a:pt x="1030033" y="152400"/>
                  </a:lnTo>
                  <a:lnTo>
                    <a:pt x="1030033" y="101600"/>
                  </a:lnTo>
                  <a:lnTo>
                    <a:pt x="1004265" y="101600"/>
                  </a:lnTo>
                  <a:lnTo>
                    <a:pt x="100426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396929" y="7403217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14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7257968" y="7422019"/>
              <a:ext cx="1004569" cy="88900"/>
            </a:xfrm>
            <a:custGeom>
              <a:avLst/>
              <a:gdLst/>
              <a:ahLst/>
              <a:cxnLst/>
              <a:rect l="l" t="t" r="r" b="b"/>
              <a:pathLst>
                <a:path w="1004569" h="88900">
                  <a:moveTo>
                    <a:pt x="44246" y="508"/>
                  </a:moveTo>
                  <a:lnTo>
                    <a:pt x="0" y="508"/>
                  </a:lnTo>
                  <a:lnTo>
                    <a:pt x="0" y="51308"/>
                  </a:lnTo>
                  <a:lnTo>
                    <a:pt x="44246" y="51308"/>
                  </a:lnTo>
                  <a:lnTo>
                    <a:pt x="44246" y="508"/>
                  </a:lnTo>
                  <a:close/>
                </a:path>
                <a:path w="1004569" h="88900">
                  <a:moveTo>
                    <a:pt x="139026" y="508"/>
                  </a:moveTo>
                  <a:lnTo>
                    <a:pt x="88493" y="508"/>
                  </a:lnTo>
                  <a:lnTo>
                    <a:pt x="88493" y="51308"/>
                  </a:lnTo>
                  <a:lnTo>
                    <a:pt x="139026" y="51308"/>
                  </a:lnTo>
                  <a:lnTo>
                    <a:pt x="139026" y="508"/>
                  </a:lnTo>
                  <a:close/>
                </a:path>
                <a:path w="1004569" h="88900">
                  <a:moveTo>
                    <a:pt x="227444" y="508"/>
                  </a:moveTo>
                  <a:lnTo>
                    <a:pt x="183197" y="508"/>
                  </a:lnTo>
                  <a:lnTo>
                    <a:pt x="183197" y="51308"/>
                  </a:lnTo>
                  <a:lnTo>
                    <a:pt x="227444" y="51308"/>
                  </a:lnTo>
                  <a:lnTo>
                    <a:pt x="227444" y="508"/>
                  </a:lnTo>
                  <a:close/>
                </a:path>
                <a:path w="1004569" h="88900">
                  <a:moveTo>
                    <a:pt x="322148" y="508"/>
                  </a:moveTo>
                  <a:lnTo>
                    <a:pt x="271614" y="508"/>
                  </a:lnTo>
                  <a:lnTo>
                    <a:pt x="271614" y="51308"/>
                  </a:lnTo>
                  <a:lnTo>
                    <a:pt x="322148" y="51308"/>
                  </a:lnTo>
                  <a:lnTo>
                    <a:pt x="322148" y="508"/>
                  </a:lnTo>
                  <a:close/>
                </a:path>
                <a:path w="1004569" h="88900">
                  <a:moveTo>
                    <a:pt x="505421" y="508"/>
                  </a:moveTo>
                  <a:lnTo>
                    <a:pt x="366395" y="508"/>
                  </a:lnTo>
                  <a:lnTo>
                    <a:pt x="366395" y="51308"/>
                  </a:lnTo>
                  <a:lnTo>
                    <a:pt x="505421" y="51308"/>
                  </a:lnTo>
                  <a:lnTo>
                    <a:pt x="505421" y="508"/>
                  </a:lnTo>
                  <a:close/>
                </a:path>
                <a:path w="1004569" h="88900">
                  <a:moveTo>
                    <a:pt x="1004265" y="0"/>
                  </a:moveTo>
                  <a:lnTo>
                    <a:pt x="549249" y="0"/>
                  </a:lnTo>
                  <a:lnTo>
                    <a:pt x="549249" y="5080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04265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7302220" y="7492366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7257968" y="7473327"/>
              <a:ext cx="960119" cy="88900"/>
            </a:xfrm>
            <a:custGeom>
              <a:avLst/>
              <a:gdLst/>
              <a:ahLst/>
              <a:cxnLst/>
              <a:rect l="l" t="t" r="r" b="b"/>
              <a:pathLst>
                <a:path w="9601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960119" h="88900">
                  <a:moveTo>
                    <a:pt x="139026" y="38100"/>
                  </a:moveTo>
                  <a:lnTo>
                    <a:pt x="88493" y="38100"/>
                  </a:lnTo>
                  <a:lnTo>
                    <a:pt x="88493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9601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960119" h="88900">
                  <a:moveTo>
                    <a:pt x="410641" y="38100"/>
                  </a:moveTo>
                  <a:lnTo>
                    <a:pt x="271614" y="38100"/>
                  </a:lnTo>
                  <a:lnTo>
                    <a:pt x="271614" y="88900"/>
                  </a:lnTo>
                  <a:lnTo>
                    <a:pt x="410641" y="88900"/>
                  </a:lnTo>
                  <a:lnTo>
                    <a:pt x="410641" y="38100"/>
                  </a:lnTo>
                  <a:close/>
                </a:path>
                <a:path w="960119" h="88900">
                  <a:moveTo>
                    <a:pt x="960031" y="38100"/>
                  </a:moveTo>
                  <a:lnTo>
                    <a:pt x="821207" y="38100"/>
                  </a:lnTo>
                  <a:lnTo>
                    <a:pt x="821207" y="0"/>
                  </a:lnTo>
                  <a:lnTo>
                    <a:pt x="688555" y="0"/>
                  </a:lnTo>
                  <a:lnTo>
                    <a:pt x="688555" y="38100"/>
                  </a:lnTo>
                  <a:lnTo>
                    <a:pt x="454469" y="38100"/>
                  </a:lnTo>
                  <a:lnTo>
                    <a:pt x="454469" y="88900"/>
                  </a:lnTo>
                  <a:lnTo>
                    <a:pt x="960031" y="88900"/>
                  </a:lnTo>
                  <a:lnTo>
                    <a:pt x="960031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7302220" y="7581017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533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7346385" y="7599819"/>
              <a:ext cx="827405" cy="153035"/>
            </a:xfrm>
            <a:custGeom>
              <a:avLst/>
              <a:gdLst/>
              <a:ahLst/>
              <a:cxnLst/>
              <a:rect l="l" t="t" r="r" b="b"/>
              <a:pathLst>
                <a:path w="827405" h="153034">
                  <a:moveTo>
                    <a:pt x="139026" y="102108"/>
                  </a:moveTo>
                  <a:lnTo>
                    <a:pt x="94780" y="102108"/>
                  </a:lnTo>
                  <a:lnTo>
                    <a:pt x="94780" y="51308"/>
                  </a:lnTo>
                  <a:lnTo>
                    <a:pt x="50609" y="51308"/>
                  </a:lnTo>
                  <a:lnTo>
                    <a:pt x="50609" y="508"/>
                  </a:lnTo>
                  <a:lnTo>
                    <a:pt x="76" y="508"/>
                  </a:lnTo>
                  <a:lnTo>
                    <a:pt x="76" y="51308"/>
                  </a:lnTo>
                  <a:lnTo>
                    <a:pt x="50533" y="51308"/>
                  </a:lnTo>
                  <a:lnTo>
                    <a:pt x="50533" y="102108"/>
                  </a:lnTo>
                  <a:lnTo>
                    <a:pt x="0" y="102108"/>
                  </a:lnTo>
                  <a:lnTo>
                    <a:pt x="0" y="152908"/>
                  </a:lnTo>
                  <a:lnTo>
                    <a:pt x="139026" y="152908"/>
                  </a:lnTo>
                  <a:lnTo>
                    <a:pt x="139026" y="102108"/>
                  </a:lnTo>
                  <a:close/>
                </a:path>
                <a:path w="827405" h="153034">
                  <a:moveTo>
                    <a:pt x="139026" y="508"/>
                  </a:moveTo>
                  <a:lnTo>
                    <a:pt x="94780" y="508"/>
                  </a:lnTo>
                  <a:lnTo>
                    <a:pt x="94780" y="51308"/>
                  </a:lnTo>
                  <a:lnTo>
                    <a:pt x="139026" y="51308"/>
                  </a:lnTo>
                  <a:lnTo>
                    <a:pt x="139026" y="508"/>
                  </a:lnTo>
                  <a:close/>
                </a:path>
                <a:path w="827405" h="153034">
                  <a:moveTo>
                    <a:pt x="783120" y="102108"/>
                  </a:moveTo>
                  <a:lnTo>
                    <a:pt x="732586" y="102108"/>
                  </a:lnTo>
                  <a:lnTo>
                    <a:pt x="732586" y="51308"/>
                  </a:lnTo>
                  <a:lnTo>
                    <a:pt x="600138" y="51308"/>
                  </a:lnTo>
                  <a:lnTo>
                    <a:pt x="600138" y="102108"/>
                  </a:lnTo>
                  <a:lnTo>
                    <a:pt x="549592" y="102108"/>
                  </a:lnTo>
                  <a:lnTo>
                    <a:pt x="549592" y="51308"/>
                  </a:lnTo>
                  <a:lnTo>
                    <a:pt x="505358" y="51308"/>
                  </a:lnTo>
                  <a:lnTo>
                    <a:pt x="505358" y="102108"/>
                  </a:lnTo>
                  <a:lnTo>
                    <a:pt x="461111" y="102108"/>
                  </a:lnTo>
                  <a:lnTo>
                    <a:pt x="461111" y="51308"/>
                  </a:lnTo>
                  <a:lnTo>
                    <a:pt x="416941" y="51308"/>
                  </a:lnTo>
                  <a:lnTo>
                    <a:pt x="416941" y="102108"/>
                  </a:lnTo>
                  <a:lnTo>
                    <a:pt x="366395" y="102108"/>
                  </a:lnTo>
                  <a:lnTo>
                    <a:pt x="366395" y="51308"/>
                  </a:lnTo>
                  <a:lnTo>
                    <a:pt x="321805" y="51308"/>
                  </a:lnTo>
                  <a:lnTo>
                    <a:pt x="321805" y="102108"/>
                  </a:lnTo>
                  <a:lnTo>
                    <a:pt x="277558" y="102108"/>
                  </a:lnTo>
                  <a:lnTo>
                    <a:pt x="277558" y="51308"/>
                  </a:lnTo>
                  <a:lnTo>
                    <a:pt x="233730" y="51308"/>
                  </a:lnTo>
                  <a:lnTo>
                    <a:pt x="233730" y="508"/>
                  </a:lnTo>
                  <a:lnTo>
                    <a:pt x="233311" y="508"/>
                  </a:lnTo>
                  <a:lnTo>
                    <a:pt x="233311" y="51308"/>
                  </a:lnTo>
                  <a:lnTo>
                    <a:pt x="233311" y="102108"/>
                  </a:lnTo>
                  <a:lnTo>
                    <a:pt x="183273" y="102108"/>
                  </a:lnTo>
                  <a:lnTo>
                    <a:pt x="183273" y="51308"/>
                  </a:lnTo>
                  <a:lnTo>
                    <a:pt x="233311" y="51308"/>
                  </a:lnTo>
                  <a:lnTo>
                    <a:pt x="233311" y="508"/>
                  </a:lnTo>
                  <a:lnTo>
                    <a:pt x="183197" y="508"/>
                  </a:lnTo>
                  <a:lnTo>
                    <a:pt x="183197" y="51308"/>
                  </a:lnTo>
                  <a:lnTo>
                    <a:pt x="139026" y="51308"/>
                  </a:lnTo>
                  <a:lnTo>
                    <a:pt x="139026" y="102108"/>
                  </a:lnTo>
                  <a:lnTo>
                    <a:pt x="182778" y="102108"/>
                  </a:lnTo>
                  <a:lnTo>
                    <a:pt x="182778" y="152908"/>
                  </a:lnTo>
                  <a:lnTo>
                    <a:pt x="783120" y="152908"/>
                  </a:lnTo>
                  <a:lnTo>
                    <a:pt x="783120" y="102108"/>
                  </a:lnTo>
                  <a:close/>
                </a:path>
                <a:path w="827405" h="153034">
                  <a:moveTo>
                    <a:pt x="827366" y="0"/>
                  </a:moveTo>
                  <a:lnTo>
                    <a:pt x="277558" y="0"/>
                  </a:lnTo>
                  <a:lnTo>
                    <a:pt x="277558" y="50800"/>
                  </a:lnTo>
                  <a:lnTo>
                    <a:pt x="827366" y="50800"/>
                  </a:lnTo>
                  <a:lnTo>
                    <a:pt x="82736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396929" y="7771517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556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441102" y="7752727"/>
              <a:ext cx="638175" cy="127000"/>
            </a:xfrm>
            <a:custGeom>
              <a:avLst/>
              <a:gdLst/>
              <a:ahLst/>
              <a:cxnLst/>
              <a:rect l="l" t="t" r="r" b="b"/>
              <a:pathLst>
                <a:path w="638175" h="127000">
                  <a:moveTo>
                    <a:pt x="138950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38175" h="127000">
                  <a:moveTo>
                    <a:pt x="321868" y="38100"/>
                  </a:moveTo>
                  <a:lnTo>
                    <a:pt x="182841" y="38100"/>
                  </a:lnTo>
                  <a:lnTo>
                    <a:pt x="182841" y="88900"/>
                  </a:lnTo>
                  <a:lnTo>
                    <a:pt x="139014" y="88900"/>
                  </a:lnTo>
                  <a:lnTo>
                    <a:pt x="139014" y="127000"/>
                  </a:lnTo>
                  <a:lnTo>
                    <a:pt x="183261" y="127000"/>
                  </a:lnTo>
                  <a:lnTo>
                    <a:pt x="183261" y="88900"/>
                  </a:lnTo>
                  <a:lnTo>
                    <a:pt x="227088" y="88900"/>
                  </a:lnTo>
                  <a:lnTo>
                    <a:pt x="227088" y="127000"/>
                  </a:lnTo>
                  <a:lnTo>
                    <a:pt x="271335" y="127000"/>
                  </a:lnTo>
                  <a:lnTo>
                    <a:pt x="271335" y="88900"/>
                  </a:lnTo>
                  <a:lnTo>
                    <a:pt x="321868" y="88900"/>
                  </a:lnTo>
                  <a:lnTo>
                    <a:pt x="321868" y="38100"/>
                  </a:lnTo>
                  <a:close/>
                </a:path>
                <a:path w="638175" h="127000">
                  <a:moveTo>
                    <a:pt x="366458" y="88900"/>
                  </a:moveTo>
                  <a:lnTo>
                    <a:pt x="322224" y="88900"/>
                  </a:lnTo>
                  <a:lnTo>
                    <a:pt x="322224" y="127000"/>
                  </a:lnTo>
                  <a:lnTo>
                    <a:pt x="366458" y="127000"/>
                  </a:lnTo>
                  <a:lnTo>
                    <a:pt x="366458" y="88900"/>
                  </a:lnTo>
                  <a:close/>
                </a:path>
                <a:path w="638175" h="127000">
                  <a:moveTo>
                    <a:pt x="454596" y="88900"/>
                  </a:moveTo>
                  <a:lnTo>
                    <a:pt x="410349" y="88900"/>
                  </a:lnTo>
                  <a:lnTo>
                    <a:pt x="410349" y="127000"/>
                  </a:lnTo>
                  <a:lnTo>
                    <a:pt x="454596" y="127000"/>
                  </a:lnTo>
                  <a:lnTo>
                    <a:pt x="454596" y="88900"/>
                  </a:lnTo>
                  <a:close/>
                </a:path>
                <a:path w="638175" h="127000">
                  <a:moveTo>
                    <a:pt x="549376" y="37592"/>
                  </a:moveTo>
                  <a:lnTo>
                    <a:pt x="366115" y="37592"/>
                  </a:lnTo>
                  <a:lnTo>
                    <a:pt x="366115" y="88392"/>
                  </a:lnTo>
                  <a:lnTo>
                    <a:pt x="549376" y="88392"/>
                  </a:lnTo>
                  <a:lnTo>
                    <a:pt x="549376" y="37592"/>
                  </a:lnTo>
                  <a:close/>
                </a:path>
                <a:path w="638175" h="127000">
                  <a:moveTo>
                    <a:pt x="637870" y="0"/>
                  </a:moveTo>
                  <a:lnTo>
                    <a:pt x="593623" y="0"/>
                  </a:lnTo>
                  <a:lnTo>
                    <a:pt x="593623" y="38100"/>
                  </a:lnTo>
                  <a:lnTo>
                    <a:pt x="637870" y="38100"/>
                  </a:lnTo>
                  <a:lnTo>
                    <a:pt x="63787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/>
          <p:nvPr/>
        </p:nvSpPr>
        <p:spPr>
          <a:xfrm>
            <a:off x="18262384" y="2753905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4" h="38100">
                <a:moveTo>
                  <a:pt x="25616" y="38100"/>
                </a:moveTo>
                <a:lnTo>
                  <a:pt x="0" y="38100"/>
                </a:lnTo>
                <a:lnTo>
                  <a:pt x="0" y="0"/>
                </a:lnTo>
                <a:lnTo>
                  <a:pt x="25616" y="0"/>
                </a:lnTo>
                <a:lnTo>
                  <a:pt x="25616" y="38100"/>
                </a:lnTo>
                <a:close/>
              </a:path>
            </a:pathLst>
          </a:custGeom>
          <a:solidFill>
            <a:srgbClr val="6DE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8" name="object 118"/>
          <p:cNvGrpSpPr/>
          <p:nvPr/>
        </p:nvGrpSpPr>
        <p:grpSpPr>
          <a:xfrm>
            <a:off x="16980068" y="2436405"/>
            <a:ext cx="1308100" cy="2692400"/>
            <a:chOff x="16980068" y="2436405"/>
            <a:chExt cx="1308100" cy="2692400"/>
          </a:xfrm>
        </p:grpSpPr>
        <p:sp>
          <p:nvSpPr>
            <p:cNvPr id="119" name="object 119"/>
            <p:cNvSpPr/>
            <p:nvPr/>
          </p:nvSpPr>
          <p:spPr>
            <a:xfrm>
              <a:off x="17163264" y="2436418"/>
              <a:ext cx="688975" cy="177800"/>
            </a:xfrm>
            <a:custGeom>
              <a:avLst/>
              <a:gdLst/>
              <a:ahLst/>
              <a:cxnLst/>
              <a:rect l="l" t="t" r="r" b="b"/>
              <a:pathLst>
                <a:path w="688975" h="177800">
                  <a:moveTo>
                    <a:pt x="5053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0533" y="177800"/>
                  </a:lnTo>
                  <a:lnTo>
                    <a:pt x="50533" y="127000"/>
                  </a:lnTo>
                  <a:close/>
                </a:path>
                <a:path w="688975" h="177800">
                  <a:moveTo>
                    <a:pt x="138950" y="127000"/>
                  </a:moveTo>
                  <a:lnTo>
                    <a:pt x="94703" y="127000"/>
                  </a:lnTo>
                  <a:lnTo>
                    <a:pt x="94703" y="177800"/>
                  </a:lnTo>
                  <a:lnTo>
                    <a:pt x="138950" y="177800"/>
                  </a:lnTo>
                  <a:lnTo>
                    <a:pt x="138950" y="127000"/>
                  </a:lnTo>
                  <a:close/>
                </a:path>
                <a:path w="688975" h="1778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88975" h="177800">
                  <a:moveTo>
                    <a:pt x="183197" y="88900"/>
                  </a:moveTo>
                  <a:lnTo>
                    <a:pt x="138950" y="88900"/>
                  </a:lnTo>
                  <a:lnTo>
                    <a:pt x="138950" y="127000"/>
                  </a:lnTo>
                  <a:lnTo>
                    <a:pt x="183197" y="127000"/>
                  </a:lnTo>
                  <a:lnTo>
                    <a:pt x="183197" y="88900"/>
                  </a:lnTo>
                  <a:close/>
                </a:path>
                <a:path w="688975" h="177800">
                  <a:moveTo>
                    <a:pt x="277901" y="0"/>
                  </a:moveTo>
                  <a:lnTo>
                    <a:pt x="233654" y="0"/>
                  </a:lnTo>
                  <a:lnTo>
                    <a:pt x="233654" y="38100"/>
                  </a:ln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lnTo>
                    <a:pt x="277901" y="38100"/>
                  </a:lnTo>
                  <a:lnTo>
                    <a:pt x="277901" y="0"/>
                  </a:lnTo>
                  <a:close/>
                </a:path>
                <a:path w="688975" h="177800">
                  <a:moveTo>
                    <a:pt x="416852" y="38100"/>
                  </a:moveTo>
                  <a:lnTo>
                    <a:pt x="366318" y="38100"/>
                  </a:lnTo>
                  <a:lnTo>
                    <a:pt x="366318" y="88900"/>
                  </a:lnTo>
                  <a:lnTo>
                    <a:pt x="416852" y="88900"/>
                  </a:lnTo>
                  <a:lnTo>
                    <a:pt x="416852" y="38100"/>
                  </a:lnTo>
                  <a:close/>
                </a:path>
                <a:path w="688975" h="177800">
                  <a:moveTo>
                    <a:pt x="549516" y="37592"/>
                  </a:moveTo>
                  <a:lnTo>
                    <a:pt x="461098" y="37592"/>
                  </a:lnTo>
                  <a:lnTo>
                    <a:pt x="461098" y="88392"/>
                  </a:lnTo>
                  <a:lnTo>
                    <a:pt x="505345" y="88392"/>
                  </a:lnTo>
                  <a:lnTo>
                    <a:pt x="505345" y="126492"/>
                  </a:lnTo>
                  <a:lnTo>
                    <a:pt x="549516" y="126492"/>
                  </a:lnTo>
                  <a:lnTo>
                    <a:pt x="549516" y="88392"/>
                  </a:lnTo>
                  <a:lnTo>
                    <a:pt x="549516" y="37592"/>
                  </a:lnTo>
                  <a:close/>
                </a:path>
                <a:path w="688975" h="177800">
                  <a:moveTo>
                    <a:pt x="688479" y="127000"/>
                  </a:moveTo>
                  <a:lnTo>
                    <a:pt x="461098" y="127000"/>
                  </a:lnTo>
                  <a:lnTo>
                    <a:pt x="461098" y="88900"/>
                  </a:lnTo>
                  <a:lnTo>
                    <a:pt x="416852" y="88900"/>
                  </a:lnTo>
                  <a:lnTo>
                    <a:pt x="416852" y="127000"/>
                  </a:lnTo>
                  <a:lnTo>
                    <a:pt x="366318" y="127000"/>
                  </a:lnTo>
                  <a:lnTo>
                    <a:pt x="366318" y="88900"/>
                  </a:lnTo>
                  <a:lnTo>
                    <a:pt x="322148" y="88900"/>
                  </a:lnTo>
                  <a:lnTo>
                    <a:pt x="322148" y="38100"/>
                  </a:lnTo>
                  <a:lnTo>
                    <a:pt x="366318" y="38100"/>
                  </a:lnTo>
                  <a:lnTo>
                    <a:pt x="366318" y="0"/>
                  </a:lnTo>
                  <a:lnTo>
                    <a:pt x="322072" y="0"/>
                  </a:lnTo>
                  <a:lnTo>
                    <a:pt x="322072" y="38100"/>
                  </a:lnTo>
                  <a:lnTo>
                    <a:pt x="277901" y="38100"/>
                  </a:lnTo>
                  <a:lnTo>
                    <a:pt x="277901" y="88900"/>
                  </a:lnTo>
                  <a:lnTo>
                    <a:pt x="322072" y="88900"/>
                  </a:lnTo>
                  <a:lnTo>
                    <a:pt x="322072" y="127000"/>
                  </a:lnTo>
                  <a:lnTo>
                    <a:pt x="183261" y="127000"/>
                  </a:lnTo>
                  <a:lnTo>
                    <a:pt x="183261" y="177800"/>
                  </a:lnTo>
                  <a:lnTo>
                    <a:pt x="322224" y="177800"/>
                  </a:lnTo>
                  <a:lnTo>
                    <a:pt x="322224" y="127000"/>
                  </a:lnTo>
                  <a:lnTo>
                    <a:pt x="365899" y="127000"/>
                  </a:lnTo>
                  <a:lnTo>
                    <a:pt x="365899" y="177800"/>
                  </a:lnTo>
                  <a:lnTo>
                    <a:pt x="688479" y="177800"/>
                  </a:lnTo>
                  <a:lnTo>
                    <a:pt x="688479" y="1270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7213731" y="26332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7074846" y="2652318"/>
              <a:ext cx="960119" cy="190500"/>
            </a:xfrm>
            <a:custGeom>
              <a:avLst/>
              <a:gdLst/>
              <a:ahLst/>
              <a:cxnLst/>
              <a:rect l="l" t="t" r="r" b="b"/>
              <a:pathLst>
                <a:path w="960119" h="190500">
                  <a:moveTo>
                    <a:pt x="88417" y="50800"/>
                  </a:moveTo>
                  <a:lnTo>
                    <a:pt x="44246" y="50800"/>
                  </a:lnTo>
                  <a:lnTo>
                    <a:pt x="44246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960119" h="1905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60119" h="190500">
                  <a:moveTo>
                    <a:pt x="183121" y="139700"/>
                  </a:moveTo>
                  <a:lnTo>
                    <a:pt x="138950" y="139700"/>
                  </a:lnTo>
                  <a:lnTo>
                    <a:pt x="138950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874" y="139700"/>
                  </a:lnTo>
                  <a:lnTo>
                    <a:pt x="138874" y="190500"/>
                  </a:lnTo>
                  <a:lnTo>
                    <a:pt x="183121" y="190500"/>
                  </a:lnTo>
                  <a:lnTo>
                    <a:pt x="183121" y="139700"/>
                  </a:lnTo>
                  <a:close/>
                </a:path>
                <a:path w="960119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960119" h="190500">
                  <a:moveTo>
                    <a:pt x="22736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27368" y="50800"/>
                  </a:lnTo>
                  <a:lnTo>
                    <a:pt x="227368" y="0"/>
                  </a:lnTo>
                  <a:close/>
                </a:path>
                <a:path w="960119" h="190500">
                  <a:moveTo>
                    <a:pt x="410565" y="101600"/>
                  </a:moveTo>
                  <a:lnTo>
                    <a:pt x="366318" y="101600"/>
                  </a:lnTo>
                  <a:lnTo>
                    <a:pt x="366318" y="50800"/>
                  </a:lnTo>
                  <a:lnTo>
                    <a:pt x="322148" y="50800"/>
                  </a:lnTo>
                  <a:lnTo>
                    <a:pt x="322148" y="0"/>
                  </a:lnTo>
                  <a:lnTo>
                    <a:pt x="271614" y="0"/>
                  </a:lnTo>
                  <a:lnTo>
                    <a:pt x="271614" y="50800"/>
                  </a:lnTo>
                  <a:lnTo>
                    <a:pt x="322072" y="50800"/>
                  </a:lnTo>
                  <a:lnTo>
                    <a:pt x="322072" y="101600"/>
                  </a:lnTo>
                  <a:lnTo>
                    <a:pt x="271614" y="101600"/>
                  </a:lnTo>
                  <a:lnTo>
                    <a:pt x="271614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271538" y="101600"/>
                  </a:lnTo>
                  <a:lnTo>
                    <a:pt x="271538" y="139700"/>
                  </a:lnTo>
                  <a:lnTo>
                    <a:pt x="410565" y="139700"/>
                  </a:lnTo>
                  <a:lnTo>
                    <a:pt x="410565" y="101600"/>
                  </a:lnTo>
                  <a:close/>
                </a:path>
                <a:path w="960119" h="190500">
                  <a:moveTo>
                    <a:pt x="960018" y="101600"/>
                  </a:moveTo>
                  <a:lnTo>
                    <a:pt x="821067" y="101600"/>
                  </a:lnTo>
                  <a:lnTo>
                    <a:pt x="821067" y="50800"/>
                  </a:lnTo>
                  <a:lnTo>
                    <a:pt x="871601" y="50800"/>
                  </a:lnTo>
                  <a:lnTo>
                    <a:pt x="871601" y="0"/>
                  </a:lnTo>
                  <a:lnTo>
                    <a:pt x="688479" y="0"/>
                  </a:lnTo>
                  <a:lnTo>
                    <a:pt x="688479" y="50800"/>
                  </a:lnTo>
                  <a:lnTo>
                    <a:pt x="688479" y="101600"/>
                  </a:lnTo>
                  <a:lnTo>
                    <a:pt x="637933" y="101600"/>
                  </a:lnTo>
                  <a:lnTo>
                    <a:pt x="637933" y="50800"/>
                  </a:lnTo>
                  <a:lnTo>
                    <a:pt x="688479" y="50800"/>
                  </a:lnTo>
                  <a:lnTo>
                    <a:pt x="688479" y="0"/>
                  </a:lnTo>
                  <a:lnTo>
                    <a:pt x="549097" y="0"/>
                  </a:lnTo>
                  <a:lnTo>
                    <a:pt x="549097" y="50800"/>
                  </a:lnTo>
                  <a:lnTo>
                    <a:pt x="593344" y="50800"/>
                  </a:lnTo>
                  <a:lnTo>
                    <a:pt x="593344" y="101600"/>
                  </a:lnTo>
                  <a:lnTo>
                    <a:pt x="549097" y="101600"/>
                  </a:lnTo>
                  <a:lnTo>
                    <a:pt x="549097" y="50800"/>
                  </a:lnTo>
                  <a:lnTo>
                    <a:pt x="505345" y="50800"/>
                  </a:lnTo>
                  <a:lnTo>
                    <a:pt x="505345" y="0"/>
                  </a:lnTo>
                  <a:lnTo>
                    <a:pt x="504850" y="0"/>
                  </a:lnTo>
                  <a:lnTo>
                    <a:pt x="504850" y="50800"/>
                  </a:lnTo>
                  <a:lnTo>
                    <a:pt x="504850" y="101600"/>
                  </a:lnTo>
                  <a:lnTo>
                    <a:pt x="454812" y="101600"/>
                  </a:lnTo>
                  <a:lnTo>
                    <a:pt x="454812" y="50800"/>
                  </a:lnTo>
                  <a:lnTo>
                    <a:pt x="504850" y="50800"/>
                  </a:lnTo>
                  <a:lnTo>
                    <a:pt x="504850" y="0"/>
                  </a:lnTo>
                  <a:lnTo>
                    <a:pt x="366318" y="0"/>
                  </a:lnTo>
                  <a:lnTo>
                    <a:pt x="366318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454317" y="101600"/>
                  </a:lnTo>
                  <a:lnTo>
                    <a:pt x="454317" y="139700"/>
                  </a:lnTo>
                  <a:lnTo>
                    <a:pt x="960018" y="139700"/>
                  </a:lnTo>
                  <a:lnTo>
                    <a:pt x="960018" y="1016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7302220" y="2817405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40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980066" y="2842310"/>
              <a:ext cx="1308100" cy="88900"/>
            </a:xfrm>
            <a:custGeom>
              <a:avLst/>
              <a:gdLst/>
              <a:ahLst/>
              <a:cxnLst/>
              <a:rect l="l" t="t" r="r" b="b"/>
              <a:pathLst>
                <a:path w="1308100" h="88900">
                  <a:moveTo>
                    <a:pt x="50533" y="508"/>
                  </a:moveTo>
                  <a:lnTo>
                    <a:pt x="0" y="508"/>
                  </a:lnTo>
                  <a:lnTo>
                    <a:pt x="0" y="51308"/>
                  </a:lnTo>
                  <a:lnTo>
                    <a:pt x="50533" y="51308"/>
                  </a:lnTo>
                  <a:lnTo>
                    <a:pt x="50533" y="508"/>
                  </a:lnTo>
                  <a:close/>
                </a:path>
                <a:path w="1308100" h="88900">
                  <a:moveTo>
                    <a:pt x="139026" y="508"/>
                  </a:moveTo>
                  <a:lnTo>
                    <a:pt x="94780" y="508"/>
                  </a:lnTo>
                  <a:lnTo>
                    <a:pt x="94780" y="51308"/>
                  </a:lnTo>
                  <a:lnTo>
                    <a:pt x="139026" y="51308"/>
                  </a:lnTo>
                  <a:lnTo>
                    <a:pt x="139026" y="508"/>
                  </a:lnTo>
                  <a:close/>
                </a:path>
                <a:path w="1308100" h="88900">
                  <a:moveTo>
                    <a:pt x="233730" y="508"/>
                  </a:moveTo>
                  <a:lnTo>
                    <a:pt x="183197" y="508"/>
                  </a:lnTo>
                  <a:lnTo>
                    <a:pt x="183197" y="51308"/>
                  </a:lnTo>
                  <a:lnTo>
                    <a:pt x="233730" y="51308"/>
                  </a:lnTo>
                  <a:lnTo>
                    <a:pt x="233730" y="508"/>
                  </a:lnTo>
                  <a:close/>
                </a:path>
                <a:path w="1308100" h="88900">
                  <a:moveTo>
                    <a:pt x="322148" y="508"/>
                  </a:moveTo>
                  <a:lnTo>
                    <a:pt x="277901" y="508"/>
                  </a:lnTo>
                  <a:lnTo>
                    <a:pt x="277901" y="51308"/>
                  </a:lnTo>
                  <a:lnTo>
                    <a:pt x="322148" y="51308"/>
                  </a:lnTo>
                  <a:lnTo>
                    <a:pt x="322148" y="508"/>
                  </a:lnTo>
                  <a:close/>
                </a:path>
                <a:path w="1308100" h="88900">
                  <a:moveTo>
                    <a:pt x="416928" y="508"/>
                  </a:moveTo>
                  <a:lnTo>
                    <a:pt x="366395" y="508"/>
                  </a:lnTo>
                  <a:lnTo>
                    <a:pt x="366395" y="51308"/>
                  </a:lnTo>
                  <a:lnTo>
                    <a:pt x="416928" y="51308"/>
                  </a:lnTo>
                  <a:lnTo>
                    <a:pt x="416928" y="508"/>
                  </a:lnTo>
                  <a:close/>
                </a:path>
                <a:path w="1308100" h="88900">
                  <a:moveTo>
                    <a:pt x="599630" y="508"/>
                  </a:moveTo>
                  <a:lnTo>
                    <a:pt x="460603" y="508"/>
                  </a:lnTo>
                  <a:lnTo>
                    <a:pt x="460603" y="51308"/>
                  </a:lnTo>
                  <a:lnTo>
                    <a:pt x="599630" y="51308"/>
                  </a:lnTo>
                  <a:lnTo>
                    <a:pt x="599630" y="508"/>
                  </a:lnTo>
                  <a:close/>
                </a:path>
                <a:path w="1308100" h="88900">
                  <a:moveTo>
                    <a:pt x="1098969" y="0"/>
                  </a:moveTo>
                  <a:lnTo>
                    <a:pt x="643877" y="0"/>
                  </a:lnTo>
                  <a:lnTo>
                    <a:pt x="643877" y="50800"/>
                  </a:lnTo>
                  <a:lnTo>
                    <a:pt x="1054938" y="50800"/>
                  </a:lnTo>
                  <a:lnTo>
                    <a:pt x="1054938" y="88900"/>
                  </a:lnTo>
                  <a:lnTo>
                    <a:pt x="1098969" y="88900"/>
                  </a:lnTo>
                  <a:lnTo>
                    <a:pt x="1098969" y="50800"/>
                  </a:lnTo>
                  <a:lnTo>
                    <a:pt x="1098969" y="0"/>
                  </a:lnTo>
                  <a:close/>
                </a:path>
                <a:path w="1308100" h="88900">
                  <a:moveTo>
                    <a:pt x="1307934" y="508"/>
                  </a:moveTo>
                  <a:lnTo>
                    <a:pt x="1282242" y="508"/>
                  </a:lnTo>
                  <a:lnTo>
                    <a:pt x="1282242" y="51308"/>
                  </a:lnTo>
                  <a:lnTo>
                    <a:pt x="1307934" y="51308"/>
                  </a:lnTo>
                  <a:lnTo>
                    <a:pt x="1307934" y="508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7119022" y="29126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6980066" y="2893618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33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38100"/>
                  </a:lnTo>
                  <a:close/>
                </a:path>
                <a:path w="1308100" h="1270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50533" y="88900"/>
                  </a:lnTo>
                  <a:lnTo>
                    <a:pt x="50533" y="127000"/>
                  </a:lnTo>
                  <a:lnTo>
                    <a:pt x="94780" y="127000"/>
                  </a:lnTo>
                  <a:lnTo>
                    <a:pt x="9478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1308100" h="127000">
                  <a:moveTo>
                    <a:pt x="233730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close/>
                </a:path>
                <a:path w="1308100" h="1270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38100"/>
                  </a:lnTo>
                  <a:close/>
                </a:path>
                <a:path w="1308100" h="127000">
                  <a:moveTo>
                    <a:pt x="1237932" y="38100"/>
                  </a:moveTo>
                  <a:lnTo>
                    <a:pt x="1010691" y="38100"/>
                  </a:lnTo>
                  <a:lnTo>
                    <a:pt x="1010691" y="0"/>
                  </a:lnTo>
                  <a:lnTo>
                    <a:pt x="966457" y="0"/>
                  </a:lnTo>
                  <a:lnTo>
                    <a:pt x="966457" y="38100"/>
                  </a:lnTo>
                  <a:lnTo>
                    <a:pt x="915911" y="38100"/>
                  </a:lnTo>
                  <a:lnTo>
                    <a:pt x="915911" y="0"/>
                  </a:lnTo>
                  <a:lnTo>
                    <a:pt x="783259" y="0"/>
                  </a:lnTo>
                  <a:lnTo>
                    <a:pt x="783259" y="38100"/>
                  </a:lnTo>
                  <a:lnTo>
                    <a:pt x="365823" y="38100"/>
                  </a:lnTo>
                  <a:lnTo>
                    <a:pt x="365823" y="88900"/>
                  </a:lnTo>
                  <a:lnTo>
                    <a:pt x="1237932" y="88900"/>
                  </a:lnTo>
                  <a:lnTo>
                    <a:pt x="1237932" y="38100"/>
                  </a:lnTo>
                  <a:close/>
                </a:path>
                <a:path w="1308100" h="127000">
                  <a:moveTo>
                    <a:pt x="1307934" y="38100"/>
                  </a:moveTo>
                  <a:lnTo>
                    <a:pt x="1282319" y="38100"/>
                  </a:lnTo>
                  <a:lnTo>
                    <a:pt x="1282319" y="0"/>
                  </a:lnTo>
                  <a:lnTo>
                    <a:pt x="1238072" y="0"/>
                  </a:lnTo>
                  <a:lnTo>
                    <a:pt x="1238072" y="38100"/>
                  </a:lnTo>
                  <a:lnTo>
                    <a:pt x="1282242" y="38100"/>
                  </a:lnTo>
                  <a:lnTo>
                    <a:pt x="1282242" y="88900"/>
                  </a:lnTo>
                  <a:lnTo>
                    <a:pt x="1307934" y="88900"/>
                  </a:lnTo>
                  <a:lnTo>
                    <a:pt x="130793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7119022" y="3001555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6980066" y="3020618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308100" h="50800">
                  <a:moveTo>
                    <a:pt x="139026" y="0"/>
                  </a:moveTo>
                  <a:lnTo>
                    <a:pt x="94780" y="0"/>
                  </a:lnTo>
                  <a:lnTo>
                    <a:pt x="94780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308100" h="508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308100" h="50800">
                  <a:moveTo>
                    <a:pt x="41692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416928" y="50800"/>
                  </a:lnTo>
                  <a:lnTo>
                    <a:pt x="416928" y="0"/>
                  </a:lnTo>
                  <a:close/>
                </a:path>
                <a:path w="1308100" h="50800">
                  <a:moveTo>
                    <a:pt x="1307934" y="0"/>
                  </a:moveTo>
                  <a:lnTo>
                    <a:pt x="460603" y="0"/>
                  </a:lnTo>
                  <a:lnTo>
                    <a:pt x="460603" y="50800"/>
                  </a:lnTo>
                  <a:lnTo>
                    <a:pt x="1307934" y="50800"/>
                  </a:lnTo>
                  <a:lnTo>
                    <a:pt x="130793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7119022" y="3090455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7074846" y="3071418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213484" h="88900">
                  <a:moveTo>
                    <a:pt x="22744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213484" h="88900">
                  <a:moveTo>
                    <a:pt x="1213154" y="38100"/>
                  </a:moveTo>
                  <a:lnTo>
                    <a:pt x="1187386" y="38100"/>
                  </a:lnTo>
                  <a:lnTo>
                    <a:pt x="1187386" y="0"/>
                  </a:lnTo>
                  <a:lnTo>
                    <a:pt x="1143292" y="0"/>
                  </a:lnTo>
                  <a:lnTo>
                    <a:pt x="1143292" y="38100"/>
                  </a:lnTo>
                  <a:lnTo>
                    <a:pt x="1099045" y="38100"/>
                  </a:lnTo>
                  <a:lnTo>
                    <a:pt x="1099045" y="0"/>
                  </a:lnTo>
                  <a:lnTo>
                    <a:pt x="1054874" y="0"/>
                  </a:lnTo>
                  <a:lnTo>
                    <a:pt x="1054874" y="38100"/>
                  </a:lnTo>
                  <a:lnTo>
                    <a:pt x="1004328" y="38100"/>
                  </a:lnTo>
                  <a:lnTo>
                    <a:pt x="1004328" y="0"/>
                  </a:lnTo>
                  <a:lnTo>
                    <a:pt x="871677" y="0"/>
                  </a:lnTo>
                  <a:lnTo>
                    <a:pt x="871677" y="38100"/>
                  </a:lnTo>
                  <a:lnTo>
                    <a:pt x="271043" y="38100"/>
                  </a:lnTo>
                  <a:lnTo>
                    <a:pt x="271043" y="88900"/>
                  </a:lnTo>
                  <a:lnTo>
                    <a:pt x="1213154" y="88900"/>
                  </a:lnTo>
                  <a:lnTo>
                    <a:pt x="121315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7119022" y="3185705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7074846" y="3211118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508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213484" h="50800">
                  <a:moveTo>
                    <a:pt x="32214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213484" h="50800">
                  <a:moveTo>
                    <a:pt x="688479" y="0"/>
                  </a:moveTo>
                  <a:lnTo>
                    <a:pt x="365823" y="0"/>
                  </a:lnTo>
                  <a:lnTo>
                    <a:pt x="365823" y="50800"/>
                  </a:lnTo>
                  <a:lnTo>
                    <a:pt x="688479" y="50800"/>
                  </a:lnTo>
                  <a:lnTo>
                    <a:pt x="688479" y="0"/>
                  </a:lnTo>
                  <a:close/>
                </a:path>
                <a:path w="1213484" h="50800">
                  <a:moveTo>
                    <a:pt x="1213154" y="0"/>
                  </a:moveTo>
                  <a:lnTo>
                    <a:pt x="732713" y="0"/>
                  </a:lnTo>
                  <a:lnTo>
                    <a:pt x="732713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7119022" y="3280955"/>
              <a:ext cx="960755" cy="0"/>
            </a:xfrm>
            <a:custGeom>
              <a:avLst/>
              <a:gdLst/>
              <a:ahLst/>
              <a:cxnLst/>
              <a:rect l="l" t="t" r="r" b="b"/>
              <a:pathLst>
                <a:path w="960755">
                  <a:moveTo>
                    <a:pt x="0" y="0"/>
                  </a:moveTo>
                  <a:lnTo>
                    <a:pt x="96016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163187" y="3261918"/>
              <a:ext cx="1125220" cy="76200"/>
            </a:xfrm>
            <a:custGeom>
              <a:avLst/>
              <a:gdLst/>
              <a:ahLst/>
              <a:cxnLst/>
              <a:rect l="l" t="t" r="r" b="b"/>
              <a:pathLst>
                <a:path w="1125219" h="76200">
                  <a:moveTo>
                    <a:pt x="13902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9026" y="76200"/>
                  </a:lnTo>
                  <a:lnTo>
                    <a:pt x="139026" y="38100"/>
                  </a:lnTo>
                  <a:close/>
                </a:path>
                <a:path w="1125219" h="76200">
                  <a:moveTo>
                    <a:pt x="1124813" y="38100"/>
                  </a:moveTo>
                  <a:lnTo>
                    <a:pt x="1099045" y="38100"/>
                  </a:lnTo>
                  <a:lnTo>
                    <a:pt x="1099045" y="0"/>
                  </a:lnTo>
                  <a:lnTo>
                    <a:pt x="966533" y="0"/>
                  </a:lnTo>
                  <a:lnTo>
                    <a:pt x="966533" y="38100"/>
                  </a:lnTo>
                  <a:lnTo>
                    <a:pt x="182702" y="38100"/>
                  </a:lnTo>
                  <a:lnTo>
                    <a:pt x="182702" y="76200"/>
                  </a:lnTo>
                  <a:lnTo>
                    <a:pt x="1124813" y="76200"/>
                  </a:lnTo>
                  <a:lnTo>
                    <a:pt x="1124813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213731" y="3363505"/>
              <a:ext cx="1049020" cy="0"/>
            </a:xfrm>
            <a:custGeom>
              <a:avLst/>
              <a:gdLst/>
              <a:ahLst/>
              <a:cxnLst/>
              <a:rect l="l" t="t" r="r" b="b"/>
              <a:pathLst>
                <a:path w="1049019">
                  <a:moveTo>
                    <a:pt x="0" y="0"/>
                  </a:moveTo>
                  <a:lnTo>
                    <a:pt x="1048512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257968" y="3388918"/>
              <a:ext cx="1030605" cy="50800"/>
            </a:xfrm>
            <a:custGeom>
              <a:avLst/>
              <a:gdLst/>
              <a:ahLst/>
              <a:cxnLst/>
              <a:rect l="l" t="t" r="r" b="b"/>
              <a:pathLst>
                <a:path w="1030605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508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50800">
                  <a:moveTo>
                    <a:pt x="321729" y="0"/>
                  </a:moveTo>
                  <a:lnTo>
                    <a:pt x="182702" y="0"/>
                  </a:lnTo>
                  <a:lnTo>
                    <a:pt x="182702" y="50800"/>
                  </a:lnTo>
                  <a:lnTo>
                    <a:pt x="321729" y="50800"/>
                  </a:lnTo>
                  <a:lnTo>
                    <a:pt x="321729" y="0"/>
                  </a:lnTo>
                  <a:close/>
                </a:path>
                <a:path w="1030605" h="50800">
                  <a:moveTo>
                    <a:pt x="1030033" y="0"/>
                  </a:moveTo>
                  <a:lnTo>
                    <a:pt x="365975" y="0"/>
                  </a:lnTo>
                  <a:lnTo>
                    <a:pt x="36597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302220" y="3458755"/>
              <a:ext cx="960119" cy="0"/>
            </a:xfrm>
            <a:custGeom>
              <a:avLst/>
              <a:gdLst/>
              <a:ahLst/>
              <a:cxnLst/>
              <a:rect l="l" t="t" r="r" b="b"/>
              <a:pathLst>
                <a:path w="960119">
                  <a:moveTo>
                    <a:pt x="0" y="0"/>
                  </a:moveTo>
                  <a:lnTo>
                    <a:pt x="960023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257968" y="3477818"/>
              <a:ext cx="1030605" cy="101600"/>
            </a:xfrm>
            <a:custGeom>
              <a:avLst/>
              <a:gdLst/>
              <a:ahLst/>
              <a:cxnLst/>
              <a:rect l="l" t="t" r="r" b="b"/>
              <a:pathLst>
                <a:path w="1030605" h="1016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016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01600">
                  <a:moveTo>
                    <a:pt x="227444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139026" y="50800"/>
                  </a:lnTo>
                  <a:lnTo>
                    <a:pt x="139026" y="101600"/>
                  </a:lnTo>
                  <a:lnTo>
                    <a:pt x="183273" y="101600"/>
                  </a:lnTo>
                  <a:lnTo>
                    <a:pt x="183273" y="50800"/>
                  </a:lnTo>
                  <a:lnTo>
                    <a:pt x="227444" y="50800"/>
                  </a:lnTo>
                  <a:lnTo>
                    <a:pt x="227444" y="0"/>
                  </a:lnTo>
                  <a:close/>
                </a:path>
                <a:path w="1030605" h="101600">
                  <a:moveTo>
                    <a:pt x="960031" y="0"/>
                  </a:moveTo>
                  <a:lnTo>
                    <a:pt x="271195" y="0"/>
                  </a:lnTo>
                  <a:lnTo>
                    <a:pt x="271195" y="50800"/>
                  </a:lnTo>
                  <a:lnTo>
                    <a:pt x="960031" y="50800"/>
                  </a:lnTo>
                  <a:lnTo>
                    <a:pt x="960031" y="0"/>
                  </a:lnTo>
                  <a:close/>
                </a:path>
                <a:path w="1030605" h="101600">
                  <a:moveTo>
                    <a:pt x="1030033" y="0"/>
                  </a:moveTo>
                  <a:lnTo>
                    <a:pt x="1004341" y="0"/>
                  </a:lnTo>
                  <a:lnTo>
                    <a:pt x="1004341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485418" y="3554005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163264" y="3579418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125219" h="88900">
                  <a:moveTo>
                    <a:pt x="366318" y="50800"/>
                  </a:moveTo>
                  <a:lnTo>
                    <a:pt x="322148" y="50800"/>
                  </a:lnTo>
                  <a:lnTo>
                    <a:pt x="322148" y="0"/>
                  </a:lnTo>
                  <a:lnTo>
                    <a:pt x="277901" y="0"/>
                  </a:lnTo>
                  <a:lnTo>
                    <a:pt x="277901" y="50800"/>
                  </a:lnTo>
                  <a:lnTo>
                    <a:pt x="322072" y="50800"/>
                  </a:lnTo>
                  <a:lnTo>
                    <a:pt x="322072" y="88900"/>
                  </a:lnTo>
                  <a:lnTo>
                    <a:pt x="366318" y="88900"/>
                  </a:lnTo>
                  <a:lnTo>
                    <a:pt x="366318" y="50800"/>
                  </a:lnTo>
                  <a:close/>
                </a:path>
                <a:path w="1125219" h="88900">
                  <a:moveTo>
                    <a:pt x="416852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52" y="50800"/>
                  </a:lnTo>
                  <a:lnTo>
                    <a:pt x="416852" y="0"/>
                  </a:lnTo>
                  <a:close/>
                </a:path>
                <a:path w="1125219" h="88900">
                  <a:moveTo>
                    <a:pt x="599706" y="0"/>
                  </a:moveTo>
                  <a:lnTo>
                    <a:pt x="460679" y="0"/>
                  </a:lnTo>
                  <a:lnTo>
                    <a:pt x="460679" y="50800"/>
                  </a:lnTo>
                  <a:lnTo>
                    <a:pt x="599706" y="50800"/>
                  </a:lnTo>
                  <a:lnTo>
                    <a:pt x="599706" y="0"/>
                  </a:lnTo>
                  <a:close/>
                </a:path>
                <a:path w="1125219" h="88900">
                  <a:moveTo>
                    <a:pt x="966241" y="0"/>
                  </a:moveTo>
                  <a:lnTo>
                    <a:pt x="643953" y="0"/>
                  </a:lnTo>
                  <a:lnTo>
                    <a:pt x="643953" y="50800"/>
                  </a:lnTo>
                  <a:lnTo>
                    <a:pt x="966241" y="50800"/>
                  </a:lnTo>
                  <a:lnTo>
                    <a:pt x="966241" y="0"/>
                  </a:lnTo>
                  <a:close/>
                </a:path>
                <a:path w="1125219" h="88900">
                  <a:moveTo>
                    <a:pt x="1054874" y="0"/>
                  </a:moveTo>
                  <a:lnTo>
                    <a:pt x="1010627" y="0"/>
                  </a:lnTo>
                  <a:lnTo>
                    <a:pt x="1010627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50800"/>
                  </a:lnTo>
                  <a:lnTo>
                    <a:pt x="1124737" y="508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7580127" y="3649255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7163264" y="3668318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533" y="381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38100"/>
                  </a:lnTo>
                  <a:lnTo>
                    <a:pt x="138950" y="381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77901" y="38100"/>
                  </a:moveTo>
                  <a:lnTo>
                    <a:pt x="233730" y="38100"/>
                  </a:lnTo>
                  <a:lnTo>
                    <a:pt x="233730" y="0"/>
                  </a:lnTo>
                  <a:lnTo>
                    <a:pt x="183197" y="0"/>
                  </a:lnTo>
                  <a:lnTo>
                    <a:pt x="183197" y="38100"/>
                  </a:lnTo>
                  <a:lnTo>
                    <a:pt x="233654" y="38100"/>
                  </a:lnTo>
                  <a:lnTo>
                    <a:pt x="233654" y="88900"/>
                  </a:lnTo>
                  <a:lnTo>
                    <a:pt x="277901" y="88900"/>
                  </a:lnTo>
                  <a:lnTo>
                    <a:pt x="277901" y="38100"/>
                  </a:lnTo>
                  <a:close/>
                </a:path>
                <a:path w="1125219" h="88900">
                  <a:moveTo>
                    <a:pt x="322148" y="0"/>
                  </a:moveTo>
                  <a:lnTo>
                    <a:pt x="277901" y="0"/>
                  </a:lnTo>
                  <a:lnTo>
                    <a:pt x="277901" y="38100"/>
                  </a:lnTo>
                  <a:lnTo>
                    <a:pt x="322148" y="38100"/>
                  </a:lnTo>
                  <a:lnTo>
                    <a:pt x="322148" y="0"/>
                  </a:lnTo>
                  <a:close/>
                </a:path>
                <a:path w="1125219" h="88900">
                  <a:moveTo>
                    <a:pt x="505345" y="0"/>
                  </a:moveTo>
                  <a:lnTo>
                    <a:pt x="366318" y="0"/>
                  </a:lnTo>
                  <a:lnTo>
                    <a:pt x="366318" y="38100"/>
                  </a:lnTo>
                  <a:lnTo>
                    <a:pt x="505345" y="38100"/>
                  </a:lnTo>
                  <a:lnTo>
                    <a:pt x="505345" y="0"/>
                  </a:lnTo>
                  <a:close/>
                </a:path>
                <a:path w="1125219" h="88900">
                  <a:moveTo>
                    <a:pt x="1054735" y="0"/>
                  </a:moveTo>
                  <a:lnTo>
                    <a:pt x="549173" y="0"/>
                  </a:lnTo>
                  <a:lnTo>
                    <a:pt x="549173" y="38100"/>
                  </a:lnTo>
                  <a:lnTo>
                    <a:pt x="1054735" y="38100"/>
                  </a:lnTo>
                  <a:lnTo>
                    <a:pt x="1054735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38100"/>
                  </a:lnTo>
                  <a:lnTo>
                    <a:pt x="1124737" y="381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7580127" y="3731805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7074848" y="3782605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7119017" y="3757218"/>
              <a:ext cx="1169035" cy="88900"/>
            </a:xfrm>
            <a:custGeom>
              <a:avLst/>
              <a:gdLst/>
              <a:ahLst/>
              <a:cxnLst/>
              <a:rect l="l" t="t" r="r" b="b"/>
              <a:pathLst>
                <a:path w="1169034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169034" h="889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50800"/>
                  </a:lnTo>
                  <a:close/>
                </a:path>
                <a:path w="1169034" h="88900">
                  <a:moveTo>
                    <a:pt x="410641" y="50800"/>
                  </a:moveTo>
                  <a:lnTo>
                    <a:pt x="366395" y="50800"/>
                  </a:lnTo>
                  <a:lnTo>
                    <a:pt x="366395" y="88900"/>
                  </a:lnTo>
                  <a:lnTo>
                    <a:pt x="410641" y="88900"/>
                  </a:lnTo>
                  <a:lnTo>
                    <a:pt x="410641" y="50800"/>
                  </a:lnTo>
                  <a:close/>
                </a:path>
                <a:path w="1169034" h="88900">
                  <a:moveTo>
                    <a:pt x="1010488" y="0"/>
                  </a:moveTo>
                  <a:lnTo>
                    <a:pt x="871461" y="0"/>
                  </a:lnTo>
                  <a:lnTo>
                    <a:pt x="871461" y="50800"/>
                  </a:lnTo>
                  <a:lnTo>
                    <a:pt x="1010488" y="50800"/>
                  </a:lnTo>
                  <a:lnTo>
                    <a:pt x="1010488" y="0"/>
                  </a:lnTo>
                  <a:close/>
                </a:path>
                <a:path w="1169034" h="88900">
                  <a:moveTo>
                    <a:pt x="1099121" y="0"/>
                  </a:moveTo>
                  <a:lnTo>
                    <a:pt x="1054874" y="0"/>
                  </a:lnTo>
                  <a:lnTo>
                    <a:pt x="1054874" y="50800"/>
                  </a:lnTo>
                  <a:lnTo>
                    <a:pt x="1099121" y="50800"/>
                  </a:lnTo>
                  <a:lnTo>
                    <a:pt x="1099121" y="0"/>
                  </a:lnTo>
                  <a:close/>
                </a:path>
                <a:path w="1169034" h="88900">
                  <a:moveTo>
                    <a:pt x="1168984" y="0"/>
                  </a:moveTo>
                  <a:lnTo>
                    <a:pt x="1143368" y="0"/>
                  </a:lnTo>
                  <a:lnTo>
                    <a:pt x="1143368" y="50800"/>
                  </a:lnTo>
                  <a:lnTo>
                    <a:pt x="1168984" y="50800"/>
                  </a:lnTo>
                  <a:lnTo>
                    <a:pt x="116898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7668546" y="38270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7074848" y="3871505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89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7213721" y="3846118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074419" h="88900">
                  <a:moveTo>
                    <a:pt x="132740" y="50800"/>
                  </a:moveTo>
                  <a:lnTo>
                    <a:pt x="88493" y="50800"/>
                  </a:lnTo>
                  <a:lnTo>
                    <a:pt x="88493" y="88900"/>
                  </a:lnTo>
                  <a:lnTo>
                    <a:pt x="132740" y="88900"/>
                  </a:lnTo>
                  <a:lnTo>
                    <a:pt x="132740" y="50800"/>
                  </a:lnTo>
                  <a:close/>
                </a:path>
                <a:path w="1074419" h="88900">
                  <a:moveTo>
                    <a:pt x="227520" y="50800"/>
                  </a:moveTo>
                  <a:lnTo>
                    <a:pt x="183273" y="50800"/>
                  </a:lnTo>
                  <a:lnTo>
                    <a:pt x="183273" y="88900"/>
                  </a:lnTo>
                  <a:lnTo>
                    <a:pt x="227520" y="88900"/>
                  </a:lnTo>
                  <a:lnTo>
                    <a:pt x="227520" y="50800"/>
                  </a:lnTo>
                  <a:close/>
                </a:path>
                <a:path w="1074419" h="88900">
                  <a:moveTo>
                    <a:pt x="315937" y="50800"/>
                  </a:moveTo>
                  <a:lnTo>
                    <a:pt x="271691" y="50800"/>
                  </a:lnTo>
                  <a:lnTo>
                    <a:pt x="271691" y="88900"/>
                  </a:lnTo>
                  <a:lnTo>
                    <a:pt x="315937" y="88900"/>
                  </a:lnTo>
                  <a:lnTo>
                    <a:pt x="315937" y="50800"/>
                  </a:lnTo>
                  <a:close/>
                </a:path>
                <a:path w="1074419" h="88900">
                  <a:moveTo>
                    <a:pt x="499059" y="50800"/>
                  </a:moveTo>
                  <a:lnTo>
                    <a:pt x="454825" y="50800"/>
                  </a:lnTo>
                  <a:lnTo>
                    <a:pt x="454825" y="88900"/>
                  </a:lnTo>
                  <a:lnTo>
                    <a:pt x="499059" y="88900"/>
                  </a:lnTo>
                  <a:lnTo>
                    <a:pt x="499059" y="50800"/>
                  </a:lnTo>
                  <a:close/>
                </a:path>
                <a:path w="1074419" h="88900">
                  <a:moveTo>
                    <a:pt x="821283" y="0"/>
                  </a:moveTo>
                  <a:lnTo>
                    <a:pt x="682256" y="0"/>
                  </a:lnTo>
                  <a:lnTo>
                    <a:pt x="682256" y="50800"/>
                  </a:lnTo>
                  <a:lnTo>
                    <a:pt x="821283" y="50800"/>
                  </a:lnTo>
                  <a:lnTo>
                    <a:pt x="821283" y="0"/>
                  </a:lnTo>
                  <a:close/>
                </a:path>
                <a:path w="1074419" h="88900">
                  <a:moveTo>
                    <a:pt x="1004417" y="0"/>
                  </a:moveTo>
                  <a:lnTo>
                    <a:pt x="865390" y="0"/>
                  </a:lnTo>
                  <a:lnTo>
                    <a:pt x="865390" y="50800"/>
                  </a:lnTo>
                  <a:lnTo>
                    <a:pt x="1004417" y="50800"/>
                  </a:lnTo>
                  <a:lnTo>
                    <a:pt x="1004417" y="0"/>
                  </a:lnTo>
                  <a:close/>
                </a:path>
                <a:path w="1074419" h="88900">
                  <a:moveTo>
                    <a:pt x="1074280" y="0"/>
                  </a:moveTo>
                  <a:lnTo>
                    <a:pt x="1048588" y="0"/>
                  </a:lnTo>
                  <a:lnTo>
                    <a:pt x="1048588" y="50800"/>
                  </a:lnTo>
                  <a:lnTo>
                    <a:pt x="1074280" y="50800"/>
                  </a:lnTo>
                  <a:lnTo>
                    <a:pt x="107428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7763325" y="3915955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>
                  <a:moveTo>
                    <a:pt x="0" y="0"/>
                  </a:moveTo>
                  <a:lnTo>
                    <a:pt x="49891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074848" y="3960405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074846" y="3935018"/>
              <a:ext cx="1213485" cy="190500"/>
            </a:xfrm>
            <a:custGeom>
              <a:avLst/>
              <a:gdLst/>
              <a:ahLst/>
              <a:cxnLst/>
              <a:rect l="l" t="t" r="r" b="b"/>
              <a:pathLst>
                <a:path w="1213484" h="190500">
                  <a:moveTo>
                    <a:pt x="88417" y="50800"/>
                  </a:move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170" y="139700"/>
                  </a:lnTo>
                  <a:lnTo>
                    <a:pt x="44170" y="190500"/>
                  </a:lnTo>
                  <a:lnTo>
                    <a:pt x="88417" y="190500"/>
                  </a:lnTo>
                  <a:lnTo>
                    <a:pt x="88417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1213484" h="190500">
                  <a:moveTo>
                    <a:pt x="183121" y="50800"/>
                  </a:moveTo>
                  <a:lnTo>
                    <a:pt x="138874" y="50800"/>
                  </a:lnTo>
                  <a:lnTo>
                    <a:pt x="138874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950" y="139700"/>
                  </a:lnTo>
                  <a:lnTo>
                    <a:pt x="138950" y="101600"/>
                  </a:lnTo>
                  <a:lnTo>
                    <a:pt x="183121" y="101600"/>
                  </a:lnTo>
                  <a:lnTo>
                    <a:pt x="183121" y="50800"/>
                  </a:lnTo>
                  <a:close/>
                </a:path>
                <a:path w="1213484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138950" y="139700"/>
                  </a:lnTo>
                  <a:lnTo>
                    <a:pt x="138950" y="190500"/>
                  </a:lnTo>
                  <a:lnTo>
                    <a:pt x="183197" y="190500"/>
                  </a:lnTo>
                  <a:lnTo>
                    <a:pt x="183197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1213484" h="190500">
                  <a:moveTo>
                    <a:pt x="271614" y="139700"/>
                  </a:moveTo>
                  <a:lnTo>
                    <a:pt x="227368" y="139700"/>
                  </a:lnTo>
                  <a:lnTo>
                    <a:pt x="227368" y="190500"/>
                  </a:lnTo>
                  <a:lnTo>
                    <a:pt x="271614" y="190500"/>
                  </a:lnTo>
                  <a:lnTo>
                    <a:pt x="271614" y="139700"/>
                  </a:lnTo>
                  <a:close/>
                </a:path>
                <a:path w="1213484" h="190500">
                  <a:moveTo>
                    <a:pt x="271614" y="50800"/>
                  </a:moveTo>
                  <a:lnTo>
                    <a:pt x="227368" y="50800"/>
                  </a:lnTo>
                  <a:lnTo>
                    <a:pt x="227368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213484" h="190500">
                  <a:moveTo>
                    <a:pt x="505269" y="101600"/>
                  </a:moveTo>
                  <a:lnTo>
                    <a:pt x="454812" y="101600"/>
                  </a:lnTo>
                  <a:lnTo>
                    <a:pt x="454812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271678" y="101600"/>
                  </a:lnTo>
                  <a:lnTo>
                    <a:pt x="271614" y="139700"/>
                  </a:lnTo>
                  <a:lnTo>
                    <a:pt x="322148" y="139700"/>
                  </a:lnTo>
                  <a:lnTo>
                    <a:pt x="322148" y="190500"/>
                  </a:lnTo>
                  <a:lnTo>
                    <a:pt x="366395" y="190500"/>
                  </a:lnTo>
                  <a:lnTo>
                    <a:pt x="366395" y="139700"/>
                  </a:lnTo>
                  <a:lnTo>
                    <a:pt x="410641" y="139700"/>
                  </a:lnTo>
                  <a:lnTo>
                    <a:pt x="410641" y="101600"/>
                  </a:lnTo>
                  <a:lnTo>
                    <a:pt x="454736" y="101600"/>
                  </a:lnTo>
                  <a:lnTo>
                    <a:pt x="454736" y="139700"/>
                  </a:lnTo>
                  <a:lnTo>
                    <a:pt x="505269" y="139700"/>
                  </a:lnTo>
                  <a:lnTo>
                    <a:pt x="505269" y="101600"/>
                  </a:lnTo>
                  <a:close/>
                </a:path>
                <a:path w="1213484" h="190500">
                  <a:moveTo>
                    <a:pt x="549516" y="139700"/>
                  </a:moveTo>
                  <a:lnTo>
                    <a:pt x="505269" y="139700"/>
                  </a:lnTo>
                  <a:lnTo>
                    <a:pt x="505269" y="190500"/>
                  </a:lnTo>
                  <a:lnTo>
                    <a:pt x="549516" y="190500"/>
                  </a:lnTo>
                  <a:lnTo>
                    <a:pt x="549516" y="139700"/>
                  </a:lnTo>
                  <a:close/>
                </a:path>
                <a:path w="1213484" h="190500">
                  <a:moveTo>
                    <a:pt x="637933" y="50800"/>
                  </a:moveTo>
                  <a:lnTo>
                    <a:pt x="593699" y="50800"/>
                  </a:lnTo>
                  <a:lnTo>
                    <a:pt x="593699" y="101600"/>
                  </a:lnTo>
                  <a:lnTo>
                    <a:pt x="549516" y="101600"/>
                  </a:lnTo>
                  <a:lnTo>
                    <a:pt x="549516" y="139700"/>
                  </a:lnTo>
                  <a:lnTo>
                    <a:pt x="593763" y="139700"/>
                  </a:lnTo>
                  <a:lnTo>
                    <a:pt x="593763" y="101600"/>
                  </a:lnTo>
                  <a:lnTo>
                    <a:pt x="637933" y="101600"/>
                  </a:lnTo>
                  <a:lnTo>
                    <a:pt x="637933" y="50800"/>
                  </a:lnTo>
                  <a:close/>
                </a:path>
                <a:path w="1213484" h="190500">
                  <a:moveTo>
                    <a:pt x="688479" y="101600"/>
                  </a:moveTo>
                  <a:lnTo>
                    <a:pt x="637933" y="101600"/>
                  </a:lnTo>
                  <a:lnTo>
                    <a:pt x="637933" y="139700"/>
                  </a:lnTo>
                  <a:lnTo>
                    <a:pt x="688479" y="139700"/>
                  </a:lnTo>
                  <a:lnTo>
                    <a:pt x="688479" y="101600"/>
                  </a:lnTo>
                  <a:close/>
                </a:path>
                <a:path w="1213484" h="190500">
                  <a:moveTo>
                    <a:pt x="776897" y="101600"/>
                  </a:moveTo>
                  <a:lnTo>
                    <a:pt x="732650" y="101600"/>
                  </a:lnTo>
                  <a:lnTo>
                    <a:pt x="732650" y="139700"/>
                  </a:lnTo>
                  <a:lnTo>
                    <a:pt x="776897" y="139700"/>
                  </a:lnTo>
                  <a:lnTo>
                    <a:pt x="776897" y="101600"/>
                  </a:lnTo>
                  <a:close/>
                </a:path>
                <a:path w="1213484" h="190500">
                  <a:moveTo>
                    <a:pt x="821131" y="50800"/>
                  </a:moveTo>
                  <a:lnTo>
                    <a:pt x="776897" y="50800"/>
                  </a:lnTo>
                  <a:lnTo>
                    <a:pt x="776897" y="101600"/>
                  </a:lnTo>
                  <a:lnTo>
                    <a:pt x="821131" y="101600"/>
                  </a:lnTo>
                  <a:lnTo>
                    <a:pt x="821131" y="50800"/>
                  </a:lnTo>
                  <a:close/>
                </a:path>
                <a:path w="1213484" h="190500">
                  <a:moveTo>
                    <a:pt x="1213154" y="0"/>
                  </a:moveTo>
                  <a:lnTo>
                    <a:pt x="1098905" y="0"/>
                  </a:lnTo>
                  <a:lnTo>
                    <a:pt x="1098905" y="50800"/>
                  </a:lnTo>
                  <a:lnTo>
                    <a:pt x="1143152" y="50800"/>
                  </a:lnTo>
                  <a:lnTo>
                    <a:pt x="1143152" y="101600"/>
                  </a:lnTo>
                  <a:lnTo>
                    <a:pt x="1098905" y="101600"/>
                  </a:lnTo>
                  <a:lnTo>
                    <a:pt x="1098905" y="50800"/>
                  </a:lnTo>
                  <a:lnTo>
                    <a:pt x="1054874" y="50800"/>
                  </a:lnTo>
                  <a:lnTo>
                    <a:pt x="1054874" y="0"/>
                  </a:lnTo>
                  <a:lnTo>
                    <a:pt x="1054658" y="0"/>
                  </a:lnTo>
                  <a:lnTo>
                    <a:pt x="1054658" y="50800"/>
                  </a:lnTo>
                  <a:lnTo>
                    <a:pt x="1054658" y="101600"/>
                  </a:lnTo>
                  <a:lnTo>
                    <a:pt x="1004328" y="101600"/>
                  </a:lnTo>
                  <a:lnTo>
                    <a:pt x="1004328" y="50800"/>
                  </a:lnTo>
                  <a:lnTo>
                    <a:pt x="1054658" y="50800"/>
                  </a:lnTo>
                  <a:lnTo>
                    <a:pt x="1054658" y="0"/>
                  </a:lnTo>
                  <a:lnTo>
                    <a:pt x="960094" y="0"/>
                  </a:lnTo>
                  <a:lnTo>
                    <a:pt x="960094" y="50800"/>
                  </a:lnTo>
                  <a:lnTo>
                    <a:pt x="960094" y="101600"/>
                  </a:lnTo>
                  <a:lnTo>
                    <a:pt x="915911" y="101600"/>
                  </a:lnTo>
                  <a:lnTo>
                    <a:pt x="915911" y="50800"/>
                  </a:lnTo>
                  <a:lnTo>
                    <a:pt x="960094" y="50800"/>
                  </a:lnTo>
                  <a:lnTo>
                    <a:pt x="960094" y="0"/>
                  </a:lnTo>
                  <a:lnTo>
                    <a:pt x="915847" y="0"/>
                  </a:lnTo>
                  <a:lnTo>
                    <a:pt x="915847" y="50800"/>
                  </a:lnTo>
                  <a:lnTo>
                    <a:pt x="871677" y="50800"/>
                  </a:lnTo>
                  <a:lnTo>
                    <a:pt x="871677" y="101600"/>
                  </a:lnTo>
                  <a:lnTo>
                    <a:pt x="821131" y="101600"/>
                  </a:lnTo>
                  <a:lnTo>
                    <a:pt x="821131" y="139700"/>
                  </a:lnTo>
                  <a:lnTo>
                    <a:pt x="960158" y="139700"/>
                  </a:lnTo>
                  <a:lnTo>
                    <a:pt x="960158" y="101600"/>
                  </a:lnTo>
                  <a:lnTo>
                    <a:pt x="1004125" y="101600"/>
                  </a:lnTo>
                  <a:lnTo>
                    <a:pt x="1004125" y="139700"/>
                  </a:lnTo>
                  <a:lnTo>
                    <a:pt x="1213154" y="139700"/>
                  </a:lnTo>
                  <a:lnTo>
                    <a:pt x="1213154" y="101600"/>
                  </a:lnTo>
                  <a:lnTo>
                    <a:pt x="1187386" y="101600"/>
                  </a:lnTo>
                  <a:lnTo>
                    <a:pt x="1187386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7668616" y="4100105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69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7163267" y="4144555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25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7213797" y="4125518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074419" h="88900">
                  <a:moveTo>
                    <a:pt x="13266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132664" y="88900"/>
                  </a:lnTo>
                  <a:lnTo>
                    <a:pt x="132664" y="38100"/>
                  </a:lnTo>
                  <a:close/>
                </a:path>
                <a:path w="10744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074419" h="88900">
                  <a:moveTo>
                    <a:pt x="498983" y="38100"/>
                  </a:moveTo>
                  <a:lnTo>
                    <a:pt x="454748" y="38100"/>
                  </a:lnTo>
                  <a:lnTo>
                    <a:pt x="454748" y="88900"/>
                  </a:lnTo>
                  <a:lnTo>
                    <a:pt x="498983" y="88900"/>
                  </a:lnTo>
                  <a:lnTo>
                    <a:pt x="498983" y="38100"/>
                  </a:lnTo>
                  <a:close/>
                </a:path>
                <a:path w="1074419" h="88900">
                  <a:moveTo>
                    <a:pt x="593763" y="38100"/>
                  </a:moveTo>
                  <a:lnTo>
                    <a:pt x="549529" y="38100"/>
                  </a:lnTo>
                  <a:lnTo>
                    <a:pt x="549529" y="88900"/>
                  </a:lnTo>
                  <a:lnTo>
                    <a:pt x="593763" y="88900"/>
                  </a:lnTo>
                  <a:lnTo>
                    <a:pt x="593763" y="38100"/>
                  </a:lnTo>
                  <a:close/>
                </a:path>
                <a:path w="1074419" h="88900">
                  <a:moveTo>
                    <a:pt x="682180" y="38100"/>
                  </a:moveTo>
                  <a:lnTo>
                    <a:pt x="637946" y="38100"/>
                  </a:lnTo>
                  <a:lnTo>
                    <a:pt x="637946" y="88900"/>
                  </a:lnTo>
                  <a:lnTo>
                    <a:pt x="682180" y="88900"/>
                  </a:lnTo>
                  <a:lnTo>
                    <a:pt x="682180" y="38100"/>
                  </a:lnTo>
                  <a:close/>
                </a:path>
                <a:path w="1074419" h="88900">
                  <a:moveTo>
                    <a:pt x="959954" y="38100"/>
                  </a:moveTo>
                  <a:lnTo>
                    <a:pt x="915924" y="38100"/>
                  </a:lnTo>
                  <a:lnTo>
                    <a:pt x="915924" y="0"/>
                  </a:lnTo>
                  <a:lnTo>
                    <a:pt x="776897" y="0"/>
                  </a:lnTo>
                  <a:lnTo>
                    <a:pt x="776897" y="38100"/>
                  </a:lnTo>
                  <a:lnTo>
                    <a:pt x="732726" y="38100"/>
                  </a:lnTo>
                  <a:lnTo>
                    <a:pt x="732726" y="88900"/>
                  </a:lnTo>
                  <a:lnTo>
                    <a:pt x="776960" y="88900"/>
                  </a:lnTo>
                  <a:lnTo>
                    <a:pt x="776960" y="38100"/>
                  </a:lnTo>
                  <a:lnTo>
                    <a:pt x="821143" y="38100"/>
                  </a:lnTo>
                  <a:lnTo>
                    <a:pt x="821143" y="88900"/>
                  </a:lnTo>
                  <a:lnTo>
                    <a:pt x="865378" y="88900"/>
                  </a:lnTo>
                  <a:lnTo>
                    <a:pt x="865378" y="38100"/>
                  </a:lnTo>
                  <a:lnTo>
                    <a:pt x="915708" y="38100"/>
                  </a:lnTo>
                  <a:lnTo>
                    <a:pt x="915708" y="88900"/>
                  </a:lnTo>
                  <a:lnTo>
                    <a:pt x="959954" y="88900"/>
                  </a:lnTo>
                  <a:lnTo>
                    <a:pt x="959954" y="38100"/>
                  </a:lnTo>
                  <a:close/>
                </a:path>
                <a:path w="1074419" h="88900">
                  <a:moveTo>
                    <a:pt x="1074204" y="0"/>
                  </a:moveTo>
                  <a:lnTo>
                    <a:pt x="959954" y="0"/>
                  </a:lnTo>
                  <a:lnTo>
                    <a:pt x="959954" y="38100"/>
                  </a:lnTo>
                  <a:lnTo>
                    <a:pt x="1004201" y="38100"/>
                  </a:lnTo>
                  <a:lnTo>
                    <a:pt x="1004201" y="88900"/>
                  </a:lnTo>
                  <a:lnTo>
                    <a:pt x="1048512" y="88900"/>
                  </a:lnTo>
                  <a:lnTo>
                    <a:pt x="1048512" y="38100"/>
                  </a:lnTo>
                  <a:lnTo>
                    <a:pt x="1074204" y="38100"/>
                  </a:lnTo>
                  <a:lnTo>
                    <a:pt x="107420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7257975" y="423980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302214" y="4214418"/>
              <a:ext cx="986155" cy="88900"/>
            </a:xfrm>
            <a:custGeom>
              <a:avLst/>
              <a:gdLst/>
              <a:ahLst/>
              <a:cxnLst/>
              <a:rect l="l" t="t" r="r" b="b"/>
              <a:pathLst>
                <a:path w="986155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98615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86155" h="88900">
                  <a:moveTo>
                    <a:pt x="732790" y="0"/>
                  </a:moveTo>
                  <a:lnTo>
                    <a:pt x="593763" y="0"/>
                  </a:lnTo>
                  <a:lnTo>
                    <a:pt x="593763" y="50800"/>
                  </a:lnTo>
                  <a:lnTo>
                    <a:pt x="732790" y="50800"/>
                  </a:lnTo>
                  <a:lnTo>
                    <a:pt x="732790" y="0"/>
                  </a:lnTo>
                  <a:close/>
                </a:path>
                <a:path w="986155" h="88900">
                  <a:moveTo>
                    <a:pt x="985786" y="0"/>
                  </a:moveTo>
                  <a:lnTo>
                    <a:pt x="776757" y="0"/>
                  </a:lnTo>
                  <a:lnTo>
                    <a:pt x="776757" y="50800"/>
                  </a:lnTo>
                  <a:lnTo>
                    <a:pt x="985786" y="50800"/>
                  </a:lnTo>
                  <a:lnTo>
                    <a:pt x="98578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668546" y="42842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7346461" y="4303318"/>
              <a:ext cx="941705" cy="50800"/>
            </a:xfrm>
            <a:custGeom>
              <a:avLst/>
              <a:gdLst/>
              <a:ahLst/>
              <a:cxnLst/>
              <a:rect l="l" t="t" r="r" b="b"/>
              <a:pathLst>
                <a:path w="941705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941705" h="508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41705" h="50800">
                  <a:moveTo>
                    <a:pt x="233654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33654" y="50800"/>
                  </a:lnTo>
                  <a:lnTo>
                    <a:pt x="233654" y="0"/>
                  </a:lnTo>
                  <a:close/>
                </a:path>
                <a:path w="941705" h="50800">
                  <a:moveTo>
                    <a:pt x="32214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941705" h="50800">
                  <a:moveTo>
                    <a:pt x="416864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64" y="50800"/>
                  </a:lnTo>
                  <a:lnTo>
                    <a:pt x="416864" y="0"/>
                  </a:lnTo>
                  <a:close/>
                </a:path>
                <a:path w="941705" h="50800">
                  <a:moveTo>
                    <a:pt x="600062" y="0"/>
                  </a:moveTo>
                  <a:lnTo>
                    <a:pt x="461035" y="0"/>
                  </a:lnTo>
                  <a:lnTo>
                    <a:pt x="461035" y="50800"/>
                  </a:lnTo>
                  <a:lnTo>
                    <a:pt x="600062" y="50800"/>
                  </a:lnTo>
                  <a:lnTo>
                    <a:pt x="600062" y="0"/>
                  </a:lnTo>
                  <a:close/>
                </a:path>
                <a:path w="941705" h="50800">
                  <a:moveTo>
                    <a:pt x="941539" y="0"/>
                  </a:moveTo>
                  <a:lnTo>
                    <a:pt x="644017" y="0"/>
                  </a:lnTo>
                  <a:lnTo>
                    <a:pt x="644017" y="50800"/>
                  </a:lnTo>
                  <a:lnTo>
                    <a:pt x="941539" y="50800"/>
                  </a:lnTo>
                  <a:lnTo>
                    <a:pt x="941539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7485348" y="437950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9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346461" y="4354118"/>
              <a:ext cx="941705" cy="88900"/>
            </a:xfrm>
            <a:custGeom>
              <a:avLst/>
              <a:gdLst/>
              <a:ahLst/>
              <a:cxnLst/>
              <a:rect l="l" t="t" r="r" b="b"/>
              <a:pathLst>
                <a:path w="941705" h="88900">
                  <a:moveTo>
                    <a:pt x="50533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50800"/>
                  </a:lnTo>
                  <a:close/>
                </a:path>
                <a:path w="941705" h="88900">
                  <a:moveTo>
                    <a:pt x="138950" y="50800"/>
                  </a:moveTo>
                  <a:lnTo>
                    <a:pt x="94703" y="508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50800"/>
                  </a:lnTo>
                  <a:close/>
                </a:path>
                <a:path w="941705" h="88900">
                  <a:moveTo>
                    <a:pt x="233654" y="50800"/>
                  </a:moveTo>
                  <a:lnTo>
                    <a:pt x="183121" y="50800"/>
                  </a:lnTo>
                  <a:lnTo>
                    <a:pt x="183121" y="88900"/>
                  </a:lnTo>
                  <a:lnTo>
                    <a:pt x="233654" y="88900"/>
                  </a:lnTo>
                  <a:lnTo>
                    <a:pt x="233654" y="50800"/>
                  </a:lnTo>
                  <a:close/>
                </a:path>
                <a:path w="94170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41705" h="88900">
                  <a:moveTo>
                    <a:pt x="505345" y="50800"/>
                  </a:moveTo>
                  <a:lnTo>
                    <a:pt x="366318" y="50800"/>
                  </a:lnTo>
                  <a:lnTo>
                    <a:pt x="366318" y="88900"/>
                  </a:lnTo>
                  <a:lnTo>
                    <a:pt x="505345" y="88900"/>
                  </a:lnTo>
                  <a:lnTo>
                    <a:pt x="505345" y="50800"/>
                  </a:lnTo>
                  <a:close/>
                </a:path>
                <a:path w="941705" h="88900">
                  <a:moveTo>
                    <a:pt x="941539" y="50800"/>
                  </a:moveTo>
                  <a:lnTo>
                    <a:pt x="915847" y="50800"/>
                  </a:lnTo>
                  <a:lnTo>
                    <a:pt x="915847" y="0"/>
                  </a:lnTo>
                  <a:lnTo>
                    <a:pt x="783259" y="0"/>
                  </a:lnTo>
                  <a:lnTo>
                    <a:pt x="783259" y="50800"/>
                  </a:lnTo>
                  <a:lnTo>
                    <a:pt x="549236" y="50800"/>
                  </a:lnTo>
                  <a:lnTo>
                    <a:pt x="549236" y="88900"/>
                  </a:lnTo>
                  <a:lnTo>
                    <a:pt x="941539" y="88900"/>
                  </a:lnTo>
                  <a:lnTo>
                    <a:pt x="941539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7396929" y="4462055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8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7257968" y="4481118"/>
              <a:ext cx="1030605" cy="152400"/>
            </a:xfrm>
            <a:custGeom>
              <a:avLst/>
              <a:gdLst/>
              <a:ahLst/>
              <a:cxnLst/>
              <a:rect l="l" t="t" r="r" b="b"/>
              <a:pathLst>
                <a:path w="1030605" h="152400">
                  <a:moveTo>
                    <a:pt x="44246" y="101587"/>
                  </a:moveTo>
                  <a:lnTo>
                    <a:pt x="0" y="101587"/>
                  </a:lnTo>
                  <a:lnTo>
                    <a:pt x="0" y="152387"/>
                  </a:lnTo>
                  <a:lnTo>
                    <a:pt x="44246" y="152387"/>
                  </a:lnTo>
                  <a:lnTo>
                    <a:pt x="44246" y="101587"/>
                  </a:lnTo>
                  <a:close/>
                </a:path>
                <a:path w="1030605" h="1524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52400">
                  <a:moveTo>
                    <a:pt x="88493" y="50800"/>
                  </a:moveTo>
                  <a:lnTo>
                    <a:pt x="44246" y="50800"/>
                  </a:lnTo>
                  <a:lnTo>
                    <a:pt x="44246" y="101587"/>
                  </a:lnTo>
                  <a:lnTo>
                    <a:pt x="88493" y="101587"/>
                  </a:lnTo>
                  <a:lnTo>
                    <a:pt x="88493" y="50800"/>
                  </a:lnTo>
                  <a:close/>
                </a:path>
                <a:path w="1030605" h="152400">
                  <a:moveTo>
                    <a:pt x="139026" y="101587"/>
                  </a:moveTo>
                  <a:lnTo>
                    <a:pt x="88493" y="101587"/>
                  </a:lnTo>
                  <a:lnTo>
                    <a:pt x="88493" y="152387"/>
                  </a:lnTo>
                  <a:lnTo>
                    <a:pt x="139026" y="152387"/>
                  </a:lnTo>
                  <a:lnTo>
                    <a:pt x="139026" y="101587"/>
                  </a:lnTo>
                  <a:close/>
                </a:path>
                <a:path w="1030605" h="1524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52400">
                  <a:moveTo>
                    <a:pt x="271614" y="50800"/>
                  </a:moveTo>
                  <a:lnTo>
                    <a:pt x="227444" y="50800"/>
                  </a:lnTo>
                  <a:lnTo>
                    <a:pt x="227444" y="0"/>
                  </a:lnTo>
                  <a:lnTo>
                    <a:pt x="183197" y="0"/>
                  </a:lnTo>
                  <a:lnTo>
                    <a:pt x="183197" y="50800"/>
                  </a:lnTo>
                  <a:lnTo>
                    <a:pt x="227368" y="50800"/>
                  </a:lnTo>
                  <a:lnTo>
                    <a:pt x="227368" y="101587"/>
                  </a:lnTo>
                  <a:lnTo>
                    <a:pt x="183197" y="101587"/>
                  </a:lnTo>
                  <a:lnTo>
                    <a:pt x="183197" y="152387"/>
                  </a:lnTo>
                  <a:lnTo>
                    <a:pt x="227444" y="152387"/>
                  </a:lnTo>
                  <a:lnTo>
                    <a:pt x="227444" y="101587"/>
                  </a:lnTo>
                  <a:lnTo>
                    <a:pt x="271614" y="101587"/>
                  </a:lnTo>
                  <a:lnTo>
                    <a:pt x="271614" y="50800"/>
                  </a:lnTo>
                  <a:close/>
                </a:path>
                <a:path w="1030605" h="152400">
                  <a:moveTo>
                    <a:pt x="322148" y="0"/>
                  </a:moveTo>
                  <a:lnTo>
                    <a:pt x="271614" y="0"/>
                  </a:lnTo>
                  <a:lnTo>
                    <a:pt x="271614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030605" h="152400">
                  <a:moveTo>
                    <a:pt x="410641" y="101587"/>
                  </a:moveTo>
                  <a:lnTo>
                    <a:pt x="366395" y="101587"/>
                  </a:lnTo>
                  <a:lnTo>
                    <a:pt x="366395" y="50800"/>
                  </a:lnTo>
                  <a:lnTo>
                    <a:pt x="322148" y="50800"/>
                  </a:lnTo>
                  <a:lnTo>
                    <a:pt x="322148" y="101587"/>
                  </a:lnTo>
                  <a:lnTo>
                    <a:pt x="271614" y="101587"/>
                  </a:lnTo>
                  <a:lnTo>
                    <a:pt x="271614" y="152387"/>
                  </a:lnTo>
                  <a:lnTo>
                    <a:pt x="410641" y="152387"/>
                  </a:lnTo>
                  <a:lnTo>
                    <a:pt x="410641" y="101587"/>
                  </a:lnTo>
                  <a:close/>
                </a:path>
                <a:path w="1030605" h="152400">
                  <a:moveTo>
                    <a:pt x="410641" y="0"/>
                  </a:moveTo>
                  <a:lnTo>
                    <a:pt x="366395" y="0"/>
                  </a:lnTo>
                  <a:lnTo>
                    <a:pt x="366395" y="50800"/>
                  </a:lnTo>
                  <a:lnTo>
                    <a:pt x="410641" y="50800"/>
                  </a:lnTo>
                  <a:lnTo>
                    <a:pt x="410641" y="0"/>
                  </a:lnTo>
                  <a:close/>
                </a:path>
                <a:path w="1030605" h="152400">
                  <a:moveTo>
                    <a:pt x="1030033" y="0"/>
                  </a:moveTo>
                  <a:lnTo>
                    <a:pt x="871753" y="0"/>
                  </a:lnTo>
                  <a:lnTo>
                    <a:pt x="871753" y="50800"/>
                  </a:lnTo>
                  <a:lnTo>
                    <a:pt x="871753" y="101587"/>
                  </a:lnTo>
                  <a:lnTo>
                    <a:pt x="821207" y="101587"/>
                  </a:lnTo>
                  <a:lnTo>
                    <a:pt x="821207" y="50800"/>
                  </a:lnTo>
                  <a:lnTo>
                    <a:pt x="871753" y="50800"/>
                  </a:lnTo>
                  <a:lnTo>
                    <a:pt x="871753" y="0"/>
                  </a:lnTo>
                  <a:lnTo>
                    <a:pt x="688555" y="0"/>
                  </a:lnTo>
                  <a:lnTo>
                    <a:pt x="688555" y="50800"/>
                  </a:lnTo>
                  <a:lnTo>
                    <a:pt x="688555" y="101587"/>
                  </a:lnTo>
                  <a:lnTo>
                    <a:pt x="638009" y="101587"/>
                  </a:lnTo>
                  <a:lnTo>
                    <a:pt x="638009" y="50800"/>
                  </a:lnTo>
                  <a:lnTo>
                    <a:pt x="688555" y="50800"/>
                  </a:lnTo>
                  <a:lnTo>
                    <a:pt x="688555" y="0"/>
                  </a:lnTo>
                  <a:lnTo>
                    <a:pt x="549249" y="0"/>
                  </a:lnTo>
                  <a:lnTo>
                    <a:pt x="549249" y="50800"/>
                  </a:lnTo>
                  <a:lnTo>
                    <a:pt x="593483" y="50800"/>
                  </a:lnTo>
                  <a:lnTo>
                    <a:pt x="593483" y="101587"/>
                  </a:lnTo>
                  <a:lnTo>
                    <a:pt x="549249" y="101587"/>
                  </a:lnTo>
                  <a:lnTo>
                    <a:pt x="549249" y="50800"/>
                  </a:lnTo>
                  <a:lnTo>
                    <a:pt x="505358" y="50800"/>
                  </a:lnTo>
                  <a:lnTo>
                    <a:pt x="505358" y="0"/>
                  </a:lnTo>
                  <a:lnTo>
                    <a:pt x="505002" y="0"/>
                  </a:lnTo>
                  <a:lnTo>
                    <a:pt x="505002" y="50800"/>
                  </a:lnTo>
                  <a:lnTo>
                    <a:pt x="505002" y="101587"/>
                  </a:lnTo>
                  <a:lnTo>
                    <a:pt x="454888" y="101587"/>
                  </a:lnTo>
                  <a:lnTo>
                    <a:pt x="454888" y="50800"/>
                  </a:lnTo>
                  <a:lnTo>
                    <a:pt x="505002" y="50800"/>
                  </a:lnTo>
                  <a:lnTo>
                    <a:pt x="505002" y="0"/>
                  </a:lnTo>
                  <a:lnTo>
                    <a:pt x="454812" y="0"/>
                  </a:lnTo>
                  <a:lnTo>
                    <a:pt x="454812" y="50800"/>
                  </a:lnTo>
                  <a:lnTo>
                    <a:pt x="410641" y="50800"/>
                  </a:lnTo>
                  <a:lnTo>
                    <a:pt x="410641" y="101587"/>
                  </a:lnTo>
                  <a:lnTo>
                    <a:pt x="454469" y="101587"/>
                  </a:lnTo>
                  <a:lnTo>
                    <a:pt x="454469" y="152387"/>
                  </a:lnTo>
                  <a:lnTo>
                    <a:pt x="1030033" y="152387"/>
                  </a:lnTo>
                  <a:lnTo>
                    <a:pt x="1030033" y="101587"/>
                  </a:lnTo>
                  <a:lnTo>
                    <a:pt x="1004265" y="101587"/>
                  </a:lnTo>
                  <a:lnTo>
                    <a:pt x="100426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7396929" y="4652307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14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7257968" y="4671110"/>
              <a:ext cx="1004569" cy="88900"/>
            </a:xfrm>
            <a:custGeom>
              <a:avLst/>
              <a:gdLst/>
              <a:ahLst/>
              <a:cxnLst/>
              <a:rect l="l" t="t" r="r" b="b"/>
              <a:pathLst>
                <a:path w="1004569" h="88900">
                  <a:moveTo>
                    <a:pt x="44246" y="495"/>
                  </a:moveTo>
                  <a:lnTo>
                    <a:pt x="0" y="495"/>
                  </a:lnTo>
                  <a:lnTo>
                    <a:pt x="0" y="51295"/>
                  </a:lnTo>
                  <a:lnTo>
                    <a:pt x="44246" y="51295"/>
                  </a:lnTo>
                  <a:lnTo>
                    <a:pt x="44246" y="495"/>
                  </a:lnTo>
                  <a:close/>
                </a:path>
                <a:path w="1004569" h="88900">
                  <a:moveTo>
                    <a:pt x="139026" y="495"/>
                  </a:moveTo>
                  <a:lnTo>
                    <a:pt x="88493" y="495"/>
                  </a:lnTo>
                  <a:lnTo>
                    <a:pt x="88493" y="51295"/>
                  </a:lnTo>
                  <a:lnTo>
                    <a:pt x="139026" y="51295"/>
                  </a:lnTo>
                  <a:lnTo>
                    <a:pt x="139026" y="495"/>
                  </a:lnTo>
                  <a:close/>
                </a:path>
                <a:path w="1004569" h="88900">
                  <a:moveTo>
                    <a:pt x="227444" y="495"/>
                  </a:moveTo>
                  <a:lnTo>
                    <a:pt x="183197" y="495"/>
                  </a:lnTo>
                  <a:lnTo>
                    <a:pt x="183197" y="51295"/>
                  </a:lnTo>
                  <a:lnTo>
                    <a:pt x="227444" y="51295"/>
                  </a:lnTo>
                  <a:lnTo>
                    <a:pt x="227444" y="495"/>
                  </a:lnTo>
                  <a:close/>
                </a:path>
                <a:path w="1004569" h="88900">
                  <a:moveTo>
                    <a:pt x="322148" y="495"/>
                  </a:moveTo>
                  <a:lnTo>
                    <a:pt x="271614" y="495"/>
                  </a:lnTo>
                  <a:lnTo>
                    <a:pt x="271614" y="51295"/>
                  </a:lnTo>
                  <a:lnTo>
                    <a:pt x="322148" y="51295"/>
                  </a:lnTo>
                  <a:lnTo>
                    <a:pt x="322148" y="495"/>
                  </a:lnTo>
                  <a:close/>
                </a:path>
                <a:path w="1004569" h="88900">
                  <a:moveTo>
                    <a:pt x="505421" y="495"/>
                  </a:moveTo>
                  <a:lnTo>
                    <a:pt x="366395" y="495"/>
                  </a:lnTo>
                  <a:lnTo>
                    <a:pt x="366395" y="51295"/>
                  </a:lnTo>
                  <a:lnTo>
                    <a:pt x="505421" y="51295"/>
                  </a:lnTo>
                  <a:lnTo>
                    <a:pt x="505421" y="495"/>
                  </a:lnTo>
                  <a:close/>
                </a:path>
                <a:path w="1004569" h="88900">
                  <a:moveTo>
                    <a:pt x="1004265" y="0"/>
                  </a:moveTo>
                  <a:lnTo>
                    <a:pt x="549249" y="0"/>
                  </a:lnTo>
                  <a:lnTo>
                    <a:pt x="549249" y="5080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04265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7302220" y="4741455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7257968" y="4722405"/>
              <a:ext cx="960119" cy="88900"/>
            </a:xfrm>
            <a:custGeom>
              <a:avLst/>
              <a:gdLst/>
              <a:ahLst/>
              <a:cxnLst/>
              <a:rect l="l" t="t" r="r" b="b"/>
              <a:pathLst>
                <a:path w="9601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960119" h="88900">
                  <a:moveTo>
                    <a:pt x="139026" y="38100"/>
                  </a:moveTo>
                  <a:lnTo>
                    <a:pt x="88493" y="38100"/>
                  </a:lnTo>
                  <a:lnTo>
                    <a:pt x="88493" y="88900"/>
                  </a:lnTo>
                  <a:lnTo>
                    <a:pt x="139026" y="88900"/>
                  </a:lnTo>
                  <a:lnTo>
                    <a:pt x="139026" y="38100"/>
                  </a:lnTo>
                  <a:close/>
                </a:path>
                <a:path w="9601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960119" h="88900">
                  <a:moveTo>
                    <a:pt x="410641" y="38100"/>
                  </a:moveTo>
                  <a:lnTo>
                    <a:pt x="271614" y="38100"/>
                  </a:lnTo>
                  <a:lnTo>
                    <a:pt x="271614" y="88900"/>
                  </a:lnTo>
                  <a:lnTo>
                    <a:pt x="410641" y="88900"/>
                  </a:lnTo>
                  <a:lnTo>
                    <a:pt x="410641" y="38100"/>
                  </a:lnTo>
                  <a:close/>
                </a:path>
                <a:path w="960119" h="88900">
                  <a:moveTo>
                    <a:pt x="960031" y="38100"/>
                  </a:moveTo>
                  <a:lnTo>
                    <a:pt x="821207" y="38100"/>
                  </a:lnTo>
                  <a:lnTo>
                    <a:pt x="821207" y="0"/>
                  </a:lnTo>
                  <a:lnTo>
                    <a:pt x="688555" y="0"/>
                  </a:lnTo>
                  <a:lnTo>
                    <a:pt x="688555" y="38100"/>
                  </a:lnTo>
                  <a:lnTo>
                    <a:pt x="454469" y="38100"/>
                  </a:lnTo>
                  <a:lnTo>
                    <a:pt x="454469" y="88900"/>
                  </a:lnTo>
                  <a:lnTo>
                    <a:pt x="960031" y="88900"/>
                  </a:lnTo>
                  <a:lnTo>
                    <a:pt x="960031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7302220" y="4830107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533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7346385" y="4848910"/>
              <a:ext cx="827405" cy="153035"/>
            </a:xfrm>
            <a:custGeom>
              <a:avLst/>
              <a:gdLst/>
              <a:ahLst/>
              <a:cxnLst/>
              <a:rect l="l" t="t" r="r" b="b"/>
              <a:pathLst>
                <a:path w="827405" h="153035">
                  <a:moveTo>
                    <a:pt x="139026" y="102095"/>
                  </a:moveTo>
                  <a:lnTo>
                    <a:pt x="94780" y="102095"/>
                  </a:lnTo>
                  <a:lnTo>
                    <a:pt x="94780" y="51295"/>
                  </a:lnTo>
                  <a:lnTo>
                    <a:pt x="50609" y="51295"/>
                  </a:lnTo>
                  <a:lnTo>
                    <a:pt x="50609" y="495"/>
                  </a:lnTo>
                  <a:lnTo>
                    <a:pt x="76" y="495"/>
                  </a:lnTo>
                  <a:lnTo>
                    <a:pt x="76" y="51295"/>
                  </a:lnTo>
                  <a:lnTo>
                    <a:pt x="50533" y="51295"/>
                  </a:lnTo>
                  <a:lnTo>
                    <a:pt x="50533" y="102095"/>
                  </a:lnTo>
                  <a:lnTo>
                    <a:pt x="0" y="102095"/>
                  </a:lnTo>
                  <a:lnTo>
                    <a:pt x="0" y="152895"/>
                  </a:lnTo>
                  <a:lnTo>
                    <a:pt x="139026" y="152895"/>
                  </a:lnTo>
                  <a:lnTo>
                    <a:pt x="139026" y="102095"/>
                  </a:lnTo>
                  <a:close/>
                </a:path>
                <a:path w="827405" h="153035">
                  <a:moveTo>
                    <a:pt x="139026" y="495"/>
                  </a:moveTo>
                  <a:lnTo>
                    <a:pt x="94780" y="495"/>
                  </a:lnTo>
                  <a:lnTo>
                    <a:pt x="94780" y="51295"/>
                  </a:lnTo>
                  <a:lnTo>
                    <a:pt x="139026" y="51295"/>
                  </a:lnTo>
                  <a:lnTo>
                    <a:pt x="139026" y="495"/>
                  </a:lnTo>
                  <a:close/>
                </a:path>
                <a:path w="827405" h="153035">
                  <a:moveTo>
                    <a:pt x="783120" y="102095"/>
                  </a:moveTo>
                  <a:lnTo>
                    <a:pt x="732586" y="102095"/>
                  </a:lnTo>
                  <a:lnTo>
                    <a:pt x="732586" y="51295"/>
                  </a:lnTo>
                  <a:lnTo>
                    <a:pt x="600138" y="51295"/>
                  </a:lnTo>
                  <a:lnTo>
                    <a:pt x="600138" y="102095"/>
                  </a:lnTo>
                  <a:lnTo>
                    <a:pt x="549592" y="102095"/>
                  </a:lnTo>
                  <a:lnTo>
                    <a:pt x="549592" y="51295"/>
                  </a:lnTo>
                  <a:lnTo>
                    <a:pt x="505358" y="51295"/>
                  </a:lnTo>
                  <a:lnTo>
                    <a:pt x="505358" y="102095"/>
                  </a:lnTo>
                  <a:lnTo>
                    <a:pt x="461111" y="102095"/>
                  </a:lnTo>
                  <a:lnTo>
                    <a:pt x="461111" y="51295"/>
                  </a:lnTo>
                  <a:lnTo>
                    <a:pt x="416941" y="51295"/>
                  </a:lnTo>
                  <a:lnTo>
                    <a:pt x="416941" y="102095"/>
                  </a:lnTo>
                  <a:lnTo>
                    <a:pt x="366395" y="102095"/>
                  </a:lnTo>
                  <a:lnTo>
                    <a:pt x="366395" y="51295"/>
                  </a:lnTo>
                  <a:lnTo>
                    <a:pt x="321805" y="51295"/>
                  </a:lnTo>
                  <a:lnTo>
                    <a:pt x="321805" y="102095"/>
                  </a:lnTo>
                  <a:lnTo>
                    <a:pt x="277558" y="102095"/>
                  </a:lnTo>
                  <a:lnTo>
                    <a:pt x="277558" y="51295"/>
                  </a:lnTo>
                  <a:lnTo>
                    <a:pt x="233730" y="51295"/>
                  </a:lnTo>
                  <a:lnTo>
                    <a:pt x="233730" y="495"/>
                  </a:lnTo>
                  <a:lnTo>
                    <a:pt x="233311" y="495"/>
                  </a:lnTo>
                  <a:lnTo>
                    <a:pt x="233311" y="51295"/>
                  </a:lnTo>
                  <a:lnTo>
                    <a:pt x="233311" y="102095"/>
                  </a:lnTo>
                  <a:lnTo>
                    <a:pt x="183273" y="102095"/>
                  </a:lnTo>
                  <a:lnTo>
                    <a:pt x="183273" y="51295"/>
                  </a:lnTo>
                  <a:lnTo>
                    <a:pt x="233311" y="51295"/>
                  </a:lnTo>
                  <a:lnTo>
                    <a:pt x="233311" y="495"/>
                  </a:lnTo>
                  <a:lnTo>
                    <a:pt x="183197" y="495"/>
                  </a:lnTo>
                  <a:lnTo>
                    <a:pt x="183197" y="51295"/>
                  </a:lnTo>
                  <a:lnTo>
                    <a:pt x="139026" y="51295"/>
                  </a:lnTo>
                  <a:lnTo>
                    <a:pt x="139026" y="102095"/>
                  </a:lnTo>
                  <a:lnTo>
                    <a:pt x="182778" y="102095"/>
                  </a:lnTo>
                  <a:lnTo>
                    <a:pt x="182778" y="152895"/>
                  </a:lnTo>
                  <a:lnTo>
                    <a:pt x="783120" y="152895"/>
                  </a:lnTo>
                  <a:lnTo>
                    <a:pt x="783120" y="102095"/>
                  </a:lnTo>
                  <a:close/>
                </a:path>
                <a:path w="827405" h="153035">
                  <a:moveTo>
                    <a:pt x="827366" y="0"/>
                  </a:moveTo>
                  <a:lnTo>
                    <a:pt x="277558" y="0"/>
                  </a:lnTo>
                  <a:lnTo>
                    <a:pt x="277558" y="50800"/>
                  </a:lnTo>
                  <a:lnTo>
                    <a:pt x="827366" y="50800"/>
                  </a:lnTo>
                  <a:lnTo>
                    <a:pt x="82736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7396929" y="5020607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556" y="0"/>
                  </a:lnTo>
                </a:path>
              </a:pathLst>
            </a:custGeom>
            <a:ln w="38597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441102" y="5001805"/>
              <a:ext cx="638175" cy="127000"/>
            </a:xfrm>
            <a:custGeom>
              <a:avLst/>
              <a:gdLst/>
              <a:ahLst/>
              <a:cxnLst/>
              <a:rect l="l" t="t" r="r" b="b"/>
              <a:pathLst>
                <a:path w="638175" h="127000">
                  <a:moveTo>
                    <a:pt x="138950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38175" h="127000">
                  <a:moveTo>
                    <a:pt x="321868" y="38100"/>
                  </a:moveTo>
                  <a:lnTo>
                    <a:pt x="182841" y="38100"/>
                  </a:lnTo>
                  <a:lnTo>
                    <a:pt x="182841" y="88900"/>
                  </a:lnTo>
                  <a:lnTo>
                    <a:pt x="139014" y="88900"/>
                  </a:lnTo>
                  <a:lnTo>
                    <a:pt x="139014" y="127000"/>
                  </a:lnTo>
                  <a:lnTo>
                    <a:pt x="183261" y="127000"/>
                  </a:lnTo>
                  <a:lnTo>
                    <a:pt x="183261" y="88900"/>
                  </a:lnTo>
                  <a:lnTo>
                    <a:pt x="227088" y="88900"/>
                  </a:lnTo>
                  <a:lnTo>
                    <a:pt x="227088" y="127000"/>
                  </a:lnTo>
                  <a:lnTo>
                    <a:pt x="271335" y="127000"/>
                  </a:lnTo>
                  <a:lnTo>
                    <a:pt x="271335" y="88900"/>
                  </a:lnTo>
                  <a:lnTo>
                    <a:pt x="321868" y="88900"/>
                  </a:lnTo>
                  <a:lnTo>
                    <a:pt x="321868" y="38100"/>
                  </a:lnTo>
                  <a:close/>
                </a:path>
                <a:path w="638175" h="127000">
                  <a:moveTo>
                    <a:pt x="366458" y="88900"/>
                  </a:moveTo>
                  <a:lnTo>
                    <a:pt x="322224" y="88900"/>
                  </a:lnTo>
                  <a:lnTo>
                    <a:pt x="322224" y="127000"/>
                  </a:lnTo>
                  <a:lnTo>
                    <a:pt x="366458" y="127000"/>
                  </a:lnTo>
                  <a:lnTo>
                    <a:pt x="366458" y="88900"/>
                  </a:lnTo>
                  <a:close/>
                </a:path>
                <a:path w="638175" h="127000">
                  <a:moveTo>
                    <a:pt x="454596" y="88900"/>
                  </a:moveTo>
                  <a:lnTo>
                    <a:pt x="410349" y="88900"/>
                  </a:lnTo>
                  <a:lnTo>
                    <a:pt x="410349" y="127000"/>
                  </a:lnTo>
                  <a:lnTo>
                    <a:pt x="454596" y="127000"/>
                  </a:lnTo>
                  <a:lnTo>
                    <a:pt x="454596" y="88900"/>
                  </a:lnTo>
                  <a:close/>
                </a:path>
                <a:path w="638175" h="127000">
                  <a:moveTo>
                    <a:pt x="549376" y="37604"/>
                  </a:moveTo>
                  <a:lnTo>
                    <a:pt x="366115" y="37604"/>
                  </a:lnTo>
                  <a:lnTo>
                    <a:pt x="366115" y="88404"/>
                  </a:lnTo>
                  <a:lnTo>
                    <a:pt x="549376" y="88404"/>
                  </a:lnTo>
                  <a:lnTo>
                    <a:pt x="549376" y="37604"/>
                  </a:lnTo>
                  <a:close/>
                </a:path>
                <a:path w="638175" h="127000">
                  <a:moveTo>
                    <a:pt x="637870" y="0"/>
                  </a:moveTo>
                  <a:lnTo>
                    <a:pt x="593623" y="0"/>
                  </a:lnTo>
                  <a:lnTo>
                    <a:pt x="593623" y="38100"/>
                  </a:lnTo>
                  <a:lnTo>
                    <a:pt x="637870" y="38100"/>
                  </a:lnTo>
                  <a:lnTo>
                    <a:pt x="63787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0" name="object 170"/>
          <p:cNvSpPr/>
          <p:nvPr/>
        </p:nvSpPr>
        <p:spPr>
          <a:xfrm>
            <a:off x="18262384" y="8255727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4" h="38100">
                <a:moveTo>
                  <a:pt x="25616" y="38100"/>
                </a:moveTo>
                <a:lnTo>
                  <a:pt x="0" y="38100"/>
                </a:lnTo>
                <a:lnTo>
                  <a:pt x="0" y="0"/>
                </a:lnTo>
                <a:lnTo>
                  <a:pt x="25616" y="0"/>
                </a:lnTo>
                <a:lnTo>
                  <a:pt x="25616" y="38100"/>
                </a:lnTo>
                <a:close/>
              </a:path>
            </a:pathLst>
          </a:custGeom>
          <a:solidFill>
            <a:srgbClr val="6DE1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1" name="object 171"/>
          <p:cNvGrpSpPr/>
          <p:nvPr/>
        </p:nvGrpSpPr>
        <p:grpSpPr>
          <a:xfrm>
            <a:off x="16980068" y="7938227"/>
            <a:ext cx="1308100" cy="2336800"/>
            <a:chOff x="16980068" y="7938227"/>
            <a:chExt cx="1308100" cy="2336800"/>
          </a:xfrm>
        </p:grpSpPr>
        <p:sp>
          <p:nvSpPr>
            <p:cNvPr id="172" name="object 172"/>
            <p:cNvSpPr/>
            <p:nvPr/>
          </p:nvSpPr>
          <p:spPr>
            <a:xfrm>
              <a:off x="17163264" y="7938236"/>
              <a:ext cx="688975" cy="177800"/>
            </a:xfrm>
            <a:custGeom>
              <a:avLst/>
              <a:gdLst/>
              <a:ahLst/>
              <a:cxnLst/>
              <a:rect l="l" t="t" r="r" b="b"/>
              <a:pathLst>
                <a:path w="688975" h="177800">
                  <a:moveTo>
                    <a:pt x="50533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0533" y="177800"/>
                  </a:lnTo>
                  <a:lnTo>
                    <a:pt x="50533" y="127000"/>
                  </a:lnTo>
                  <a:close/>
                </a:path>
                <a:path w="688975" h="177800">
                  <a:moveTo>
                    <a:pt x="138950" y="127000"/>
                  </a:moveTo>
                  <a:lnTo>
                    <a:pt x="94703" y="127000"/>
                  </a:lnTo>
                  <a:lnTo>
                    <a:pt x="94703" y="177800"/>
                  </a:lnTo>
                  <a:lnTo>
                    <a:pt x="138950" y="177800"/>
                  </a:lnTo>
                  <a:lnTo>
                    <a:pt x="138950" y="127000"/>
                  </a:lnTo>
                  <a:close/>
                </a:path>
                <a:path w="688975" h="1778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688975" h="177800">
                  <a:moveTo>
                    <a:pt x="183197" y="88900"/>
                  </a:moveTo>
                  <a:lnTo>
                    <a:pt x="138950" y="88900"/>
                  </a:lnTo>
                  <a:lnTo>
                    <a:pt x="138950" y="127000"/>
                  </a:lnTo>
                  <a:lnTo>
                    <a:pt x="183197" y="127000"/>
                  </a:lnTo>
                  <a:lnTo>
                    <a:pt x="183197" y="88900"/>
                  </a:lnTo>
                  <a:close/>
                </a:path>
                <a:path w="688975" h="177800">
                  <a:moveTo>
                    <a:pt x="277901" y="0"/>
                  </a:moveTo>
                  <a:lnTo>
                    <a:pt x="233654" y="0"/>
                  </a:lnTo>
                  <a:lnTo>
                    <a:pt x="233654" y="38100"/>
                  </a:ln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lnTo>
                    <a:pt x="277901" y="38100"/>
                  </a:lnTo>
                  <a:lnTo>
                    <a:pt x="277901" y="0"/>
                  </a:lnTo>
                  <a:close/>
                </a:path>
                <a:path w="688975" h="177800">
                  <a:moveTo>
                    <a:pt x="416852" y="38100"/>
                  </a:moveTo>
                  <a:lnTo>
                    <a:pt x="366318" y="38100"/>
                  </a:lnTo>
                  <a:lnTo>
                    <a:pt x="366318" y="88900"/>
                  </a:lnTo>
                  <a:lnTo>
                    <a:pt x="416852" y="88900"/>
                  </a:lnTo>
                  <a:lnTo>
                    <a:pt x="416852" y="38100"/>
                  </a:lnTo>
                  <a:close/>
                </a:path>
                <a:path w="688975" h="177800">
                  <a:moveTo>
                    <a:pt x="549516" y="37604"/>
                  </a:moveTo>
                  <a:lnTo>
                    <a:pt x="461098" y="37604"/>
                  </a:lnTo>
                  <a:lnTo>
                    <a:pt x="461098" y="88404"/>
                  </a:lnTo>
                  <a:lnTo>
                    <a:pt x="505345" y="88404"/>
                  </a:lnTo>
                  <a:lnTo>
                    <a:pt x="505345" y="126504"/>
                  </a:lnTo>
                  <a:lnTo>
                    <a:pt x="549516" y="126504"/>
                  </a:lnTo>
                  <a:lnTo>
                    <a:pt x="549516" y="88404"/>
                  </a:lnTo>
                  <a:lnTo>
                    <a:pt x="549516" y="37604"/>
                  </a:lnTo>
                  <a:close/>
                </a:path>
                <a:path w="688975" h="177800">
                  <a:moveTo>
                    <a:pt x="688479" y="127000"/>
                  </a:moveTo>
                  <a:lnTo>
                    <a:pt x="461098" y="127000"/>
                  </a:lnTo>
                  <a:lnTo>
                    <a:pt x="461098" y="88900"/>
                  </a:lnTo>
                  <a:lnTo>
                    <a:pt x="416852" y="88900"/>
                  </a:lnTo>
                  <a:lnTo>
                    <a:pt x="416852" y="127000"/>
                  </a:lnTo>
                  <a:lnTo>
                    <a:pt x="366318" y="127000"/>
                  </a:lnTo>
                  <a:lnTo>
                    <a:pt x="366318" y="88900"/>
                  </a:lnTo>
                  <a:lnTo>
                    <a:pt x="322148" y="88900"/>
                  </a:lnTo>
                  <a:lnTo>
                    <a:pt x="322148" y="38100"/>
                  </a:lnTo>
                  <a:lnTo>
                    <a:pt x="366318" y="38100"/>
                  </a:lnTo>
                  <a:lnTo>
                    <a:pt x="366318" y="0"/>
                  </a:lnTo>
                  <a:lnTo>
                    <a:pt x="322072" y="0"/>
                  </a:lnTo>
                  <a:lnTo>
                    <a:pt x="322072" y="38100"/>
                  </a:lnTo>
                  <a:lnTo>
                    <a:pt x="277901" y="38100"/>
                  </a:lnTo>
                  <a:lnTo>
                    <a:pt x="277901" y="88900"/>
                  </a:lnTo>
                  <a:lnTo>
                    <a:pt x="322072" y="88900"/>
                  </a:lnTo>
                  <a:lnTo>
                    <a:pt x="322072" y="127000"/>
                  </a:lnTo>
                  <a:lnTo>
                    <a:pt x="183261" y="127000"/>
                  </a:lnTo>
                  <a:lnTo>
                    <a:pt x="183261" y="177800"/>
                  </a:lnTo>
                  <a:lnTo>
                    <a:pt x="322224" y="177800"/>
                  </a:lnTo>
                  <a:lnTo>
                    <a:pt x="322224" y="127000"/>
                  </a:lnTo>
                  <a:lnTo>
                    <a:pt x="365899" y="127000"/>
                  </a:lnTo>
                  <a:lnTo>
                    <a:pt x="365899" y="177800"/>
                  </a:lnTo>
                  <a:lnTo>
                    <a:pt x="688479" y="177800"/>
                  </a:lnTo>
                  <a:lnTo>
                    <a:pt x="688479" y="1270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7213731" y="81350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7074846" y="8154136"/>
              <a:ext cx="960119" cy="190500"/>
            </a:xfrm>
            <a:custGeom>
              <a:avLst/>
              <a:gdLst/>
              <a:ahLst/>
              <a:cxnLst/>
              <a:rect l="l" t="t" r="r" b="b"/>
              <a:pathLst>
                <a:path w="960119" h="190500">
                  <a:moveTo>
                    <a:pt x="88417" y="50800"/>
                  </a:moveTo>
                  <a:lnTo>
                    <a:pt x="44246" y="50800"/>
                  </a:lnTo>
                  <a:lnTo>
                    <a:pt x="44246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960119" h="1905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60119" h="190500">
                  <a:moveTo>
                    <a:pt x="183121" y="139700"/>
                  </a:moveTo>
                  <a:lnTo>
                    <a:pt x="138950" y="139700"/>
                  </a:lnTo>
                  <a:lnTo>
                    <a:pt x="138950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874" y="139700"/>
                  </a:lnTo>
                  <a:lnTo>
                    <a:pt x="138874" y="190500"/>
                  </a:lnTo>
                  <a:lnTo>
                    <a:pt x="183121" y="190500"/>
                  </a:lnTo>
                  <a:lnTo>
                    <a:pt x="183121" y="139700"/>
                  </a:lnTo>
                  <a:close/>
                </a:path>
                <a:path w="960119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960119" h="190500">
                  <a:moveTo>
                    <a:pt x="22736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27368" y="50800"/>
                  </a:lnTo>
                  <a:lnTo>
                    <a:pt x="227368" y="0"/>
                  </a:lnTo>
                  <a:close/>
                </a:path>
                <a:path w="960119" h="190500">
                  <a:moveTo>
                    <a:pt x="410565" y="101600"/>
                  </a:moveTo>
                  <a:lnTo>
                    <a:pt x="366318" y="101600"/>
                  </a:lnTo>
                  <a:lnTo>
                    <a:pt x="366318" y="50800"/>
                  </a:lnTo>
                  <a:lnTo>
                    <a:pt x="322148" y="50800"/>
                  </a:lnTo>
                  <a:lnTo>
                    <a:pt x="322148" y="0"/>
                  </a:lnTo>
                  <a:lnTo>
                    <a:pt x="271614" y="0"/>
                  </a:lnTo>
                  <a:lnTo>
                    <a:pt x="271614" y="50800"/>
                  </a:lnTo>
                  <a:lnTo>
                    <a:pt x="322072" y="50800"/>
                  </a:lnTo>
                  <a:lnTo>
                    <a:pt x="322072" y="101600"/>
                  </a:lnTo>
                  <a:lnTo>
                    <a:pt x="271614" y="101600"/>
                  </a:lnTo>
                  <a:lnTo>
                    <a:pt x="271614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271538" y="101600"/>
                  </a:lnTo>
                  <a:lnTo>
                    <a:pt x="271538" y="139700"/>
                  </a:lnTo>
                  <a:lnTo>
                    <a:pt x="410565" y="139700"/>
                  </a:lnTo>
                  <a:lnTo>
                    <a:pt x="410565" y="101600"/>
                  </a:lnTo>
                  <a:close/>
                </a:path>
                <a:path w="960119" h="190500">
                  <a:moveTo>
                    <a:pt x="960018" y="101600"/>
                  </a:moveTo>
                  <a:lnTo>
                    <a:pt x="821067" y="101600"/>
                  </a:lnTo>
                  <a:lnTo>
                    <a:pt x="821067" y="50800"/>
                  </a:lnTo>
                  <a:lnTo>
                    <a:pt x="871601" y="50800"/>
                  </a:lnTo>
                  <a:lnTo>
                    <a:pt x="871601" y="0"/>
                  </a:lnTo>
                  <a:lnTo>
                    <a:pt x="688479" y="0"/>
                  </a:lnTo>
                  <a:lnTo>
                    <a:pt x="688479" y="50800"/>
                  </a:lnTo>
                  <a:lnTo>
                    <a:pt x="688479" y="101600"/>
                  </a:lnTo>
                  <a:lnTo>
                    <a:pt x="637933" y="101600"/>
                  </a:lnTo>
                  <a:lnTo>
                    <a:pt x="637933" y="50800"/>
                  </a:lnTo>
                  <a:lnTo>
                    <a:pt x="688479" y="50800"/>
                  </a:lnTo>
                  <a:lnTo>
                    <a:pt x="688479" y="0"/>
                  </a:lnTo>
                  <a:lnTo>
                    <a:pt x="549097" y="0"/>
                  </a:lnTo>
                  <a:lnTo>
                    <a:pt x="549097" y="50800"/>
                  </a:lnTo>
                  <a:lnTo>
                    <a:pt x="593344" y="50800"/>
                  </a:lnTo>
                  <a:lnTo>
                    <a:pt x="593344" y="101600"/>
                  </a:lnTo>
                  <a:lnTo>
                    <a:pt x="549097" y="101600"/>
                  </a:lnTo>
                  <a:lnTo>
                    <a:pt x="549097" y="50800"/>
                  </a:lnTo>
                  <a:lnTo>
                    <a:pt x="505345" y="50800"/>
                  </a:lnTo>
                  <a:lnTo>
                    <a:pt x="505345" y="0"/>
                  </a:lnTo>
                  <a:lnTo>
                    <a:pt x="504850" y="0"/>
                  </a:lnTo>
                  <a:lnTo>
                    <a:pt x="504850" y="50800"/>
                  </a:lnTo>
                  <a:lnTo>
                    <a:pt x="504850" y="101600"/>
                  </a:lnTo>
                  <a:lnTo>
                    <a:pt x="454812" y="101600"/>
                  </a:lnTo>
                  <a:lnTo>
                    <a:pt x="454812" y="50800"/>
                  </a:lnTo>
                  <a:lnTo>
                    <a:pt x="504850" y="50800"/>
                  </a:lnTo>
                  <a:lnTo>
                    <a:pt x="504850" y="0"/>
                  </a:lnTo>
                  <a:lnTo>
                    <a:pt x="366318" y="0"/>
                  </a:lnTo>
                  <a:lnTo>
                    <a:pt x="366318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454317" y="101600"/>
                  </a:lnTo>
                  <a:lnTo>
                    <a:pt x="454317" y="139700"/>
                  </a:lnTo>
                  <a:lnTo>
                    <a:pt x="960018" y="139700"/>
                  </a:lnTo>
                  <a:lnTo>
                    <a:pt x="960018" y="1016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7302220" y="8319227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40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6980066" y="8344141"/>
              <a:ext cx="1308100" cy="88900"/>
            </a:xfrm>
            <a:custGeom>
              <a:avLst/>
              <a:gdLst/>
              <a:ahLst/>
              <a:cxnLst/>
              <a:rect l="l" t="t" r="r" b="b"/>
              <a:pathLst>
                <a:path w="1308100" h="88900">
                  <a:moveTo>
                    <a:pt x="50533" y="495"/>
                  </a:moveTo>
                  <a:lnTo>
                    <a:pt x="0" y="495"/>
                  </a:lnTo>
                  <a:lnTo>
                    <a:pt x="0" y="51295"/>
                  </a:lnTo>
                  <a:lnTo>
                    <a:pt x="50533" y="51295"/>
                  </a:lnTo>
                  <a:lnTo>
                    <a:pt x="50533" y="495"/>
                  </a:lnTo>
                  <a:close/>
                </a:path>
                <a:path w="1308100" h="88900">
                  <a:moveTo>
                    <a:pt x="139026" y="495"/>
                  </a:moveTo>
                  <a:lnTo>
                    <a:pt x="94780" y="495"/>
                  </a:lnTo>
                  <a:lnTo>
                    <a:pt x="94780" y="51295"/>
                  </a:lnTo>
                  <a:lnTo>
                    <a:pt x="139026" y="51295"/>
                  </a:lnTo>
                  <a:lnTo>
                    <a:pt x="139026" y="495"/>
                  </a:lnTo>
                  <a:close/>
                </a:path>
                <a:path w="1308100" h="88900">
                  <a:moveTo>
                    <a:pt x="233730" y="495"/>
                  </a:moveTo>
                  <a:lnTo>
                    <a:pt x="183197" y="495"/>
                  </a:lnTo>
                  <a:lnTo>
                    <a:pt x="183197" y="51295"/>
                  </a:lnTo>
                  <a:lnTo>
                    <a:pt x="233730" y="51295"/>
                  </a:lnTo>
                  <a:lnTo>
                    <a:pt x="233730" y="495"/>
                  </a:lnTo>
                  <a:close/>
                </a:path>
                <a:path w="1308100" h="88900">
                  <a:moveTo>
                    <a:pt x="322148" y="495"/>
                  </a:moveTo>
                  <a:lnTo>
                    <a:pt x="277901" y="495"/>
                  </a:lnTo>
                  <a:lnTo>
                    <a:pt x="277901" y="51295"/>
                  </a:lnTo>
                  <a:lnTo>
                    <a:pt x="322148" y="51295"/>
                  </a:lnTo>
                  <a:lnTo>
                    <a:pt x="322148" y="495"/>
                  </a:lnTo>
                  <a:close/>
                </a:path>
                <a:path w="1308100" h="88900">
                  <a:moveTo>
                    <a:pt x="416928" y="495"/>
                  </a:moveTo>
                  <a:lnTo>
                    <a:pt x="366395" y="495"/>
                  </a:lnTo>
                  <a:lnTo>
                    <a:pt x="366395" y="51295"/>
                  </a:lnTo>
                  <a:lnTo>
                    <a:pt x="416928" y="51295"/>
                  </a:lnTo>
                  <a:lnTo>
                    <a:pt x="416928" y="495"/>
                  </a:lnTo>
                  <a:close/>
                </a:path>
                <a:path w="1308100" h="88900">
                  <a:moveTo>
                    <a:pt x="599630" y="495"/>
                  </a:moveTo>
                  <a:lnTo>
                    <a:pt x="460603" y="495"/>
                  </a:lnTo>
                  <a:lnTo>
                    <a:pt x="460603" y="51295"/>
                  </a:lnTo>
                  <a:lnTo>
                    <a:pt x="599630" y="51295"/>
                  </a:lnTo>
                  <a:lnTo>
                    <a:pt x="599630" y="495"/>
                  </a:lnTo>
                  <a:close/>
                </a:path>
                <a:path w="1308100" h="88900">
                  <a:moveTo>
                    <a:pt x="1098969" y="0"/>
                  </a:moveTo>
                  <a:lnTo>
                    <a:pt x="643877" y="0"/>
                  </a:lnTo>
                  <a:lnTo>
                    <a:pt x="643877" y="50800"/>
                  </a:lnTo>
                  <a:lnTo>
                    <a:pt x="1054938" y="50800"/>
                  </a:lnTo>
                  <a:lnTo>
                    <a:pt x="1054938" y="88900"/>
                  </a:lnTo>
                  <a:lnTo>
                    <a:pt x="1098969" y="88900"/>
                  </a:lnTo>
                  <a:lnTo>
                    <a:pt x="1098969" y="50800"/>
                  </a:lnTo>
                  <a:lnTo>
                    <a:pt x="1098969" y="0"/>
                  </a:lnTo>
                  <a:close/>
                </a:path>
                <a:path w="1308100" h="88900">
                  <a:moveTo>
                    <a:pt x="1307934" y="495"/>
                  </a:moveTo>
                  <a:lnTo>
                    <a:pt x="1282242" y="495"/>
                  </a:lnTo>
                  <a:lnTo>
                    <a:pt x="1282242" y="51295"/>
                  </a:lnTo>
                  <a:lnTo>
                    <a:pt x="1307934" y="51295"/>
                  </a:lnTo>
                  <a:lnTo>
                    <a:pt x="1307934" y="495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7119022" y="84144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6980066" y="8395436"/>
              <a:ext cx="1308100" cy="127000"/>
            </a:xfrm>
            <a:custGeom>
              <a:avLst/>
              <a:gdLst/>
              <a:ahLst/>
              <a:cxnLst/>
              <a:rect l="l" t="t" r="r" b="b"/>
              <a:pathLst>
                <a:path w="1308100" h="127000">
                  <a:moveTo>
                    <a:pt x="50533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38100"/>
                  </a:lnTo>
                  <a:close/>
                </a:path>
                <a:path w="1308100" h="127000">
                  <a:moveTo>
                    <a:pt x="138950" y="38100"/>
                  </a:moveTo>
                  <a:lnTo>
                    <a:pt x="94703" y="38100"/>
                  </a:lnTo>
                  <a:lnTo>
                    <a:pt x="94703" y="88900"/>
                  </a:lnTo>
                  <a:lnTo>
                    <a:pt x="50533" y="88900"/>
                  </a:lnTo>
                  <a:lnTo>
                    <a:pt x="50533" y="127000"/>
                  </a:lnTo>
                  <a:lnTo>
                    <a:pt x="94780" y="127000"/>
                  </a:lnTo>
                  <a:lnTo>
                    <a:pt x="94780" y="88900"/>
                  </a:lnTo>
                  <a:lnTo>
                    <a:pt x="138950" y="88900"/>
                  </a:lnTo>
                  <a:lnTo>
                    <a:pt x="138950" y="38100"/>
                  </a:lnTo>
                  <a:close/>
                </a:path>
                <a:path w="1308100" h="127000">
                  <a:moveTo>
                    <a:pt x="233730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33730" y="88900"/>
                  </a:lnTo>
                  <a:lnTo>
                    <a:pt x="233730" y="38100"/>
                  </a:lnTo>
                  <a:close/>
                </a:path>
                <a:path w="1308100" h="127000">
                  <a:moveTo>
                    <a:pt x="322148" y="38100"/>
                  </a:moveTo>
                  <a:lnTo>
                    <a:pt x="277901" y="381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38100"/>
                  </a:lnTo>
                  <a:close/>
                </a:path>
                <a:path w="1308100" h="127000">
                  <a:moveTo>
                    <a:pt x="1237932" y="38100"/>
                  </a:moveTo>
                  <a:lnTo>
                    <a:pt x="1010691" y="38100"/>
                  </a:lnTo>
                  <a:lnTo>
                    <a:pt x="1010691" y="0"/>
                  </a:lnTo>
                  <a:lnTo>
                    <a:pt x="966457" y="0"/>
                  </a:lnTo>
                  <a:lnTo>
                    <a:pt x="966457" y="38100"/>
                  </a:lnTo>
                  <a:lnTo>
                    <a:pt x="915911" y="38100"/>
                  </a:lnTo>
                  <a:lnTo>
                    <a:pt x="915911" y="0"/>
                  </a:lnTo>
                  <a:lnTo>
                    <a:pt x="783259" y="0"/>
                  </a:lnTo>
                  <a:lnTo>
                    <a:pt x="783259" y="38100"/>
                  </a:lnTo>
                  <a:lnTo>
                    <a:pt x="365823" y="38100"/>
                  </a:lnTo>
                  <a:lnTo>
                    <a:pt x="365823" y="88900"/>
                  </a:lnTo>
                  <a:lnTo>
                    <a:pt x="1237932" y="88900"/>
                  </a:lnTo>
                  <a:lnTo>
                    <a:pt x="1237932" y="38100"/>
                  </a:lnTo>
                  <a:close/>
                </a:path>
                <a:path w="1308100" h="127000">
                  <a:moveTo>
                    <a:pt x="1307934" y="38100"/>
                  </a:moveTo>
                  <a:lnTo>
                    <a:pt x="1282319" y="38100"/>
                  </a:lnTo>
                  <a:lnTo>
                    <a:pt x="1282319" y="0"/>
                  </a:lnTo>
                  <a:lnTo>
                    <a:pt x="1238072" y="0"/>
                  </a:lnTo>
                  <a:lnTo>
                    <a:pt x="1238072" y="38100"/>
                  </a:lnTo>
                  <a:lnTo>
                    <a:pt x="1282242" y="38100"/>
                  </a:lnTo>
                  <a:lnTo>
                    <a:pt x="1282242" y="88900"/>
                  </a:lnTo>
                  <a:lnTo>
                    <a:pt x="1307934" y="88900"/>
                  </a:lnTo>
                  <a:lnTo>
                    <a:pt x="130793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7119022" y="8503377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6980066" y="8522436"/>
              <a:ext cx="1308100" cy="50800"/>
            </a:xfrm>
            <a:custGeom>
              <a:avLst/>
              <a:gdLst/>
              <a:ahLst/>
              <a:cxnLst/>
              <a:rect l="l" t="t" r="r" b="b"/>
              <a:pathLst>
                <a:path w="1308100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308100" h="50800">
                  <a:moveTo>
                    <a:pt x="139026" y="0"/>
                  </a:moveTo>
                  <a:lnTo>
                    <a:pt x="94780" y="0"/>
                  </a:lnTo>
                  <a:lnTo>
                    <a:pt x="94780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308100" h="508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308100" h="50800">
                  <a:moveTo>
                    <a:pt x="41692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416928" y="50800"/>
                  </a:lnTo>
                  <a:lnTo>
                    <a:pt x="416928" y="0"/>
                  </a:lnTo>
                  <a:close/>
                </a:path>
                <a:path w="1308100" h="50800">
                  <a:moveTo>
                    <a:pt x="1307934" y="0"/>
                  </a:moveTo>
                  <a:lnTo>
                    <a:pt x="460603" y="0"/>
                  </a:lnTo>
                  <a:lnTo>
                    <a:pt x="460603" y="50800"/>
                  </a:lnTo>
                  <a:lnTo>
                    <a:pt x="1307934" y="50800"/>
                  </a:lnTo>
                  <a:lnTo>
                    <a:pt x="130793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7119022" y="8592277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7074846" y="8573236"/>
              <a:ext cx="1213485" cy="88900"/>
            </a:xfrm>
            <a:custGeom>
              <a:avLst/>
              <a:gdLst/>
              <a:ahLst/>
              <a:cxnLst/>
              <a:rect l="l" t="t" r="r" b="b"/>
              <a:pathLst>
                <a:path w="1213484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213484" h="88900">
                  <a:moveTo>
                    <a:pt x="22744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213484" h="88900">
                  <a:moveTo>
                    <a:pt x="1213154" y="38100"/>
                  </a:moveTo>
                  <a:lnTo>
                    <a:pt x="1187386" y="38100"/>
                  </a:lnTo>
                  <a:lnTo>
                    <a:pt x="1187386" y="0"/>
                  </a:lnTo>
                  <a:lnTo>
                    <a:pt x="1143292" y="0"/>
                  </a:lnTo>
                  <a:lnTo>
                    <a:pt x="1143292" y="38100"/>
                  </a:lnTo>
                  <a:lnTo>
                    <a:pt x="1099045" y="38100"/>
                  </a:lnTo>
                  <a:lnTo>
                    <a:pt x="1099045" y="0"/>
                  </a:lnTo>
                  <a:lnTo>
                    <a:pt x="1054874" y="0"/>
                  </a:lnTo>
                  <a:lnTo>
                    <a:pt x="1054874" y="38100"/>
                  </a:lnTo>
                  <a:lnTo>
                    <a:pt x="1004328" y="38100"/>
                  </a:lnTo>
                  <a:lnTo>
                    <a:pt x="1004328" y="0"/>
                  </a:lnTo>
                  <a:lnTo>
                    <a:pt x="871677" y="0"/>
                  </a:lnTo>
                  <a:lnTo>
                    <a:pt x="871677" y="38100"/>
                  </a:lnTo>
                  <a:lnTo>
                    <a:pt x="271043" y="38100"/>
                  </a:lnTo>
                  <a:lnTo>
                    <a:pt x="271043" y="88900"/>
                  </a:lnTo>
                  <a:lnTo>
                    <a:pt x="1213154" y="88900"/>
                  </a:lnTo>
                  <a:lnTo>
                    <a:pt x="1213154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7119022" y="8687527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221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7074846" y="8712936"/>
              <a:ext cx="1213485" cy="50800"/>
            </a:xfrm>
            <a:custGeom>
              <a:avLst/>
              <a:gdLst/>
              <a:ahLst/>
              <a:cxnLst/>
              <a:rect l="l" t="t" r="r" b="b"/>
              <a:pathLst>
                <a:path w="1213484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213484" h="50800">
                  <a:moveTo>
                    <a:pt x="138950" y="0"/>
                  </a:moveTo>
                  <a:lnTo>
                    <a:pt x="88417" y="0"/>
                  </a:lnTo>
                  <a:lnTo>
                    <a:pt x="88417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213484" h="50800">
                  <a:moveTo>
                    <a:pt x="322148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213484" h="50800">
                  <a:moveTo>
                    <a:pt x="688479" y="0"/>
                  </a:moveTo>
                  <a:lnTo>
                    <a:pt x="365823" y="0"/>
                  </a:lnTo>
                  <a:lnTo>
                    <a:pt x="365823" y="50800"/>
                  </a:lnTo>
                  <a:lnTo>
                    <a:pt x="688479" y="50800"/>
                  </a:lnTo>
                  <a:lnTo>
                    <a:pt x="688479" y="0"/>
                  </a:lnTo>
                  <a:close/>
                </a:path>
                <a:path w="1213484" h="50800">
                  <a:moveTo>
                    <a:pt x="1213154" y="0"/>
                  </a:moveTo>
                  <a:lnTo>
                    <a:pt x="732713" y="0"/>
                  </a:lnTo>
                  <a:lnTo>
                    <a:pt x="732713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119022" y="8782777"/>
              <a:ext cx="960755" cy="0"/>
            </a:xfrm>
            <a:custGeom>
              <a:avLst/>
              <a:gdLst/>
              <a:ahLst/>
              <a:cxnLst/>
              <a:rect l="l" t="t" r="r" b="b"/>
              <a:pathLst>
                <a:path w="960755">
                  <a:moveTo>
                    <a:pt x="0" y="0"/>
                  </a:moveTo>
                  <a:lnTo>
                    <a:pt x="96016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7163187" y="8763736"/>
              <a:ext cx="1125220" cy="76200"/>
            </a:xfrm>
            <a:custGeom>
              <a:avLst/>
              <a:gdLst/>
              <a:ahLst/>
              <a:cxnLst/>
              <a:rect l="l" t="t" r="r" b="b"/>
              <a:pathLst>
                <a:path w="1125219" h="76200">
                  <a:moveTo>
                    <a:pt x="13902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9026" y="76200"/>
                  </a:lnTo>
                  <a:lnTo>
                    <a:pt x="139026" y="38100"/>
                  </a:lnTo>
                  <a:close/>
                </a:path>
                <a:path w="1125219" h="76200">
                  <a:moveTo>
                    <a:pt x="1124813" y="38100"/>
                  </a:moveTo>
                  <a:lnTo>
                    <a:pt x="1099045" y="38100"/>
                  </a:lnTo>
                  <a:lnTo>
                    <a:pt x="1099045" y="0"/>
                  </a:lnTo>
                  <a:lnTo>
                    <a:pt x="966533" y="0"/>
                  </a:lnTo>
                  <a:lnTo>
                    <a:pt x="966533" y="38100"/>
                  </a:lnTo>
                  <a:lnTo>
                    <a:pt x="182702" y="38100"/>
                  </a:lnTo>
                  <a:lnTo>
                    <a:pt x="182702" y="76200"/>
                  </a:lnTo>
                  <a:lnTo>
                    <a:pt x="1124813" y="76200"/>
                  </a:lnTo>
                  <a:lnTo>
                    <a:pt x="1124813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7213731" y="8865327"/>
              <a:ext cx="1049020" cy="0"/>
            </a:xfrm>
            <a:custGeom>
              <a:avLst/>
              <a:gdLst/>
              <a:ahLst/>
              <a:cxnLst/>
              <a:rect l="l" t="t" r="r" b="b"/>
              <a:pathLst>
                <a:path w="1049019">
                  <a:moveTo>
                    <a:pt x="0" y="0"/>
                  </a:moveTo>
                  <a:lnTo>
                    <a:pt x="1048512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7257968" y="8890736"/>
              <a:ext cx="1030605" cy="50800"/>
            </a:xfrm>
            <a:custGeom>
              <a:avLst/>
              <a:gdLst/>
              <a:ahLst/>
              <a:cxnLst/>
              <a:rect l="l" t="t" r="r" b="b"/>
              <a:pathLst>
                <a:path w="1030605" h="508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508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50800">
                  <a:moveTo>
                    <a:pt x="321729" y="0"/>
                  </a:moveTo>
                  <a:lnTo>
                    <a:pt x="182702" y="0"/>
                  </a:lnTo>
                  <a:lnTo>
                    <a:pt x="182702" y="50800"/>
                  </a:lnTo>
                  <a:lnTo>
                    <a:pt x="321729" y="50800"/>
                  </a:lnTo>
                  <a:lnTo>
                    <a:pt x="321729" y="0"/>
                  </a:lnTo>
                  <a:close/>
                </a:path>
                <a:path w="1030605" h="50800">
                  <a:moveTo>
                    <a:pt x="1030033" y="0"/>
                  </a:moveTo>
                  <a:lnTo>
                    <a:pt x="365975" y="0"/>
                  </a:lnTo>
                  <a:lnTo>
                    <a:pt x="36597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302220" y="8960577"/>
              <a:ext cx="960119" cy="0"/>
            </a:xfrm>
            <a:custGeom>
              <a:avLst/>
              <a:gdLst/>
              <a:ahLst/>
              <a:cxnLst/>
              <a:rect l="l" t="t" r="r" b="b"/>
              <a:pathLst>
                <a:path w="960119">
                  <a:moveTo>
                    <a:pt x="0" y="0"/>
                  </a:moveTo>
                  <a:lnTo>
                    <a:pt x="960023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7257968" y="8979636"/>
              <a:ext cx="1030605" cy="101600"/>
            </a:xfrm>
            <a:custGeom>
              <a:avLst/>
              <a:gdLst/>
              <a:ahLst/>
              <a:cxnLst/>
              <a:rect l="l" t="t" r="r" b="b"/>
              <a:pathLst>
                <a:path w="1030605" h="1016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016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01600">
                  <a:moveTo>
                    <a:pt x="227444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139026" y="50800"/>
                  </a:lnTo>
                  <a:lnTo>
                    <a:pt x="139026" y="101600"/>
                  </a:lnTo>
                  <a:lnTo>
                    <a:pt x="183273" y="101600"/>
                  </a:lnTo>
                  <a:lnTo>
                    <a:pt x="183273" y="50800"/>
                  </a:lnTo>
                  <a:lnTo>
                    <a:pt x="227444" y="50800"/>
                  </a:lnTo>
                  <a:lnTo>
                    <a:pt x="227444" y="0"/>
                  </a:lnTo>
                  <a:close/>
                </a:path>
                <a:path w="1030605" h="101600">
                  <a:moveTo>
                    <a:pt x="960031" y="0"/>
                  </a:moveTo>
                  <a:lnTo>
                    <a:pt x="271195" y="0"/>
                  </a:lnTo>
                  <a:lnTo>
                    <a:pt x="271195" y="50800"/>
                  </a:lnTo>
                  <a:lnTo>
                    <a:pt x="960031" y="50800"/>
                  </a:lnTo>
                  <a:lnTo>
                    <a:pt x="960031" y="0"/>
                  </a:lnTo>
                  <a:close/>
                </a:path>
                <a:path w="1030605" h="101600">
                  <a:moveTo>
                    <a:pt x="1030033" y="0"/>
                  </a:moveTo>
                  <a:lnTo>
                    <a:pt x="1004341" y="0"/>
                  </a:lnTo>
                  <a:lnTo>
                    <a:pt x="1004341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485418" y="9055827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966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7163264" y="9081236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33730" y="0"/>
                  </a:moveTo>
                  <a:lnTo>
                    <a:pt x="183197" y="0"/>
                  </a:lnTo>
                  <a:lnTo>
                    <a:pt x="183197" y="50800"/>
                  </a:lnTo>
                  <a:lnTo>
                    <a:pt x="233730" y="50800"/>
                  </a:lnTo>
                  <a:lnTo>
                    <a:pt x="233730" y="0"/>
                  </a:lnTo>
                  <a:close/>
                </a:path>
                <a:path w="1125219" h="88900">
                  <a:moveTo>
                    <a:pt x="366318" y="50800"/>
                  </a:moveTo>
                  <a:lnTo>
                    <a:pt x="322148" y="50800"/>
                  </a:lnTo>
                  <a:lnTo>
                    <a:pt x="322148" y="0"/>
                  </a:lnTo>
                  <a:lnTo>
                    <a:pt x="277901" y="0"/>
                  </a:lnTo>
                  <a:lnTo>
                    <a:pt x="277901" y="50800"/>
                  </a:lnTo>
                  <a:lnTo>
                    <a:pt x="322072" y="50800"/>
                  </a:lnTo>
                  <a:lnTo>
                    <a:pt x="322072" y="88900"/>
                  </a:lnTo>
                  <a:lnTo>
                    <a:pt x="366318" y="88900"/>
                  </a:lnTo>
                  <a:lnTo>
                    <a:pt x="366318" y="50800"/>
                  </a:lnTo>
                  <a:close/>
                </a:path>
                <a:path w="1125219" h="88900">
                  <a:moveTo>
                    <a:pt x="416852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52" y="50800"/>
                  </a:lnTo>
                  <a:lnTo>
                    <a:pt x="416852" y="0"/>
                  </a:lnTo>
                  <a:close/>
                </a:path>
                <a:path w="1125219" h="88900">
                  <a:moveTo>
                    <a:pt x="599706" y="0"/>
                  </a:moveTo>
                  <a:lnTo>
                    <a:pt x="460679" y="0"/>
                  </a:lnTo>
                  <a:lnTo>
                    <a:pt x="460679" y="50800"/>
                  </a:lnTo>
                  <a:lnTo>
                    <a:pt x="599706" y="50800"/>
                  </a:lnTo>
                  <a:lnTo>
                    <a:pt x="599706" y="0"/>
                  </a:lnTo>
                  <a:close/>
                </a:path>
                <a:path w="1125219" h="88900">
                  <a:moveTo>
                    <a:pt x="966241" y="0"/>
                  </a:moveTo>
                  <a:lnTo>
                    <a:pt x="643953" y="0"/>
                  </a:lnTo>
                  <a:lnTo>
                    <a:pt x="643953" y="50800"/>
                  </a:lnTo>
                  <a:lnTo>
                    <a:pt x="966241" y="50800"/>
                  </a:lnTo>
                  <a:lnTo>
                    <a:pt x="966241" y="0"/>
                  </a:lnTo>
                  <a:close/>
                </a:path>
                <a:path w="1125219" h="88900">
                  <a:moveTo>
                    <a:pt x="1054874" y="0"/>
                  </a:moveTo>
                  <a:lnTo>
                    <a:pt x="1010627" y="0"/>
                  </a:lnTo>
                  <a:lnTo>
                    <a:pt x="1010627" y="50800"/>
                  </a:lnTo>
                  <a:lnTo>
                    <a:pt x="1054874" y="50800"/>
                  </a:lnTo>
                  <a:lnTo>
                    <a:pt x="1054874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50800"/>
                  </a:lnTo>
                  <a:lnTo>
                    <a:pt x="1124737" y="508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7580127" y="9151077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7163264" y="9170136"/>
              <a:ext cx="1125220" cy="88900"/>
            </a:xfrm>
            <a:custGeom>
              <a:avLst/>
              <a:gdLst/>
              <a:ahLst/>
              <a:cxnLst/>
              <a:rect l="l" t="t" r="r" b="b"/>
              <a:pathLst>
                <a:path w="1125219" h="88900">
                  <a:moveTo>
                    <a:pt x="505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533" y="38100"/>
                  </a:lnTo>
                  <a:lnTo>
                    <a:pt x="50533" y="0"/>
                  </a:lnTo>
                  <a:close/>
                </a:path>
                <a:path w="1125219" h="88900">
                  <a:moveTo>
                    <a:pt x="138950" y="0"/>
                  </a:moveTo>
                  <a:lnTo>
                    <a:pt x="94703" y="0"/>
                  </a:lnTo>
                  <a:lnTo>
                    <a:pt x="94703" y="38100"/>
                  </a:lnTo>
                  <a:lnTo>
                    <a:pt x="138950" y="38100"/>
                  </a:lnTo>
                  <a:lnTo>
                    <a:pt x="138950" y="0"/>
                  </a:lnTo>
                  <a:close/>
                </a:path>
                <a:path w="1125219" h="88900">
                  <a:moveTo>
                    <a:pt x="277901" y="38100"/>
                  </a:moveTo>
                  <a:lnTo>
                    <a:pt x="233730" y="38100"/>
                  </a:lnTo>
                  <a:lnTo>
                    <a:pt x="233730" y="0"/>
                  </a:lnTo>
                  <a:lnTo>
                    <a:pt x="183197" y="0"/>
                  </a:lnTo>
                  <a:lnTo>
                    <a:pt x="183197" y="38100"/>
                  </a:lnTo>
                  <a:lnTo>
                    <a:pt x="233654" y="38100"/>
                  </a:lnTo>
                  <a:lnTo>
                    <a:pt x="233654" y="88900"/>
                  </a:lnTo>
                  <a:lnTo>
                    <a:pt x="277901" y="88900"/>
                  </a:lnTo>
                  <a:lnTo>
                    <a:pt x="277901" y="38100"/>
                  </a:lnTo>
                  <a:close/>
                </a:path>
                <a:path w="1125219" h="88900">
                  <a:moveTo>
                    <a:pt x="322148" y="0"/>
                  </a:moveTo>
                  <a:lnTo>
                    <a:pt x="277901" y="0"/>
                  </a:lnTo>
                  <a:lnTo>
                    <a:pt x="277901" y="38100"/>
                  </a:lnTo>
                  <a:lnTo>
                    <a:pt x="322148" y="38100"/>
                  </a:lnTo>
                  <a:lnTo>
                    <a:pt x="322148" y="0"/>
                  </a:lnTo>
                  <a:close/>
                </a:path>
                <a:path w="1125219" h="88900">
                  <a:moveTo>
                    <a:pt x="505345" y="0"/>
                  </a:moveTo>
                  <a:lnTo>
                    <a:pt x="366318" y="0"/>
                  </a:lnTo>
                  <a:lnTo>
                    <a:pt x="366318" y="38100"/>
                  </a:lnTo>
                  <a:lnTo>
                    <a:pt x="505345" y="38100"/>
                  </a:lnTo>
                  <a:lnTo>
                    <a:pt x="505345" y="0"/>
                  </a:lnTo>
                  <a:close/>
                </a:path>
                <a:path w="1125219" h="88900">
                  <a:moveTo>
                    <a:pt x="1054735" y="0"/>
                  </a:moveTo>
                  <a:lnTo>
                    <a:pt x="549173" y="0"/>
                  </a:lnTo>
                  <a:lnTo>
                    <a:pt x="549173" y="38100"/>
                  </a:lnTo>
                  <a:lnTo>
                    <a:pt x="1054735" y="38100"/>
                  </a:lnTo>
                  <a:lnTo>
                    <a:pt x="1054735" y="0"/>
                  </a:lnTo>
                  <a:close/>
                </a:path>
                <a:path w="1125219" h="88900">
                  <a:moveTo>
                    <a:pt x="1124737" y="0"/>
                  </a:moveTo>
                  <a:lnTo>
                    <a:pt x="1099045" y="0"/>
                  </a:lnTo>
                  <a:lnTo>
                    <a:pt x="1099045" y="38100"/>
                  </a:lnTo>
                  <a:lnTo>
                    <a:pt x="1124737" y="38100"/>
                  </a:lnTo>
                  <a:lnTo>
                    <a:pt x="1124737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580127" y="9233627"/>
              <a:ext cx="682625" cy="0"/>
            </a:xfrm>
            <a:custGeom>
              <a:avLst/>
              <a:gdLst/>
              <a:ahLst/>
              <a:cxnLst/>
              <a:rect l="l" t="t" r="r" b="b"/>
              <a:pathLst>
                <a:path w="682625">
                  <a:moveTo>
                    <a:pt x="0" y="0"/>
                  </a:moveTo>
                  <a:lnTo>
                    <a:pt x="68225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074848" y="9284427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119017" y="9259036"/>
              <a:ext cx="1169035" cy="88900"/>
            </a:xfrm>
            <a:custGeom>
              <a:avLst/>
              <a:gdLst/>
              <a:ahLst/>
              <a:cxnLst/>
              <a:rect l="l" t="t" r="r" b="b"/>
              <a:pathLst>
                <a:path w="1169034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169034" h="88900">
                  <a:moveTo>
                    <a:pt x="227444" y="50800"/>
                  </a:moveTo>
                  <a:lnTo>
                    <a:pt x="183197" y="508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50800"/>
                  </a:lnTo>
                  <a:close/>
                </a:path>
                <a:path w="1169034" h="88900">
                  <a:moveTo>
                    <a:pt x="410641" y="50800"/>
                  </a:moveTo>
                  <a:lnTo>
                    <a:pt x="366395" y="50800"/>
                  </a:lnTo>
                  <a:lnTo>
                    <a:pt x="366395" y="88900"/>
                  </a:lnTo>
                  <a:lnTo>
                    <a:pt x="410641" y="88900"/>
                  </a:lnTo>
                  <a:lnTo>
                    <a:pt x="410641" y="50800"/>
                  </a:lnTo>
                  <a:close/>
                </a:path>
                <a:path w="1169034" h="88900">
                  <a:moveTo>
                    <a:pt x="1010488" y="0"/>
                  </a:moveTo>
                  <a:lnTo>
                    <a:pt x="871461" y="0"/>
                  </a:lnTo>
                  <a:lnTo>
                    <a:pt x="871461" y="50800"/>
                  </a:lnTo>
                  <a:lnTo>
                    <a:pt x="1010488" y="50800"/>
                  </a:lnTo>
                  <a:lnTo>
                    <a:pt x="1010488" y="0"/>
                  </a:lnTo>
                  <a:close/>
                </a:path>
                <a:path w="1169034" h="88900">
                  <a:moveTo>
                    <a:pt x="1099121" y="0"/>
                  </a:moveTo>
                  <a:lnTo>
                    <a:pt x="1054874" y="0"/>
                  </a:lnTo>
                  <a:lnTo>
                    <a:pt x="1054874" y="50800"/>
                  </a:lnTo>
                  <a:lnTo>
                    <a:pt x="1099121" y="50800"/>
                  </a:lnTo>
                  <a:lnTo>
                    <a:pt x="1099121" y="0"/>
                  </a:lnTo>
                  <a:close/>
                </a:path>
                <a:path w="1169034" h="88900">
                  <a:moveTo>
                    <a:pt x="1168984" y="0"/>
                  </a:moveTo>
                  <a:lnTo>
                    <a:pt x="1143368" y="0"/>
                  </a:lnTo>
                  <a:lnTo>
                    <a:pt x="1143368" y="50800"/>
                  </a:lnTo>
                  <a:lnTo>
                    <a:pt x="1168984" y="50800"/>
                  </a:lnTo>
                  <a:lnTo>
                    <a:pt x="116898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668546" y="93288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7074848" y="9373327"/>
              <a:ext cx="777240" cy="0"/>
            </a:xfrm>
            <a:custGeom>
              <a:avLst/>
              <a:gdLst/>
              <a:ahLst/>
              <a:cxnLst/>
              <a:rect l="l" t="t" r="r" b="b"/>
              <a:pathLst>
                <a:path w="777240">
                  <a:moveTo>
                    <a:pt x="0" y="0"/>
                  </a:moveTo>
                  <a:lnTo>
                    <a:pt x="77689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7213721" y="9347936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1074419" h="88900">
                  <a:moveTo>
                    <a:pt x="132740" y="50800"/>
                  </a:moveTo>
                  <a:lnTo>
                    <a:pt x="88493" y="50800"/>
                  </a:lnTo>
                  <a:lnTo>
                    <a:pt x="88493" y="88900"/>
                  </a:lnTo>
                  <a:lnTo>
                    <a:pt x="132740" y="88900"/>
                  </a:lnTo>
                  <a:lnTo>
                    <a:pt x="132740" y="50800"/>
                  </a:lnTo>
                  <a:close/>
                </a:path>
                <a:path w="1074419" h="88900">
                  <a:moveTo>
                    <a:pt x="227520" y="50800"/>
                  </a:moveTo>
                  <a:lnTo>
                    <a:pt x="183273" y="50800"/>
                  </a:lnTo>
                  <a:lnTo>
                    <a:pt x="183273" y="88900"/>
                  </a:lnTo>
                  <a:lnTo>
                    <a:pt x="227520" y="88900"/>
                  </a:lnTo>
                  <a:lnTo>
                    <a:pt x="227520" y="50800"/>
                  </a:lnTo>
                  <a:close/>
                </a:path>
                <a:path w="1074419" h="88900">
                  <a:moveTo>
                    <a:pt x="315937" y="50800"/>
                  </a:moveTo>
                  <a:lnTo>
                    <a:pt x="271691" y="50800"/>
                  </a:lnTo>
                  <a:lnTo>
                    <a:pt x="271691" y="88900"/>
                  </a:lnTo>
                  <a:lnTo>
                    <a:pt x="315937" y="88900"/>
                  </a:lnTo>
                  <a:lnTo>
                    <a:pt x="315937" y="50800"/>
                  </a:lnTo>
                  <a:close/>
                </a:path>
                <a:path w="1074419" h="88900">
                  <a:moveTo>
                    <a:pt x="499059" y="50800"/>
                  </a:moveTo>
                  <a:lnTo>
                    <a:pt x="454825" y="50800"/>
                  </a:lnTo>
                  <a:lnTo>
                    <a:pt x="454825" y="88900"/>
                  </a:lnTo>
                  <a:lnTo>
                    <a:pt x="499059" y="88900"/>
                  </a:lnTo>
                  <a:lnTo>
                    <a:pt x="499059" y="50800"/>
                  </a:lnTo>
                  <a:close/>
                </a:path>
                <a:path w="1074419" h="88900">
                  <a:moveTo>
                    <a:pt x="821283" y="0"/>
                  </a:moveTo>
                  <a:lnTo>
                    <a:pt x="682256" y="0"/>
                  </a:lnTo>
                  <a:lnTo>
                    <a:pt x="682256" y="50800"/>
                  </a:lnTo>
                  <a:lnTo>
                    <a:pt x="821283" y="50800"/>
                  </a:lnTo>
                  <a:lnTo>
                    <a:pt x="821283" y="0"/>
                  </a:lnTo>
                  <a:close/>
                </a:path>
                <a:path w="1074419" h="88900">
                  <a:moveTo>
                    <a:pt x="1004417" y="0"/>
                  </a:moveTo>
                  <a:lnTo>
                    <a:pt x="865390" y="0"/>
                  </a:lnTo>
                  <a:lnTo>
                    <a:pt x="865390" y="50800"/>
                  </a:lnTo>
                  <a:lnTo>
                    <a:pt x="1004417" y="50800"/>
                  </a:lnTo>
                  <a:lnTo>
                    <a:pt x="1004417" y="0"/>
                  </a:lnTo>
                  <a:close/>
                </a:path>
                <a:path w="1074419" h="88900">
                  <a:moveTo>
                    <a:pt x="1074280" y="0"/>
                  </a:moveTo>
                  <a:lnTo>
                    <a:pt x="1048588" y="0"/>
                  </a:lnTo>
                  <a:lnTo>
                    <a:pt x="1048588" y="50800"/>
                  </a:lnTo>
                  <a:lnTo>
                    <a:pt x="1074280" y="50800"/>
                  </a:lnTo>
                  <a:lnTo>
                    <a:pt x="1074280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7763325" y="9417777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>
                  <a:moveTo>
                    <a:pt x="0" y="0"/>
                  </a:moveTo>
                  <a:lnTo>
                    <a:pt x="498917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7074848" y="9462227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5">
                  <a:moveTo>
                    <a:pt x="0" y="0"/>
                  </a:moveTo>
                  <a:lnTo>
                    <a:pt x="871675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7074846" y="9436836"/>
              <a:ext cx="1213485" cy="190500"/>
            </a:xfrm>
            <a:custGeom>
              <a:avLst/>
              <a:gdLst/>
              <a:ahLst/>
              <a:cxnLst/>
              <a:rect l="l" t="t" r="r" b="b"/>
              <a:pathLst>
                <a:path w="1213484" h="190500">
                  <a:moveTo>
                    <a:pt x="88417" y="50800"/>
                  </a:moveTo>
                  <a:lnTo>
                    <a:pt x="44170" y="50800"/>
                  </a:lnTo>
                  <a:lnTo>
                    <a:pt x="44170" y="101600"/>
                  </a:lnTo>
                  <a:lnTo>
                    <a:pt x="0" y="101600"/>
                  </a:lnTo>
                  <a:lnTo>
                    <a:pt x="0" y="139700"/>
                  </a:lnTo>
                  <a:lnTo>
                    <a:pt x="44170" y="139700"/>
                  </a:lnTo>
                  <a:lnTo>
                    <a:pt x="44170" y="190500"/>
                  </a:lnTo>
                  <a:lnTo>
                    <a:pt x="88417" y="190500"/>
                  </a:lnTo>
                  <a:lnTo>
                    <a:pt x="88417" y="139700"/>
                  </a:lnTo>
                  <a:lnTo>
                    <a:pt x="44246" y="139700"/>
                  </a:lnTo>
                  <a:lnTo>
                    <a:pt x="44246" y="101600"/>
                  </a:lnTo>
                  <a:lnTo>
                    <a:pt x="88417" y="101600"/>
                  </a:lnTo>
                  <a:lnTo>
                    <a:pt x="88417" y="50800"/>
                  </a:lnTo>
                  <a:close/>
                </a:path>
                <a:path w="1213484" h="190500">
                  <a:moveTo>
                    <a:pt x="183121" y="50800"/>
                  </a:moveTo>
                  <a:lnTo>
                    <a:pt x="138874" y="50800"/>
                  </a:lnTo>
                  <a:lnTo>
                    <a:pt x="138874" y="101600"/>
                  </a:lnTo>
                  <a:lnTo>
                    <a:pt x="88417" y="101600"/>
                  </a:lnTo>
                  <a:lnTo>
                    <a:pt x="88417" y="139700"/>
                  </a:lnTo>
                  <a:lnTo>
                    <a:pt x="138950" y="139700"/>
                  </a:lnTo>
                  <a:lnTo>
                    <a:pt x="138950" y="101600"/>
                  </a:lnTo>
                  <a:lnTo>
                    <a:pt x="183121" y="101600"/>
                  </a:lnTo>
                  <a:lnTo>
                    <a:pt x="183121" y="50800"/>
                  </a:lnTo>
                  <a:close/>
                </a:path>
                <a:path w="1213484" h="190500">
                  <a:moveTo>
                    <a:pt x="227368" y="101600"/>
                  </a:moveTo>
                  <a:lnTo>
                    <a:pt x="183121" y="101600"/>
                  </a:lnTo>
                  <a:lnTo>
                    <a:pt x="183121" y="139700"/>
                  </a:lnTo>
                  <a:lnTo>
                    <a:pt x="138950" y="139700"/>
                  </a:lnTo>
                  <a:lnTo>
                    <a:pt x="138950" y="190500"/>
                  </a:lnTo>
                  <a:lnTo>
                    <a:pt x="183197" y="190500"/>
                  </a:lnTo>
                  <a:lnTo>
                    <a:pt x="183197" y="139700"/>
                  </a:lnTo>
                  <a:lnTo>
                    <a:pt x="227368" y="139700"/>
                  </a:lnTo>
                  <a:lnTo>
                    <a:pt x="227368" y="101600"/>
                  </a:lnTo>
                  <a:close/>
                </a:path>
                <a:path w="1213484" h="190500">
                  <a:moveTo>
                    <a:pt x="271614" y="139700"/>
                  </a:moveTo>
                  <a:lnTo>
                    <a:pt x="227368" y="139700"/>
                  </a:lnTo>
                  <a:lnTo>
                    <a:pt x="227368" y="190500"/>
                  </a:lnTo>
                  <a:lnTo>
                    <a:pt x="271614" y="190500"/>
                  </a:lnTo>
                  <a:lnTo>
                    <a:pt x="271614" y="139700"/>
                  </a:lnTo>
                  <a:close/>
                </a:path>
                <a:path w="1213484" h="190500">
                  <a:moveTo>
                    <a:pt x="271614" y="50800"/>
                  </a:moveTo>
                  <a:lnTo>
                    <a:pt x="227368" y="50800"/>
                  </a:lnTo>
                  <a:lnTo>
                    <a:pt x="227368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213484" h="190500">
                  <a:moveTo>
                    <a:pt x="505269" y="101600"/>
                  </a:moveTo>
                  <a:lnTo>
                    <a:pt x="454812" y="101600"/>
                  </a:lnTo>
                  <a:lnTo>
                    <a:pt x="454812" y="50800"/>
                  </a:lnTo>
                  <a:lnTo>
                    <a:pt x="410565" y="50800"/>
                  </a:lnTo>
                  <a:lnTo>
                    <a:pt x="410565" y="101600"/>
                  </a:lnTo>
                  <a:lnTo>
                    <a:pt x="271678" y="101600"/>
                  </a:lnTo>
                  <a:lnTo>
                    <a:pt x="271614" y="139700"/>
                  </a:lnTo>
                  <a:lnTo>
                    <a:pt x="322148" y="139700"/>
                  </a:lnTo>
                  <a:lnTo>
                    <a:pt x="322148" y="190500"/>
                  </a:lnTo>
                  <a:lnTo>
                    <a:pt x="366395" y="190500"/>
                  </a:lnTo>
                  <a:lnTo>
                    <a:pt x="366395" y="139700"/>
                  </a:lnTo>
                  <a:lnTo>
                    <a:pt x="410641" y="139700"/>
                  </a:lnTo>
                  <a:lnTo>
                    <a:pt x="410641" y="101600"/>
                  </a:lnTo>
                  <a:lnTo>
                    <a:pt x="454736" y="101600"/>
                  </a:lnTo>
                  <a:lnTo>
                    <a:pt x="454736" y="139700"/>
                  </a:lnTo>
                  <a:lnTo>
                    <a:pt x="505269" y="139700"/>
                  </a:lnTo>
                  <a:lnTo>
                    <a:pt x="505269" y="101600"/>
                  </a:lnTo>
                  <a:close/>
                </a:path>
                <a:path w="1213484" h="190500">
                  <a:moveTo>
                    <a:pt x="549516" y="139700"/>
                  </a:moveTo>
                  <a:lnTo>
                    <a:pt x="505269" y="139700"/>
                  </a:lnTo>
                  <a:lnTo>
                    <a:pt x="505269" y="190500"/>
                  </a:lnTo>
                  <a:lnTo>
                    <a:pt x="549516" y="190500"/>
                  </a:lnTo>
                  <a:lnTo>
                    <a:pt x="549516" y="139700"/>
                  </a:lnTo>
                  <a:close/>
                </a:path>
                <a:path w="1213484" h="190500">
                  <a:moveTo>
                    <a:pt x="637933" y="50800"/>
                  </a:moveTo>
                  <a:lnTo>
                    <a:pt x="593699" y="50800"/>
                  </a:lnTo>
                  <a:lnTo>
                    <a:pt x="593699" y="101600"/>
                  </a:lnTo>
                  <a:lnTo>
                    <a:pt x="549516" y="101600"/>
                  </a:lnTo>
                  <a:lnTo>
                    <a:pt x="549516" y="139700"/>
                  </a:lnTo>
                  <a:lnTo>
                    <a:pt x="593763" y="139700"/>
                  </a:lnTo>
                  <a:lnTo>
                    <a:pt x="593763" y="101600"/>
                  </a:lnTo>
                  <a:lnTo>
                    <a:pt x="637933" y="101600"/>
                  </a:lnTo>
                  <a:lnTo>
                    <a:pt x="637933" y="50800"/>
                  </a:lnTo>
                  <a:close/>
                </a:path>
                <a:path w="1213484" h="190500">
                  <a:moveTo>
                    <a:pt x="688479" y="101600"/>
                  </a:moveTo>
                  <a:lnTo>
                    <a:pt x="637933" y="101600"/>
                  </a:lnTo>
                  <a:lnTo>
                    <a:pt x="637933" y="139700"/>
                  </a:lnTo>
                  <a:lnTo>
                    <a:pt x="688479" y="139700"/>
                  </a:lnTo>
                  <a:lnTo>
                    <a:pt x="688479" y="101600"/>
                  </a:lnTo>
                  <a:close/>
                </a:path>
                <a:path w="1213484" h="190500">
                  <a:moveTo>
                    <a:pt x="776897" y="101600"/>
                  </a:moveTo>
                  <a:lnTo>
                    <a:pt x="732650" y="101600"/>
                  </a:lnTo>
                  <a:lnTo>
                    <a:pt x="732650" y="139700"/>
                  </a:lnTo>
                  <a:lnTo>
                    <a:pt x="776897" y="139700"/>
                  </a:lnTo>
                  <a:lnTo>
                    <a:pt x="776897" y="101600"/>
                  </a:lnTo>
                  <a:close/>
                </a:path>
                <a:path w="1213484" h="190500">
                  <a:moveTo>
                    <a:pt x="821131" y="50800"/>
                  </a:moveTo>
                  <a:lnTo>
                    <a:pt x="776897" y="50800"/>
                  </a:lnTo>
                  <a:lnTo>
                    <a:pt x="776897" y="101600"/>
                  </a:lnTo>
                  <a:lnTo>
                    <a:pt x="821131" y="101600"/>
                  </a:lnTo>
                  <a:lnTo>
                    <a:pt x="821131" y="50800"/>
                  </a:lnTo>
                  <a:close/>
                </a:path>
                <a:path w="1213484" h="190500">
                  <a:moveTo>
                    <a:pt x="1213154" y="0"/>
                  </a:moveTo>
                  <a:lnTo>
                    <a:pt x="1098905" y="0"/>
                  </a:lnTo>
                  <a:lnTo>
                    <a:pt x="1098905" y="50800"/>
                  </a:lnTo>
                  <a:lnTo>
                    <a:pt x="1143152" y="50800"/>
                  </a:lnTo>
                  <a:lnTo>
                    <a:pt x="1143152" y="101600"/>
                  </a:lnTo>
                  <a:lnTo>
                    <a:pt x="1098905" y="101600"/>
                  </a:lnTo>
                  <a:lnTo>
                    <a:pt x="1098905" y="50800"/>
                  </a:lnTo>
                  <a:lnTo>
                    <a:pt x="1054874" y="50800"/>
                  </a:lnTo>
                  <a:lnTo>
                    <a:pt x="1054874" y="0"/>
                  </a:lnTo>
                  <a:lnTo>
                    <a:pt x="1054658" y="0"/>
                  </a:lnTo>
                  <a:lnTo>
                    <a:pt x="1054658" y="50800"/>
                  </a:lnTo>
                  <a:lnTo>
                    <a:pt x="1054658" y="101600"/>
                  </a:lnTo>
                  <a:lnTo>
                    <a:pt x="1004328" y="101600"/>
                  </a:lnTo>
                  <a:lnTo>
                    <a:pt x="1004328" y="50800"/>
                  </a:lnTo>
                  <a:lnTo>
                    <a:pt x="1054658" y="50800"/>
                  </a:lnTo>
                  <a:lnTo>
                    <a:pt x="1054658" y="0"/>
                  </a:lnTo>
                  <a:lnTo>
                    <a:pt x="960094" y="0"/>
                  </a:lnTo>
                  <a:lnTo>
                    <a:pt x="960094" y="50800"/>
                  </a:lnTo>
                  <a:lnTo>
                    <a:pt x="960094" y="101600"/>
                  </a:lnTo>
                  <a:lnTo>
                    <a:pt x="915911" y="101600"/>
                  </a:lnTo>
                  <a:lnTo>
                    <a:pt x="915911" y="50800"/>
                  </a:lnTo>
                  <a:lnTo>
                    <a:pt x="960094" y="50800"/>
                  </a:lnTo>
                  <a:lnTo>
                    <a:pt x="960094" y="0"/>
                  </a:lnTo>
                  <a:lnTo>
                    <a:pt x="915847" y="0"/>
                  </a:lnTo>
                  <a:lnTo>
                    <a:pt x="915847" y="50800"/>
                  </a:lnTo>
                  <a:lnTo>
                    <a:pt x="871677" y="50800"/>
                  </a:lnTo>
                  <a:lnTo>
                    <a:pt x="871677" y="101600"/>
                  </a:lnTo>
                  <a:lnTo>
                    <a:pt x="821131" y="101600"/>
                  </a:lnTo>
                  <a:lnTo>
                    <a:pt x="821131" y="139700"/>
                  </a:lnTo>
                  <a:lnTo>
                    <a:pt x="960158" y="139700"/>
                  </a:lnTo>
                  <a:lnTo>
                    <a:pt x="960158" y="101600"/>
                  </a:lnTo>
                  <a:lnTo>
                    <a:pt x="1004125" y="101600"/>
                  </a:lnTo>
                  <a:lnTo>
                    <a:pt x="1004125" y="139700"/>
                  </a:lnTo>
                  <a:lnTo>
                    <a:pt x="1213154" y="139700"/>
                  </a:lnTo>
                  <a:lnTo>
                    <a:pt x="1213154" y="101600"/>
                  </a:lnTo>
                  <a:lnTo>
                    <a:pt x="1187386" y="101600"/>
                  </a:lnTo>
                  <a:lnTo>
                    <a:pt x="1187386" y="50800"/>
                  </a:lnTo>
                  <a:lnTo>
                    <a:pt x="1213154" y="50800"/>
                  </a:lnTo>
                  <a:lnTo>
                    <a:pt x="121315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7668616" y="9601927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697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7163267" y="9646377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90">
                  <a:moveTo>
                    <a:pt x="0" y="0"/>
                  </a:moveTo>
                  <a:lnTo>
                    <a:pt x="783256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7213797" y="9627336"/>
              <a:ext cx="1074420" cy="88900"/>
            </a:xfrm>
            <a:custGeom>
              <a:avLst/>
              <a:gdLst/>
              <a:ahLst/>
              <a:cxnLst/>
              <a:rect l="l" t="t" r="r" b="b"/>
              <a:pathLst>
                <a:path w="1074419" h="88900">
                  <a:moveTo>
                    <a:pt x="44246" y="38100"/>
                  </a:moveTo>
                  <a:lnTo>
                    <a:pt x="0" y="381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38100"/>
                  </a:lnTo>
                  <a:close/>
                </a:path>
                <a:path w="1074419" h="88900">
                  <a:moveTo>
                    <a:pt x="132664" y="38100"/>
                  </a:moveTo>
                  <a:lnTo>
                    <a:pt x="88417" y="38100"/>
                  </a:lnTo>
                  <a:lnTo>
                    <a:pt x="88417" y="88900"/>
                  </a:lnTo>
                  <a:lnTo>
                    <a:pt x="132664" y="88900"/>
                  </a:lnTo>
                  <a:lnTo>
                    <a:pt x="132664" y="38100"/>
                  </a:lnTo>
                  <a:close/>
                </a:path>
                <a:path w="1074419" h="889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88900"/>
                  </a:lnTo>
                  <a:lnTo>
                    <a:pt x="227444" y="88900"/>
                  </a:lnTo>
                  <a:lnTo>
                    <a:pt x="227444" y="38100"/>
                  </a:lnTo>
                  <a:close/>
                </a:path>
                <a:path w="1074419" h="88900">
                  <a:moveTo>
                    <a:pt x="498983" y="38100"/>
                  </a:moveTo>
                  <a:lnTo>
                    <a:pt x="454748" y="38100"/>
                  </a:lnTo>
                  <a:lnTo>
                    <a:pt x="454748" y="88900"/>
                  </a:lnTo>
                  <a:lnTo>
                    <a:pt x="498983" y="88900"/>
                  </a:lnTo>
                  <a:lnTo>
                    <a:pt x="498983" y="38100"/>
                  </a:lnTo>
                  <a:close/>
                </a:path>
                <a:path w="1074419" h="88900">
                  <a:moveTo>
                    <a:pt x="593763" y="38100"/>
                  </a:moveTo>
                  <a:lnTo>
                    <a:pt x="549529" y="38100"/>
                  </a:lnTo>
                  <a:lnTo>
                    <a:pt x="549529" y="88900"/>
                  </a:lnTo>
                  <a:lnTo>
                    <a:pt x="593763" y="88900"/>
                  </a:lnTo>
                  <a:lnTo>
                    <a:pt x="593763" y="38100"/>
                  </a:lnTo>
                  <a:close/>
                </a:path>
                <a:path w="1074419" h="88900">
                  <a:moveTo>
                    <a:pt x="682180" y="38100"/>
                  </a:moveTo>
                  <a:lnTo>
                    <a:pt x="637946" y="38100"/>
                  </a:lnTo>
                  <a:lnTo>
                    <a:pt x="637946" y="88900"/>
                  </a:lnTo>
                  <a:lnTo>
                    <a:pt x="682180" y="88900"/>
                  </a:lnTo>
                  <a:lnTo>
                    <a:pt x="682180" y="38100"/>
                  </a:lnTo>
                  <a:close/>
                </a:path>
                <a:path w="1074419" h="88900">
                  <a:moveTo>
                    <a:pt x="959954" y="38100"/>
                  </a:moveTo>
                  <a:lnTo>
                    <a:pt x="915924" y="38100"/>
                  </a:lnTo>
                  <a:lnTo>
                    <a:pt x="915924" y="0"/>
                  </a:lnTo>
                  <a:lnTo>
                    <a:pt x="776897" y="0"/>
                  </a:lnTo>
                  <a:lnTo>
                    <a:pt x="776897" y="38100"/>
                  </a:lnTo>
                  <a:lnTo>
                    <a:pt x="732726" y="38100"/>
                  </a:lnTo>
                  <a:lnTo>
                    <a:pt x="732726" y="88900"/>
                  </a:lnTo>
                  <a:lnTo>
                    <a:pt x="776960" y="88900"/>
                  </a:lnTo>
                  <a:lnTo>
                    <a:pt x="776960" y="38100"/>
                  </a:lnTo>
                  <a:lnTo>
                    <a:pt x="821143" y="38100"/>
                  </a:lnTo>
                  <a:lnTo>
                    <a:pt x="821143" y="88900"/>
                  </a:lnTo>
                  <a:lnTo>
                    <a:pt x="865378" y="88900"/>
                  </a:lnTo>
                  <a:lnTo>
                    <a:pt x="865378" y="38100"/>
                  </a:lnTo>
                  <a:lnTo>
                    <a:pt x="915708" y="38100"/>
                  </a:lnTo>
                  <a:lnTo>
                    <a:pt x="915708" y="88900"/>
                  </a:lnTo>
                  <a:lnTo>
                    <a:pt x="959954" y="88900"/>
                  </a:lnTo>
                  <a:lnTo>
                    <a:pt x="959954" y="38100"/>
                  </a:lnTo>
                  <a:close/>
                </a:path>
                <a:path w="1074419" h="88900">
                  <a:moveTo>
                    <a:pt x="1074204" y="0"/>
                  </a:moveTo>
                  <a:lnTo>
                    <a:pt x="959954" y="0"/>
                  </a:lnTo>
                  <a:lnTo>
                    <a:pt x="959954" y="38100"/>
                  </a:lnTo>
                  <a:lnTo>
                    <a:pt x="1004201" y="38100"/>
                  </a:lnTo>
                  <a:lnTo>
                    <a:pt x="1004201" y="88900"/>
                  </a:lnTo>
                  <a:lnTo>
                    <a:pt x="1048512" y="88900"/>
                  </a:lnTo>
                  <a:lnTo>
                    <a:pt x="1048512" y="38100"/>
                  </a:lnTo>
                  <a:lnTo>
                    <a:pt x="1074204" y="38100"/>
                  </a:lnTo>
                  <a:lnTo>
                    <a:pt x="1074204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7257975" y="974162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8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7302214" y="9716236"/>
              <a:ext cx="986155" cy="88900"/>
            </a:xfrm>
            <a:custGeom>
              <a:avLst/>
              <a:gdLst/>
              <a:ahLst/>
              <a:cxnLst/>
              <a:rect l="l" t="t" r="r" b="b"/>
              <a:pathLst>
                <a:path w="986155" h="88900">
                  <a:moveTo>
                    <a:pt x="44246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44246" y="88900"/>
                  </a:lnTo>
                  <a:lnTo>
                    <a:pt x="44246" y="50800"/>
                  </a:lnTo>
                  <a:close/>
                </a:path>
                <a:path w="98615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86155" h="88900">
                  <a:moveTo>
                    <a:pt x="732790" y="0"/>
                  </a:moveTo>
                  <a:lnTo>
                    <a:pt x="593763" y="0"/>
                  </a:lnTo>
                  <a:lnTo>
                    <a:pt x="593763" y="50800"/>
                  </a:lnTo>
                  <a:lnTo>
                    <a:pt x="732790" y="50800"/>
                  </a:lnTo>
                  <a:lnTo>
                    <a:pt x="732790" y="0"/>
                  </a:lnTo>
                  <a:close/>
                </a:path>
                <a:path w="986155" h="88900">
                  <a:moveTo>
                    <a:pt x="985786" y="0"/>
                  </a:moveTo>
                  <a:lnTo>
                    <a:pt x="776757" y="0"/>
                  </a:lnTo>
                  <a:lnTo>
                    <a:pt x="776757" y="50800"/>
                  </a:lnTo>
                  <a:lnTo>
                    <a:pt x="985786" y="50800"/>
                  </a:lnTo>
                  <a:lnTo>
                    <a:pt x="985786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7668546" y="97860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7346461" y="9805136"/>
              <a:ext cx="941705" cy="50800"/>
            </a:xfrm>
            <a:custGeom>
              <a:avLst/>
              <a:gdLst/>
              <a:ahLst/>
              <a:cxnLst/>
              <a:rect l="l" t="t" r="r" b="b"/>
              <a:pathLst>
                <a:path w="941705" h="50800">
                  <a:moveTo>
                    <a:pt x="50533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0533" y="50800"/>
                  </a:lnTo>
                  <a:lnTo>
                    <a:pt x="50533" y="0"/>
                  </a:lnTo>
                  <a:close/>
                </a:path>
                <a:path w="941705" h="50800">
                  <a:moveTo>
                    <a:pt x="138950" y="0"/>
                  </a:moveTo>
                  <a:lnTo>
                    <a:pt x="94703" y="0"/>
                  </a:lnTo>
                  <a:lnTo>
                    <a:pt x="94703" y="50800"/>
                  </a:lnTo>
                  <a:lnTo>
                    <a:pt x="138950" y="50800"/>
                  </a:lnTo>
                  <a:lnTo>
                    <a:pt x="138950" y="0"/>
                  </a:lnTo>
                  <a:close/>
                </a:path>
                <a:path w="941705" h="50800">
                  <a:moveTo>
                    <a:pt x="233654" y="0"/>
                  </a:moveTo>
                  <a:lnTo>
                    <a:pt x="183121" y="0"/>
                  </a:lnTo>
                  <a:lnTo>
                    <a:pt x="183121" y="50800"/>
                  </a:lnTo>
                  <a:lnTo>
                    <a:pt x="233654" y="50800"/>
                  </a:lnTo>
                  <a:lnTo>
                    <a:pt x="233654" y="0"/>
                  </a:lnTo>
                  <a:close/>
                </a:path>
                <a:path w="941705" h="50800">
                  <a:moveTo>
                    <a:pt x="322148" y="0"/>
                  </a:moveTo>
                  <a:lnTo>
                    <a:pt x="277901" y="0"/>
                  </a:lnTo>
                  <a:lnTo>
                    <a:pt x="277901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941705" h="50800">
                  <a:moveTo>
                    <a:pt x="416864" y="0"/>
                  </a:moveTo>
                  <a:lnTo>
                    <a:pt x="366318" y="0"/>
                  </a:lnTo>
                  <a:lnTo>
                    <a:pt x="366318" y="50800"/>
                  </a:lnTo>
                  <a:lnTo>
                    <a:pt x="416864" y="50800"/>
                  </a:lnTo>
                  <a:lnTo>
                    <a:pt x="416864" y="0"/>
                  </a:lnTo>
                  <a:close/>
                </a:path>
                <a:path w="941705" h="50800">
                  <a:moveTo>
                    <a:pt x="600062" y="0"/>
                  </a:moveTo>
                  <a:lnTo>
                    <a:pt x="461035" y="0"/>
                  </a:lnTo>
                  <a:lnTo>
                    <a:pt x="461035" y="50800"/>
                  </a:lnTo>
                  <a:lnTo>
                    <a:pt x="600062" y="50800"/>
                  </a:lnTo>
                  <a:lnTo>
                    <a:pt x="600062" y="0"/>
                  </a:lnTo>
                  <a:close/>
                </a:path>
                <a:path w="941705" h="50800">
                  <a:moveTo>
                    <a:pt x="941539" y="0"/>
                  </a:moveTo>
                  <a:lnTo>
                    <a:pt x="644017" y="0"/>
                  </a:lnTo>
                  <a:lnTo>
                    <a:pt x="644017" y="50800"/>
                  </a:lnTo>
                  <a:lnTo>
                    <a:pt x="941539" y="50800"/>
                  </a:lnTo>
                  <a:lnTo>
                    <a:pt x="941539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7485348" y="988132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839" y="0"/>
                  </a:lnTo>
                </a:path>
              </a:pathLst>
            </a:custGeom>
            <a:ln w="508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7346461" y="9855936"/>
              <a:ext cx="941705" cy="88900"/>
            </a:xfrm>
            <a:custGeom>
              <a:avLst/>
              <a:gdLst/>
              <a:ahLst/>
              <a:cxnLst/>
              <a:rect l="l" t="t" r="r" b="b"/>
              <a:pathLst>
                <a:path w="941705" h="88900">
                  <a:moveTo>
                    <a:pt x="50533" y="50800"/>
                  </a:moveTo>
                  <a:lnTo>
                    <a:pt x="0" y="50800"/>
                  </a:lnTo>
                  <a:lnTo>
                    <a:pt x="0" y="88900"/>
                  </a:lnTo>
                  <a:lnTo>
                    <a:pt x="50533" y="88900"/>
                  </a:lnTo>
                  <a:lnTo>
                    <a:pt x="50533" y="50800"/>
                  </a:lnTo>
                  <a:close/>
                </a:path>
                <a:path w="941705" h="88900">
                  <a:moveTo>
                    <a:pt x="138950" y="50800"/>
                  </a:moveTo>
                  <a:lnTo>
                    <a:pt x="94703" y="50800"/>
                  </a:lnTo>
                  <a:lnTo>
                    <a:pt x="94703" y="88900"/>
                  </a:lnTo>
                  <a:lnTo>
                    <a:pt x="138950" y="88900"/>
                  </a:lnTo>
                  <a:lnTo>
                    <a:pt x="138950" y="50800"/>
                  </a:lnTo>
                  <a:close/>
                </a:path>
                <a:path w="941705" h="88900">
                  <a:moveTo>
                    <a:pt x="233654" y="50800"/>
                  </a:moveTo>
                  <a:lnTo>
                    <a:pt x="183121" y="50800"/>
                  </a:lnTo>
                  <a:lnTo>
                    <a:pt x="183121" y="88900"/>
                  </a:lnTo>
                  <a:lnTo>
                    <a:pt x="233654" y="88900"/>
                  </a:lnTo>
                  <a:lnTo>
                    <a:pt x="233654" y="50800"/>
                  </a:lnTo>
                  <a:close/>
                </a:path>
                <a:path w="941705" h="88900">
                  <a:moveTo>
                    <a:pt x="322148" y="50800"/>
                  </a:moveTo>
                  <a:lnTo>
                    <a:pt x="277901" y="50800"/>
                  </a:lnTo>
                  <a:lnTo>
                    <a:pt x="277901" y="88900"/>
                  </a:lnTo>
                  <a:lnTo>
                    <a:pt x="322148" y="88900"/>
                  </a:lnTo>
                  <a:lnTo>
                    <a:pt x="322148" y="50800"/>
                  </a:lnTo>
                  <a:close/>
                </a:path>
                <a:path w="941705" h="88900">
                  <a:moveTo>
                    <a:pt x="505345" y="50800"/>
                  </a:moveTo>
                  <a:lnTo>
                    <a:pt x="366318" y="50800"/>
                  </a:lnTo>
                  <a:lnTo>
                    <a:pt x="366318" y="88900"/>
                  </a:lnTo>
                  <a:lnTo>
                    <a:pt x="505345" y="88900"/>
                  </a:lnTo>
                  <a:lnTo>
                    <a:pt x="505345" y="50800"/>
                  </a:lnTo>
                  <a:close/>
                </a:path>
                <a:path w="941705" h="88900">
                  <a:moveTo>
                    <a:pt x="941539" y="50800"/>
                  </a:moveTo>
                  <a:lnTo>
                    <a:pt x="915847" y="50800"/>
                  </a:lnTo>
                  <a:lnTo>
                    <a:pt x="915847" y="0"/>
                  </a:lnTo>
                  <a:lnTo>
                    <a:pt x="783259" y="0"/>
                  </a:lnTo>
                  <a:lnTo>
                    <a:pt x="783259" y="50800"/>
                  </a:lnTo>
                  <a:lnTo>
                    <a:pt x="549236" y="50800"/>
                  </a:lnTo>
                  <a:lnTo>
                    <a:pt x="549236" y="88900"/>
                  </a:lnTo>
                  <a:lnTo>
                    <a:pt x="941539" y="88900"/>
                  </a:lnTo>
                  <a:lnTo>
                    <a:pt x="941539" y="508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396929" y="9963877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84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7257968" y="9982936"/>
              <a:ext cx="1030605" cy="152400"/>
            </a:xfrm>
            <a:custGeom>
              <a:avLst/>
              <a:gdLst/>
              <a:ahLst/>
              <a:cxnLst/>
              <a:rect l="l" t="t" r="r" b="b"/>
              <a:pathLst>
                <a:path w="1030605" h="152400">
                  <a:moveTo>
                    <a:pt x="44246" y="101600"/>
                  </a:moveTo>
                  <a:lnTo>
                    <a:pt x="0" y="101600"/>
                  </a:lnTo>
                  <a:lnTo>
                    <a:pt x="0" y="152400"/>
                  </a:lnTo>
                  <a:lnTo>
                    <a:pt x="44246" y="152400"/>
                  </a:lnTo>
                  <a:lnTo>
                    <a:pt x="44246" y="101600"/>
                  </a:lnTo>
                  <a:close/>
                </a:path>
                <a:path w="1030605" h="152400">
                  <a:moveTo>
                    <a:pt x="44246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0"/>
                  </a:lnTo>
                  <a:close/>
                </a:path>
                <a:path w="1030605" h="152400">
                  <a:moveTo>
                    <a:pt x="88493" y="50800"/>
                  </a:moveTo>
                  <a:lnTo>
                    <a:pt x="44246" y="50800"/>
                  </a:lnTo>
                  <a:lnTo>
                    <a:pt x="44246" y="101600"/>
                  </a:lnTo>
                  <a:lnTo>
                    <a:pt x="88493" y="101600"/>
                  </a:lnTo>
                  <a:lnTo>
                    <a:pt x="88493" y="50800"/>
                  </a:lnTo>
                  <a:close/>
                </a:path>
                <a:path w="1030605" h="152400">
                  <a:moveTo>
                    <a:pt x="139026" y="101600"/>
                  </a:moveTo>
                  <a:lnTo>
                    <a:pt x="88493" y="101600"/>
                  </a:lnTo>
                  <a:lnTo>
                    <a:pt x="88493" y="152400"/>
                  </a:lnTo>
                  <a:lnTo>
                    <a:pt x="139026" y="152400"/>
                  </a:lnTo>
                  <a:lnTo>
                    <a:pt x="139026" y="101600"/>
                  </a:lnTo>
                  <a:close/>
                </a:path>
                <a:path w="1030605" h="152400">
                  <a:moveTo>
                    <a:pt x="139026" y="0"/>
                  </a:moveTo>
                  <a:lnTo>
                    <a:pt x="88493" y="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0"/>
                  </a:lnTo>
                  <a:close/>
                </a:path>
                <a:path w="1030605" h="152400">
                  <a:moveTo>
                    <a:pt x="271614" y="50800"/>
                  </a:moveTo>
                  <a:lnTo>
                    <a:pt x="227444" y="50800"/>
                  </a:lnTo>
                  <a:lnTo>
                    <a:pt x="227444" y="0"/>
                  </a:lnTo>
                  <a:lnTo>
                    <a:pt x="183197" y="0"/>
                  </a:lnTo>
                  <a:lnTo>
                    <a:pt x="183197" y="50800"/>
                  </a:lnTo>
                  <a:lnTo>
                    <a:pt x="227368" y="50800"/>
                  </a:lnTo>
                  <a:lnTo>
                    <a:pt x="227368" y="101600"/>
                  </a:lnTo>
                  <a:lnTo>
                    <a:pt x="183197" y="101600"/>
                  </a:lnTo>
                  <a:lnTo>
                    <a:pt x="183197" y="152400"/>
                  </a:lnTo>
                  <a:lnTo>
                    <a:pt x="227444" y="152400"/>
                  </a:lnTo>
                  <a:lnTo>
                    <a:pt x="227444" y="101600"/>
                  </a:lnTo>
                  <a:lnTo>
                    <a:pt x="271614" y="101600"/>
                  </a:lnTo>
                  <a:lnTo>
                    <a:pt x="271614" y="50800"/>
                  </a:lnTo>
                  <a:close/>
                </a:path>
                <a:path w="1030605" h="152400">
                  <a:moveTo>
                    <a:pt x="322148" y="0"/>
                  </a:moveTo>
                  <a:lnTo>
                    <a:pt x="271614" y="0"/>
                  </a:lnTo>
                  <a:lnTo>
                    <a:pt x="271614" y="50800"/>
                  </a:lnTo>
                  <a:lnTo>
                    <a:pt x="322148" y="50800"/>
                  </a:lnTo>
                  <a:lnTo>
                    <a:pt x="322148" y="0"/>
                  </a:lnTo>
                  <a:close/>
                </a:path>
                <a:path w="1030605" h="152400">
                  <a:moveTo>
                    <a:pt x="410641" y="101600"/>
                  </a:moveTo>
                  <a:lnTo>
                    <a:pt x="366395" y="101600"/>
                  </a:lnTo>
                  <a:lnTo>
                    <a:pt x="366395" y="50800"/>
                  </a:lnTo>
                  <a:lnTo>
                    <a:pt x="322148" y="50800"/>
                  </a:lnTo>
                  <a:lnTo>
                    <a:pt x="322148" y="101600"/>
                  </a:lnTo>
                  <a:lnTo>
                    <a:pt x="271614" y="101600"/>
                  </a:lnTo>
                  <a:lnTo>
                    <a:pt x="271614" y="152400"/>
                  </a:lnTo>
                  <a:lnTo>
                    <a:pt x="410641" y="152400"/>
                  </a:lnTo>
                  <a:lnTo>
                    <a:pt x="410641" y="101600"/>
                  </a:lnTo>
                  <a:close/>
                </a:path>
                <a:path w="1030605" h="152400">
                  <a:moveTo>
                    <a:pt x="410641" y="0"/>
                  </a:moveTo>
                  <a:lnTo>
                    <a:pt x="366395" y="0"/>
                  </a:lnTo>
                  <a:lnTo>
                    <a:pt x="366395" y="50800"/>
                  </a:lnTo>
                  <a:lnTo>
                    <a:pt x="410641" y="50800"/>
                  </a:lnTo>
                  <a:lnTo>
                    <a:pt x="410641" y="0"/>
                  </a:lnTo>
                  <a:close/>
                </a:path>
                <a:path w="1030605" h="152400">
                  <a:moveTo>
                    <a:pt x="1030033" y="0"/>
                  </a:moveTo>
                  <a:lnTo>
                    <a:pt x="871753" y="0"/>
                  </a:lnTo>
                  <a:lnTo>
                    <a:pt x="871753" y="50800"/>
                  </a:lnTo>
                  <a:lnTo>
                    <a:pt x="871753" y="101600"/>
                  </a:lnTo>
                  <a:lnTo>
                    <a:pt x="821207" y="101600"/>
                  </a:lnTo>
                  <a:lnTo>
                    <a:pt x="821207" y="50800"/>
                  </a:lnTo>
                  <a:lnTo>
                    <a:pt x="871753" y="50800"/>
                  </a:lnTo>
                  <a:lnTo>
                    <a:pt x="871753" y="0"/>
                  </a:lnTo>
                  <a:lnTo>
                    <a:pt x="688555" y="0"/>
                  </a:lnTo>
                  <a:lnTo>
                    <a:pt x="688555" y="50800"/>
                  </a:lnTo>
                  <a:lnTo>
                    <a:pt x="688555" y="101600"/>
                  </a:lnTo>
                  <a:lnTo>
                    <a:pt x="638009" y="101600"/>
                  </a:lnTo>
                  <a:lnTo>
                    <a:pt x="638009" y="50800"/>
                  </a:lnTo>
                  <a:lnTo>
                    <a:pt x="688555" y="50800"/>
                  </a:lnTo>
                  <a:lnTo>
                    <a:pt x="688555" y="0"/>
                  </a:lnTo>
                  <a:lnTo>
                    <a:pt x="549249" y="0"/>
                  </a:lnTo>
                  <a:lnTo>
                    <a:pt x="549249" y="50800"/>
                  </a:lnTo>
                  <a:lnTo>
                    <a:pt x="593483" y="50800"/>
                  </a:lnTo>
                  <a:lnTo>
                    <a:pt x="593483" y="101600"/>
                  </a:lnTo>
                  <a:lnTo>
                    <a:pt x="549249" y="101600"/>
                  </a:lnTo>
                  <a:lnTo>
                    <a:pt x="549249" y="50800"/>
                  </a:lnTo>
                  <a:lnTo>
                    <a:pt x="505358" y="50800"/>
                  </a:lnTo>
                  <a:lnTo>
                    <a:pt x="505358" y="0"/>
                  </a:lnTo>
                  <a:lnTo>
                    <a:pt x="505002" y="0"/>
                  </a:lnTo>
                  <a:lnTo>
                    <a:pt x="505002" y="50800"/>
                  </a:lnTo>
                  <a:lnTo>
                    <a:pt x="505002" y="101600"/>
                  </a:lnTo>
                  <a:lnTo>
                    <a:pt x="454888" y="101600"/>
                  </a:lnTo>
                  <a:lnTo>
                    <a:pt x="454888" y="50800"/>
                  </a:lnTo>
                  <a:lnTo>
                    <a:pt x="505002" y="50800"/>
                  </a:lnTo>
                  <a:lnTo>
                    <a:pt x="505002" y="0"/>
                  </a:lnTo>
                  <a:lnTo>
                    <a:pt x="454812" y="0"/>
                  </a:lnTo>
                  <a:lnTo>
                    <a:pt x="454812" y="50800"/>
                  </a:lnTo>
                  <a:lnTo>
                    <a:pt x="410641" y="50800"/>
                  </a:lnTo>
                  <a:lnTo>
                    <a:pt x="410641" y="101600"/>
                  </a:lnTo>
                  <a:lnTo>
                    <a:pt x="454469" y="101600"/>
                  </a:lnTo>
                  <a:lnTo>
                    <a:pt x="454469" y="152400"/>
                  </a:lnTo>
                  <a:lnTo>
                    <a:pt x="1030033" y="152400"/>
                  </a:lnTo>
                  <a:lnTo>
                    <a:pt x="1030033" y="101600"/>
                  </a:lnTo>
                  <a:lnTo>
                    <a:pt x="1004265" y="101600"/>
                  </a:lnTo>
                  <a:lnTo>
                    <a:pt x="1004265" y="50800"/>
                  </a:lnTo>
                  <a:lnTo>
                    <a:pt x="1030033" y="50800"/>
                  </a:lnTo>
                  <a:lnTo>
                    <a:pt x="1030033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396929" y="10154128"/>
              <a:ext cx="865505" cy="0"/>
            </a:xfrm>
            <a:custGeom>
              <a:avLst/>
              <a:gdLst/>
              <a:ahLst/>
              <a:cxnLst/>
              <a:rect l="l" t="t" r="r" b="b"/>
              <a:pathLst>
                <a:path w="865505">
                  <a:moveTo>
                    <a:pt x="0" y="0"/>
                  </a:moveTo>
                  <a:lnTo>
                    <a:pt x="865314" y="0"/>
                  </a:lnTo>
                </a:path>
              </a:pathLst>
            </a:custGeom>
            <a:ln w="38596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257968" y="10172941"/>
              <a:ext cx="1004569" cy="88900"/>
            </a:xfrm>
            <a:custGeom>
              <a:avLst/>
              <a:gdLst/>
              <a:ahLst/>
              <a:cxnLst/>
              <a:rect l="l" t="t" r="r" b="b"/>
              <a:pathLst>
                <a:path w="1004569" h="88900">
                  <a:moveTo>
                    <a:pt x="44246" y="495"/>
                  </a:moveTo>
                  <a:lnTo>
                    <a:pt x="0" y="495"/>
                  </a:lnTo>
                  <a:lnTo>
                    <a:pt x="0" y="51295"/>
                  </a:lnTo>
                  <a:lnTo>
                    <a:pt x="44246" y="51295"/>
                  </a:lnTo>
                  <a:lnTo>
                    <a:pt x="44246" y="495"/>
                  </a:lnTo>
                  <a:close/>
                </a:path>
                <a:path w="1004569" h="88900">
                  <a:moveTo>
                    <a:pt x="139026" y="495"/>
                  </a:moveTo>
                  <a:lnTo>
                    <a:pt x="88493" y="495"/>
                  </a:lnTo>
                  <a:lnTo>
                    <a:pt x="88493" y="51295"/>
                  </a:lnTo>
                  <a:lnTo>
                    <a:pt x="139026" y="51295"/>
                  </a:lnTo>
                  <a:lnTo>
                    <a:pt x="139026" y="495"/>
                  </a:lnTo>
                  <a:close/>
                </a:path>
                <a:path w="1004569" h="88900">
                  <a:moveTo>
                    <a:pt x="227444" y="495"/>
                  </a:moveTo>
                  <a:lnTo>
                    <a:pt x="183197" y="495"/>
                  </a:lnTo>
                  <a:lnTo>
                    <a:pt x="183197" y="51295"/>
                  </a:lnTo>
                  <a:lnTo>
                    <a:pt x="227444" y="51295"/>
                  </a:lnTo>
                  <a:lnTo>
                    <a:pt x="227444" y="495"/>
                  </a:lnTo>
                  <a:close/>
                </a:path>
                <a:path w="1004569" h="88900">
                  <a:moveTo>
                    <a:pt x="322148" y="495"/>
                  </a:moveTo>
                  <a:lnTo>
                    <a:pt x="271614" y="495"/>
                  </a:lnTo>
                  <a:lnTo>
                    <a:pt x="271614" y="51295"/>
                  </a:lnTo>
                  <a:lnTo>
                    <a:pt x="322148" y="51295"/>
                  </a:lnTo>
                  <a:lnTo>
                    <a:pt x="322148" y="495"/>
                  </a:lnTo>
                  <a:close/>
                </a:path>
                <a:path w="1004569" h="88900">
                  <a:moveTo>
                    <a:pt x="505421" y="495"/>
                  </a:moveTo>
                  <a:lnTo>
                    <a:pt x="366395" y="495"/>
                  </a:lnTo>
                  <a:lnTo>
                    <a:pt x="366395" y="51295"/>
                  </a:lnTo>
                  <a:lnTo>
                    <a:pt x="505421" y="51295"/>
                  </a:lnTo>
                  <a:lnTo>
                    <a:pt x="505421" y="495"/>
                  </a:lnTo>
                  <a:close/>
                </a:path>
                <a:path w="1004569" h="88900">
                  <a:moveTo>
                    <a:pt x="1004265" y="0"/>
                  </a:moveTo>
                  <a:lnTo>
                    <a:pt x="549249" y="0"/>
                  </a:lnTo>
                  <a:lnTo>
                    <a:pt x="549249" y="50800"/>
                  </a:lnTo>
                  <a:lnTo>
                    <a:pt x="871753" y="50800"/>
                  </a:lnTo>
                  <a:lnTo>
                    <a:pt x="871753" y="88900"/>
                  </a:lnTo>
                  <a:lnTo>
                    <a:pt x="1004265" y="88900"/>
                  </a:lnTo>
                  <a:lnTo>
                    <a:pt x="1004265" y="50800"/>
                  </a:lnTo>
                  <a:lnTo>
                    <a:pt x="1004265" y="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7302220" y="10243277"/>
              <a:ext cx="594360" cy="0"/>
            </a:xfrm>
            <a:custGeom>
              <a:avLst/>
              <a:gdLst/>
              <a:ahLst/>
              <a:cxnLst/>
              <a:rect l="l" t="t" r="r" b="b"/>
              <a:pathLst>
                <a:path w="594359">
                  <a:moveTo>
                    <a:pt x="0" y="0"/>
                  </a:moveTo>
                  <a:lnTo>
                    <a:pt x="593768" y="0"/>
                  </a:lnTo>
                </a:path>
              </a:pathLst>
            </a:custGeom>
            <a:ln w="38100">
              <a:solidFill>
                <a:srgbClr val="6DE1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7257968" y="10224236"/>
              <a:ext cx="960119" cy="50800"/>
            </a:xfrm>
            <a:custGeom>
              <a:avLst/>
              <a:gdLst/>
              <a:ahLst/>
              <a:cxnLst/>
              <a:rect l="l" t="t" r="r" b="b"/>
              <a:pathLst>
                <a:path w="960119" h="50800">
                  <a:moveTo>
                    <a:pt x="44246" y="38100"/>
                  </a:moveTo>
                  <a:lnTo>
                    <a:pt x="0" y="38100"/>
                  </a:lnTo>
                  <a:lnTo>
                    <a:pt x="0" y="50800"/>
                  </a:lnTo>
                  <a:lnTo>
                    <a:pt x="44246" y="50800"/>
                  </a:lnTo>
                  <a:lnTo>
                    <a:pt x="44246" y="38100"/>
                  </a:lnTo>
                  <a:close/>
                </a:path>
                <a:path w="960119" h="50800">
                  <a:moveTo>
                    <a:pt x="139026" y="38100"/>
                  </a:moveTo>
                  <a:lnTo>
                    <a:pt x="88493" y="38100"/>
                  </a:lnTo>
                  <a:lnTo>
                    <a:pt x="88493" y="50800"/>
                  </a:lnTo>
                  <a:lnTo>
                    <a:pt x="139026" y="50800"/>
                  </a:lnTo>
                  <a:lnTo>
                    <a:pt x="139026" y="38100"/>
                  </a:lnTo>
                  <a:close/>
                </a:path>
                <a:path w="960119" h="50800">
                  <a:moveTo>
                    <a:pt x="227444" y="38100"/>
                  </a:moveTo>
                  <a:lnTo>
                    <a:pt x="183197" y="38100"/>
                  </a:lnTo>
                  <a:lnTo>
                    <a:pt x="183197" y="50800"/>
                  </a:lnTo>
                  <a:lnTo>
                    <a:pt x="227444" y="50800"/>
                  </a:lnTo>
                  <a:lnTo>
                    <a:pt x="227444" y="38100"/>
                  </a:lnTo>
                  <a:close/>
                </a:path>
                <a:path w="960119" h="50800">
                  <a:moveTo>
                    <a:pt x="410641" y="38100"/>
                  </a:moveTo>
                  <a:lnTo>
                    <a:pt x="271614" y="38100"/>
                  </a:lnTo>
                  <a:lnTo>
                    <a:pt x="271614" y="50800"/>
                  </a:lnTo>
                  <a:lnTo>
                    <a:pt x="410641" y="50800"/>
                  </a:lnTo>
                  <a:lnTo>
                    <a:pt x="410641" y="38100"/>
                  </a:lnTo>
                  <a:close/>
                </a:path>
                <a:path w="960119" h="50800">
                  <a:moveTo>
                    <a:pt x="960031" y="38100"/>
                  </a:moveTo>
                  <a:lnTo>
                    <a:pt x="821207" y="38100"/>
                  </a:lnTo>
                  <a:lnTo>
                    <a:pt x="821207" y="0"/>
                  </a:lnTo>
                  <a:lnTo>
                    <a:pt x="688555" y="0"/>
                  </a:lnTo>
                  <a:lnTo>
                    <a:pt x="688555" y="38100"/>
                  </a:lnTo>
                  <a:lnTo>
                    <a:pt x="454469" y="38100"/>
                  </a:lnTo>
                  <a:lnTo>
                    <a:pt x="454469" y="50800"/>
                  </a:lnTo>
                  <a:lnTo>
                    <a:pt x="960031" y="50800"/>
                  </a:lnTo>
                  <a:lnTo>
                    <a:pt x="960031" y="38100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32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50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0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1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1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124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30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936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251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92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932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73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1021"/>
                </a:lnTo>
                <a:lnTo>
                  <a:pt x="25413" y="12706"/>
                </a:lnTo>
                <a:lnTo>
                  <a:pt x="25413" y="14391"/>
                </a:lnTo>
                <a:lnTo>
                  <a:pt x="16012" y="25090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613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544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950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453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293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134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74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815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55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4964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7563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692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533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373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213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54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95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7358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893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734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575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415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255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096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937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133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973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814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654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495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3360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41766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4368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3786"/>
                </a:lnTo>
                <a:lnTo>
                  <a:pt x="31788" y="15894"/>
                </a:lnTo>
                <a:lnTo>
                  <a:pt x="31788" y="18001"/>
                </a:lnTo>
                <a:lnTo>
                  <a:pt x="20029" y="31385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334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1175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1015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0856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696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5374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3780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7536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7376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8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7217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057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6898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6738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6579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3775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3616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3456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3296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31376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2978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28188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10790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9976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9817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9658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9498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9338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91796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9020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6178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6018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5859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5699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5540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5380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52216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2417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2258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2098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1939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1779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2404"/>
                </a:lnTo>
                <a:lnTo>
                  <a:pt x="28601" y="14300"/>
                </a:lnTo>
                <a:lnTo>
                  <a:pt x="28601" y="16196"/>
                </a:lnTo>
                <a:lnTo>
                  <a:pt x="18020" y="28238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16204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814610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97212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8619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98459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8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98300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8140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7981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97821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976624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14820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4661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14501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14341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14182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14023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138638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31059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0900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30741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0581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30421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0262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0103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83634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47261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47101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5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46942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46782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46623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46463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46304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3462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3303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3143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2984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2824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62665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62505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79702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79542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79383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9223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9064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78904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87454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870056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95903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95744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4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95584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95424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95265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95106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94946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12104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11945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4" y="18102"/>
                </a:lnTo>
                <a:lnTo>
                  <a:pt x="928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4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11786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11626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11466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11307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1148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28344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28184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28025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27865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27706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7" y="28600"/>
                </a:moveTo>
                <a:lnTo>
                  <a:pt x="12404" y="28600"/>
                </a:lnTo>
                <a:lnTo>
                  <a:pt x="10580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27546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27387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356478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44545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44386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44226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44067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43907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43748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43588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60746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60587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0" y="6887"/>
                </a:lnTo>
                <a:lnTo>
                  <a:pt x="19031" y="9515"/>
                </a:lnTo>
                <a:lnTo>
                  <a:pt x="19030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60428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60268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2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2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60109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2404"/>
                </a:lnTo>
                <a:lnTo>
                  <a:pt x="28601" y="14300"/>
                </a:lnTo>
                <a:lnTo>
                  <a:pt x="28601" y="16196"/>
                </a:lnTo>
                <a:lnTo>
                  <a:pt x="18020" y="28238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59949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59790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76986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76827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0" y="6887"/>
                </a:lnTo>
                <a:lnTo>
                  <a:pt x="19031" y="9515"/>
                </a:lnTo>
                <a:lnTo>
                  <a:pt x="19030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76667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76507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76348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76189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76029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842900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7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7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93187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93028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92869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92709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2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92549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2404"/>
                </a:lnTo>
                <a:lnTo>
                  <a:pt x="28601" y="14300"/>
                </a:lnTo>
                <a:lnTo>
                  <a:pt x="28601" y="16196"/>
                </a:lnTo>
                <a:lnTo>
                  <a:pt x="18021" y="28238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92390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92231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5169"/>
                </a:lnTo>
                <a:lnTo>
                  <a:pt x="34976" y="17488"/>
                </a:lnTo>
                <a:lnTo>
                  <a:pt x="34976" y="19807"/>
                </a:lnTo>
                <a:lnTo>
                  <a:pt x="22037" y="34532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09389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9229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09070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8910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2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8751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8591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8432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25628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25469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25309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251500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24990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24831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24671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329322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41830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41670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1511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1351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1192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1032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40873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580313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578719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57712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57552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57393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57234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3786"/>
                </a:lnTo>
                <a:lnTo>
                  <a:pt x="31788" y="15894"/>
                </a:lnTo>
                <a:lnTo>
                  <a:pt x="31788" y="18002"/>
                </a:lnTo>
                <a:lnTo>
                  <a:pt x="20029" y="31385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57074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74271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741117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5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5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739523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73792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736332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734738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733144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8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8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815744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90472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90312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90153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89993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89834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89674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89515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06673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6514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6354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6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6" y="0"/>
                </a:lnTo>
                <a:lnTo>
                  <a:pt x="16795" y="1084"/>
                </a:lnTo>
                <a:lnTo>
                  <a:pt x="21133" y="5423"/>
                </a:lnTo>
                <a:lnTo>
                  <a:pt x="22218" y="8041"/>
                </a:lnTo>
                <a:lnTo>
                  <a:pt x="22218" y="11109"/>
                </a:lnTo>
                <a:lnTo>
                  <a:pt x="22218" y="14177"/>
                </a:lnTo>
                <a:lnTo>
                  <a:pt x="21133" y="16795"/>
                </a:lnTo>
                <a:lnTo>
                  <a:pt x="16795" y="21134"/>
                </a:lnTo>
                <a:lnTo>
                  <a:pt x="14176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6195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06035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05876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05716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2913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22753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22594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22434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2275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22115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21956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02165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391143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389549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38795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38635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8476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80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38317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1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38157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553157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551563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54997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548372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54677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54518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54359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71555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69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69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71395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71236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6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6" y="0"/>
                </a:lnTo>
                <a:lnTo>
                  <a:pt x="16795" y="1084"/>
                </a:lnTo>
                <a:lnTo>
                  <a:pt x="21133" y="5423"/>
                </a:lnTo>
                <a:lnTo>
                  <a:pt x="22218" y="8041"/>
                </a:lnTo>
                <a:lnTo>
                  <a:pt x="22218" y="11109"/>
                </a:lnTo>
                <a:lnTo>
                  <a:pt x="22218" y="14177"/>
                </a:lnTo>
                <a:lnTo>
                  <a:pt x="21133" y="16795"/>
                </a:lnTo>
                <a:lnTo>
                  <a:pt x="16795" y="21134"/>
                </a:lnTo>
                <a:lnTo>
                  <a:pt x="14176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71076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70917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70757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1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70598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88588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87756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87597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87437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872780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87118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86959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86799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5169"/>
                </a:lnTo>
                <a:lnTo>
                  <a:pt x="34976" y="17488"/>
                </a:lnTo>
                <a:lnTo>
                  <a:pt x="34976" y="19807"/>
                </a:lnTo>
                <a:lnTo>
                  <a:pt x="22037" y="34532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03957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3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3" y="0"/>
                </a:lnTo>
                <a:lnTo>
                  <a:pt x="10109" y="0"/>
                </a:lnTo>
                <a:lnTo>
                  <a:pt x="11976" y="773"/>
                </a:lnTo>
                <a:lnTo>
                  <a:pt x="15069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69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603798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03639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03479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03320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03160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03001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7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13650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13490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13331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13171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13012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12852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126936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29851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29692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29532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29373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1021"/>
                </a:lnTo>
                <a:lnTo>
                  <a:pt x="25413" y="12706"/>
                </a:lnTo>
                <a:lnTo>
                  <a:pt x="25413" y="14391"/>
                </a:lnTo>
                <a:lnTo>
                  <a:pt x="16012" y="25090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29213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29054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28894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46053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45893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45734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45574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5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45415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45255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45096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533563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62292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62133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61973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61813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61654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661495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613358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78493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678334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678175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78015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77855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77696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77537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94733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94573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94414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94254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694095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939360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93776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020368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3786"/>
                </a:lnTo>
                <a:lnTo>
                  <a:pt x="31788" y="15894"/>
                </a:lnTo>
                <a:lnTo>
                  <a:pt x="31788" y="18001"/>
                </a:lnTo>
                <a:lnTo>
                  <a:pt x="20029" y="31385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10934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10775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10615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10456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10296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10137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09977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27136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26976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8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26817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26657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26498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26338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26179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43375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43216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43056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42896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42737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42578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42418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506790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59576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59417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759258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759098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758938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758779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758620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775778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775618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775459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75299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775140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774980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774821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92017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1858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91698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91539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91379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2404"/>
                </a:lnTo>
                <a:lnTo>
                  <a:pt x="28601" y="14300"/>
                </a:lnTo>
                <a:lnTo>
                  <a:pt x="28601" y="16196"/>
                </a:lnTo>
                <a:lnTo>
                  <a:pt x="18020" y="28238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91220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910610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7993212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08219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08059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8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07900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07740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07581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07421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072624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24420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824261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24101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23941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823782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23623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23463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40659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40500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40341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40181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840021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839862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839703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8479634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56861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56701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5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56542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56382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56223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56063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55904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73062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72903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72743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72584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72424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72265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72105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89301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89142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88983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888234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88664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88504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88345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966055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905503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905344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4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9051845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905024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904865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904706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904546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921704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9215453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4" y="18102"/>
                </a:lnTo>
                <a:lnTo>
                  <a:pt x="928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4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921386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921226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921066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920907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920748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7" name="object 4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36665"/>
            <a:ext cx="18287925" cy="2350147"/>
          </a:xfrm>
          <a:prstGeom prst="rect">
            <a:avLst/>
          </a:prstGeom>
        </p:spPr>
      </p:pic>
      <p:sp>
        <p:nvSpPr>
          <p:cNvPr id="428" name="object 428"/>
          <p:cNvSpPr/>
          <p:nvPr/>
        </p:nvSpPr>
        <p:spPr>
          <a:xfrm>
            <a:off x="937944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9377847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937625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937465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937306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80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937146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936987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452478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54145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953986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953826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953667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953507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953348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953188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970346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970187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0" y="6887"/>
                </a:lnTo>
                <a:lnTo>
                  <a:pt x="19031" y="9515"/>
                </a:lnTo>
                <a:lnTo>
                  <a:pt x="19030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9700281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9698684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2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2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969709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2404"/>
                </a:lnTo>
                <a:lnTo>
                  <a:pt x="28601" y="14300"/>
                </a:lnTo>
                <a:lnTo>
                  <a:pt x="28601" y="16196"/>
                </a:lnTo>
                <a:lnTo>
                  <a:pt x="18020" y="28238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969549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969390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9865863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9864269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0" y="6887"/>
                </a:lnTo>
                <a:lnTo>
                  <a:pt x="19031" y="9515"/>
                </a:lnTo>
                <a:lnTo>
                  <a:pt x="19030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986267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9861078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985948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985789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985629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9938900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7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7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0027877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002628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002469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002309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2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002149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2404"/>
                </a:lnTo>
                <a:lnTo>
                  <a:pt x="28601" y="14300"/>
                </a:lnTo>
                <a:lnTo>
                  <a:pt x="28601" y="16196"/>
                </a:lnTo>
                <a:lnTo>
                  <a:pt x="18021" y="28238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1001990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0018310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5169"/>
                </a:lnTo>
                <a:lnTo>
                  <a:pt x="34976" y="17488"/>
                </a:lnTo>
                <a:lnTo>
                  <a:pt x="34976" y="19807"/>
                </a:lnTo>
                <a:lnTo>
                  <a:pt x="22037" y="34532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1018989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1018829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10186703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018510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2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1018351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018191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018032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1035228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035069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0349097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0347500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1034590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1034431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1034271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10425321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1051429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1051270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10511111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1050951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1050792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1050632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1050473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10676313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10674719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1067312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10671528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1066993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1066834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3786"/>
                </a:lnTo>
                <a:lnTo>
                  <a:pt x="31788" y="15894"/>
                </a:lnTo>
                <a:lnTo>
                  <a:pt x="31788" y="18002"/>
                </a:lnTo>
                <a:lnTo>
                  <a:pt x="20029" y="31385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1066674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1083871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10837117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5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5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10835523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1083392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10832332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10830738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10829144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8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8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0911744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100072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10999127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1099753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1099593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1099434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1099274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1099115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1116273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116114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1115954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6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6" y="0"/>
                </a:lnTo>
                <a:lnTo>
                  <a:pt x="16795" y="1084"/>
                </a:lnTo>
                <a:lnTo>
                  <a:pt x="21133" y="5423"/>
                </a:lnTo>
                <a:lnTo>
                  <a:pt x="22218" y="8041"/>
                </a:lnTo>
                <a:lnTo>
                  <a:pt x="22218" y="11109"/>
                </a:lnTo>
                <a:lnTo>
                  <a:pt x="22218" y="14177"/>
                </a:lnTo>
                <a:lnTo>
                  <a:pt x="21133" y="16795"/>
                </a:lnTo>
                <a:lnTo>
                  <a:pt x="16795" y="21134"/>
                </a:lnTo>
                <a:lnTo>
                  <a:pt x="14176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11157950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1115635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1115476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11153168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1132512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1132353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1132194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11320344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1131875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1131715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1131556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11398165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11487143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11485549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11483955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11482358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1148076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80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1147917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11477576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11649157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11647563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11645969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11644372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1164277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11641184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1163959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1181155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69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69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1180995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1180836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6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6" y="0"/>
                </a:lnTo>
                <a:lnTo>
                  <a:pt x="16795" y="1084"/>
                </a:lnTo>
                <a:lnTo>
                  <a:pt x="21133" y="5423"/>
                </a:lnTo>
                <a:lnTo>
                  <a:pt x="22218" y="8041"/>
                </a:lnTo>
                <a:lnTo>
                  <a:pt x="22218" y="11109"/>
                </a:lnTo>
                <a:lnTo>
                  <a:pt x="22218" y="14177"/>
                </a:lnTo>
                <a:lnTo>
                  <a:pt x="21133" y="16795"/>
                </a:lnTo>
                <a:lnTo>
                  <a:pt x="16795" y="21134"/>
                </a:lnTo>
                <a:lnTo>
                  <a:pt x="14176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1180676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1180517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1180357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1180198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11884587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1197356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1197197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11970377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11968780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1196718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1196559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1196399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5169"/>
                </a:lnTo>
                <a:lnTo>
                  <a:pt x="34976" y="17488"/>
                </a:lnTo>
                <a:lnTo>
                  <a:pt x="34976" y="19807"/>
                </a:lnTo>
                <a:lnTo>
                  <a:pt x="22037" y="34532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1213557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3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3" y="0"/>
                </a:lnTo>
                <a:lnTo>
                  <a:pt x="10109" y="0"/>
                </a:lnTo>
                <a:lnTo>
                  <a:pt x="11976" y="773"/>
                </a:lnTo>
                <a:lnTo>
                  <a:pt x="15069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69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1213398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1213239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1213079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12129200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1212760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1212601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7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1223250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1223090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1222931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1222771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1222612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1222452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12222936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239451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1239292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1239132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1238973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1021"/>
                </a:lnTo>
                <a:lnTo>
                  <a:pt x="25413" y="12706"/>
                </a:lnTo>
                <a:lnTo>
                  <a:pt x="25413" y="14391"/>
                </a:lnTo>
                <a:lnTo>
                  <a:pt x="16012" y="25090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1238813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1238654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1238494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1255652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1255493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1255334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1255174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1255015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1254855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1254696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12629562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1271892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12717329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1271573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1271413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1271254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1271095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1270935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12880937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287934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287775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287615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287455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287296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287137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1304333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1304173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3040143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1303854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1303695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1303535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1303376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13116368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3786"/>
                </a:lnTo>
                <a:lnTo>
                  <a:pt x="31788" y="15894"/>
                </a:lnTo>
                <a:lnTo>
                  <a:pt x="31788" y="18001"/>
                </a:lnTo>
                <a:lnTo>
                  <a:pt x="20029" y="31385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1320534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13203752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1320215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1320056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1319896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1319737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1319577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1336735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1336576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8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13364171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1336257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1336098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1335938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1335779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13529754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1352816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1352656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1352496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13523376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13521780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1352018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13602789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13691767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13690173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13688579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1368698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1368538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1368379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1368220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1385378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1385218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1385059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1384899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13847402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1384580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1384421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1401617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1401458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1401298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1401139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1400979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2404"/>
                </a:lnTo>
                <a:lnTo>
                  <a:pt x="28601" y="14300"/>
                </a:lnTo>
                <a:lnTo>
                  <a:pt x="28601" y="16196"/>
                </a:lnTo>
                <a:lnTo>
                  <a:pt x="18020" y="28238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1400820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14006610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14089211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1417819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1417659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8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14175001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14173404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14171810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1417021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1416862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14340203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1433861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1433701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1433541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1433382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1433223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14330636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1450259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1450100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14499411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14497812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1449621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1449462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1449303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14575634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1466461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1466301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5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1466142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1465982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1465823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14656638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1465504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1482662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1482503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14823437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1482184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1482024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1481865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1481705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1498901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1498742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1498583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1498423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14982640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14981046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1497945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15062055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15151033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15149439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4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15147845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1514624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1514465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1514306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15141468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1531304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1531145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4" y="18102"/>
                </a:lnTo>
                <a:lnTo>
                  <a:pt x="928" y="14386"/>
                </a:lnTo>
                <a:lnTo>
                  <a:pt x="0" y="12143"/>
                </a:lnTo>
                <a:lnTo>
                  <a:pt x="0" y="6887"/>
                </a:lnTo>
                <a:lnTo>
                  <a:pt x="928" y="4645"/>
                </a:lnTo>
                <a:lnTo>
                  <a:pt x="4644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15309859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15308262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15306668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1530507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1530348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1547544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15473847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1547225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15470657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1546906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80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1546746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15465874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15548477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15637456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1563586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15634267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15632670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15631076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1562948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1562788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1579946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1579787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0" y="6887"/>
                </a:lnTo>
                <a:lnTo>
                  <a:pt x="19031" y="9515"/>
                </a:lnTo>
                <a:lnTo>
                  <a:pt x="19030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15796282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1579468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2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2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15793090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2404"/>
                </a:lnTo>
                <a:lnTo>
                  <a:pt x="28601" y="14300"/>
                </a:lnTo>
                <a:lnTo>
                  <a:pt x="28601" y="16196"/>
                </a:lnTo>
                <a:lnTo>
                  <a:pt x="18020" y="28238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15791496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1578990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1596186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15960269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0" y="6887"/>
                </a:lnTo>
                <a:lnTo>
                  <a:pt x="19031" y="9515"/>
                </a:lnTo>
                <a:lnTo>
                  <a:pt x="19030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15958675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15957078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15955485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1595389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1595229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16034900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7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7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16123877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1612228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16120690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16119093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2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16117498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2404"/>
                </a:lnTo>
                <a:lnTo>
                  <a:pt x="28601" y="14300"/>
                </a:lnTo>
                <a:lnTo>
                  <a:pt x="28601" y="16196"/>
                </a:lnTo>
                <a:lnTo>
                  <a:pt x="18021" y="28238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16115904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16114310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5169"/>
                </a:lnTo>
                <a:lnTo>
                  <a:pt x="34976" y="17488"/>
                </a:lnTo>
                <a:lnTo>
                  <a:pt x="34976" y="19807"/>
                </a:lnTo>
                <a:lnTo>
                  <a:pt x="22037" y="34532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1628589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4" y="5734"/>
                </a:lnTo>
                <a:lnTo>
                  <a:pt x="15844" y="7921"/>
                </a:lnTo>
                <a:lnTo>
                  <a:pt x="15844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16284297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16282703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1628110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2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16279513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1627791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16276324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1644828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1644669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1644509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16443500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16441906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1644031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16438719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16521321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16610299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1660870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16607111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16605515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16603921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1660232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16600732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1677231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1677071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16769125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16767528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16765934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16764341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3786"/>
                </a:lnTo>
                <a:lnTo>
                  <a:pt x="31788" y="15894"/>
                </a:lnTo>
                <a:lnTo>
                  <a:pt x="31788" y="18002"/>
                </a:lnTo>
                <a:lnTo>
                  <a:pt x="20029" y="31385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16762747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16934710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16933116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5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5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16931523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1692992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16928332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16926738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1692514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8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8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7007743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17096722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17095127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17093533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1709193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17090342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17088749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1708715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1725873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7257140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17255548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6" y="22219"/>
                </a:moveTo>
                <a:lnTo>
                  <a:pt x="8041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1" y="0"/>
                </a:lnTo>
                <a:lnTo>
                  <a:pt x="14176" y="0"/>
                </a:lnTo>
                <a:lnTo>
                  <a:pt x="16795" y="1084"/>
                </a:lnTo>
                <a:lnTo>
                  <a:pt x="21133" y="5423"/>
                </a:lnTo>
                <a:lnTo>
                  <a:pt x="22218" y="8041"/>
                </a:lnTo>
                <a:lnTo>
                  <a:pt x="22218" y="11109"/>
                </a:lnTo>
                <a:lnTo>
                  <a:pt x="22218" y="14177"/>
                </a:lnTo>
                <a:lnTo>
                  <a:pt x="21133" y="16795"/>
                </a:lnTo>
                <a:lnTo>
                  <a:pt x="16795" y="21134"/>
                </a:lnTo>
                <a:lnTo>
                  <a:pt x="14176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17253949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17252356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7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7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7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17250762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17249168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1742112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17419535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17417941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17416344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17414750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0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1741315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17411563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17494164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9" y="15894"/>
                </a:lnTo>
                <a:lnTo>
                  <a:pt x="31788" y="18001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17583143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1758154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17579956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17578358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7576764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80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17575170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17573576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17745157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17743563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1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1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17741969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2" y="22219"/>
                </a:lnTo>
                <a:lnTo>
                  <a:pt x="5423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3" y="1084"/>
                </a:lnTo>
                <a:lnTo>
                  <a:pt x="8042" y="0"/>
                </a:lnTo>
                <a:lnTo>
                  <a:pt x="14177" y="0"/>
                </a:lnTo>
                <a:lnTo>
                  <a:pt x="16796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6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17740372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17738779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17737185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2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2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2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17735590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17907551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69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69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17905958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4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4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17904364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6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6" y="0"/>
                </a:lnTo>
                <a:lnTo>
                  <a:pt x="16795" y="1084"/>
                </a:lnTo>
                <a:lnTo>
                  <a:pt x="21133" y="5423"/>
                </a:lnTo>
                <a:lnTo>
                  <a:pt x="22218" y="8041"/>
                </a:lnTo>
                <a:lnTo>
                  <a:pt x="22218" y="11109"/>
                </a:lnTo>
                <a:lnTo>
                  <a:pt x="22218" y="14177"/>
                </a:lnTo>
                <a:lnTo>
                  <a:pt x="21133" y="16795"/>
                </a:lnTo>
                <a:lnTo>
                  <a:pt x="16795" y="21134"/>
                </a:lnTo>
                <a:lnTo>
                  <a:pt x="14176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17902766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17901172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17899578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9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9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17897985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17980587" y="772697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1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1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18069565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4" y="15843"/>
                </a:lnTo>
                <a:lnTo>
                  <a:pt x="3867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7" y="773"/>
                </a:lnTo>
                <a:lnTo>
                  <a:pt x="5734" y="0"/>
                </a:lnTo>
                <a:lnTo>
                  <a:pt x="10109" y="0"/>
                </a:lnTo>
                <a:lnTo>
                  <a:pt x="11976" y="773"/>
                </a:lnTo>
                <a:lnTo>
                  <a:pt x="15070" y="3867"/>
                </a:lnTo>
                <a:lnTo>
                  <a:pt x="15843" y="5734"/>
                </a:lnTo>
                <a:lnTo>
                  <a:pt x="15844" y="7921"/>
                </a:lnTo>
                <a:lnTo>
                  <a:pt x="15843" y="10109"/>
                </a:lnTo>
                <a:lnTo>
                  <a:pt x="15070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18067971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8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8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18066377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8" y="8041"/>
                </a:lnTo>
                <a:lnTo>
                  <a:pt x="22219" y="11109"/>
                </a:lnTo>
                <a:lnTo>
                  <a:pt x="22218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18064781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8063187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3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3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18061593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18059998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7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6" y="15169"/>
                </a:lnTo>
                <a:lnTo>
                  <a:pt x="34976" y="17488"/>
                </a:lnTo>
                <a:lnTo>
                  <a:pt x="34976" y="19807"/>
                </a:lnTo>
                <a:lnTo>
                  <a:pt x="22037" y="34532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18231578" y="6947663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10109" y="15843"/>
                </a:moveTo>
                <a:lnTo>
                  <a:pt x="5733" y="15843"/>
                </a:lnTo>
                <a:lnTo>
                  <a:pt x="3866" y="15070"/>
                </a:lnTo>
                <a:lnTo>
                  <a:pt x="773" y="11976"/>
                </a:lnTo>
                <a:lnTo>
                  <a:pt x="0" y="10109"/>
                </a:lnTo>
                <a:lnTo>
                  <a:pt x="0" y="5734"/>
                </a:lnTo>
                <a:lnTo>
                  <a:pt x="773" y="3867"/>
                </a:lnTo>
                <a:lnTo>
                  <a:pt x="3866" y="773"/>
                </a:lnTo>
                <a:lnTo>
                  <a:pt x="5733" y="0"/>
                </a:lnTo>
                <a:lnTo>
                  <a:pt x="10109" y="0"/>
                </a:lnTo>
                <a:lnTo>
                  <a:pt x="11976" y="773"/>
                </a:lnTo>
                <a:lnTo>
                  <a:pt x="15069" y="3867"/>
                </a:lnTo>
                <a:lnTo>
                  <a:pt x="15843" y="5734"/>
                </a:lnTo>
                <a:lnTo>
                  <a:pt x="15843" y="7921"/>
                </a:lnTo>
                <a:lnTo>
                  <a:pt x="15843" y="10109"/>
                </a:lnTo>
                <a:lnTo>
                  <a:pt x="15069" y="11976"/>
                </a:lnTo>
                <a:lnTo>
                  <a:pt x="11976" y="15070"/>
                </a:lnTo>
                <a:lnTo>
                  <a:pt x="10109" y="1584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18229984" y="708895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2143" y="19031"/>
                </a:moveTo>
                <a:lnTo>
                  <a:pt x="6887" y="19031"/>
                </a:lnTo>
                <a:lnTo>
                  <a:pt x="4645" y="18102"/>
                </a:lnTo>
                <a:lnTo>
                  <a:pt x="929" y="14386"/>
                </a:lnTo>
                <a:lnTo>
                  <a:pt x="0" y="12143"/>
                </a:lnTo>
                <a:lnTo>
                  <a:pt x="0" y="6887"/>
                </a:lnTo>
                <a:lnTo>
                  <a:pt x="929" y="4645"/>
                </a:lnTo>
                <a:lnTo>
                  <a:pt x="4645" y="929"/>
                </a:lnTo>
                <a:lnTo>
                  <a:pt x="6887" y="0"/>
                </a:lnTo>
                <a:lnTo>
                  <a:pt x="12143" y="0"/>
                </a:lnTo>
                <a:lnTo>
                  <a:pt x="14386" y="929"/>
                </a:lnTo>
                <a:lnTo>
                  <a:pt x="18102" y="4645"/>
                </a:lnTo>
                <a:lnTo>
                  <a:pt x="19031" y="6887"/>
                </a:lnTo>
                <a:lnTo>
                  <a:pt x="19031" y="9515"/>
                </a:lnTo>
                <a:lnTo>
                  <a:pt x="19031" y="12143"/>
                </a:lnTo>
                <a:lnTo>
                  <a:pt x="18102" y="14386"/>
                </a:lnTo>
                <a:lnTo>
                  <a:pt x="14386" y="18102"/>
                </a:lnTo>
                <a:lnTo>
                  <a:pt x="12143" y="19031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18228391" y="723023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4177" y="22219"/>
                </a:moveTo>
                <a:lnTo>
                  <a:pt x="8041" y="22219"/>
                </a:lnTo>
                <a:lnTo>
                  <a:pt x="5422" y="21134"/>
                </a:lnTo>
                <a:lnTo>
                  <a:pt x="1084" y="16795"/>
                </a:lnTo>
                <a:lnTo>
                  <a:pt x="0" y="14177"/>
                </a:lnTo>
                <a:lnTo>
                  <a:pt x="0" y="8041"/>
                </a:lnTo>
                <a:lnTo>
                  <a:pt x="1084" y="5423"/>
                </a:lnTo>
                <a:lnTo>
                  <a:pt x="5422" y="1084"/>
                </a:lnTo>
                <a:lnTo>
                  <a:pt x="8041" y="0"/>
                </a:lnTo>
                <a:lnTo>
                  <a:pt x="14177" y="0"/>
                </a:lnTo>
                <a:lnTo>
                  <a:pt x="16795" y="1084"/>
                </a:lnTo>
                <a:lnTo>
                  <a:pt x="21134" y="5423"/>
                </a:lnTo>
                <a:lnTo>
                  <a:pt x="22219" y="8041"/>
                </a:lnTo>
                <a:lnTo>
                  <a:pt x="22219" y="11109"/>
                </a:lnTo>
                <a:lnTo>
                  <a:pt x="22219" y="14177"/>
                </a:lnTo>
                <a:lnTo>
                  <a:pt x="21134" y="16795"/>
                </a:lnTo>
                <a:lnTo>
                  <a:pt x="16795" y="21134"/>
                </a:lnTo>
                <a:lnTo>
                  <a:pt x="14177" y="22219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8226794" y="737152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4">
                <a:moveTo>
                  <a:pt x="14391" y="25413"/>
                </a:moveTo>
                <a:lnTo>
                  <a:pt x="11021" y="25413"/>
                </a:lnTo>
                <a:lnTo>
                  <a:pt x="9400" y="25090"/>
                </a:lnTo>
                <a:lnTo>
                  <a:pt x="0" y="14391"/>
                </a:lnTo>
                <a:lnTo>
                  <a:pt x="0" y="11021"/>
                </a:lnTo>
                <a:lnTo>
                  <a:pt x="11021" y="0"/>
                </a:lnTo>
                <a:lnTo>
                  <a:pt x="14391" y="0"/>
                </a:lnTo>
                <a:lnTo>
                  <a:pt x="25413" y="12706"/>
                </a:lnTo>
                <a:lnTo>
                  <a:pt x="25413" y="14391"/>
                </a:lnTo>
                <a:lnTo>
                  <a:pt x="14391" y="25413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18225200" y="7512806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09">
                <a:moveTo>
                  <a:pt x="16196" y="28600"/>
                </a:moveTo>
                <a:lnTo>
                  <a:pt x="12404" y="28600"/>
                </a:lnTo>
                <a:lnTo>
                  <a:pt x="10579" y="28238"/>
                </a:lnTo>
                <a:lnTo>
                  <a:pt x="0" y="16196"/>
                </a:lnTo>
                <a:lnTo>
                  <a:pt x="0" y="12404"/>
                </a:lnTo>
                <a:lnTo>
                  <a:pt x="12404" y="0"/>
                </a:lnTo>
                <a:lnTo>
                  <a:pt x="16196" y="0"/>
                </a:lnTo>
                <a:lnTo>
                  <a:pt x="28601" y="14300"/>
                </a:lnTo>
                <a:lnTo>
                  <a:pt x="28600" y="16196"/>
                </a:lnTo>
                <a:lnTo>
                  <a:pt x="16196" y="28600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18223607" y="765409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18001" y="31788"/>
                </a:moveTo>
                <a:lnTo>
                  <a:pt x="13786" y="31788"/>
                </a:lnTo>
                <a:lnTo>
                  <a:pt x="11758" y="31385"/>
                </a:lnTo>
                <a:lnTo>
                  <a:pt x="0" y="18002"/>
                </a:lnTo>
                <a:lnTo>
                  <a:pt x="0" y="13786"/>
                </a:lnTo>
                <a:lnTo>
                  <a:pt x="13786" y="0"/>
                </a:lnTo>
                <a:lnTo>
                  <a:pt x="18001" y="0"/>
                </a:lnTo>
                <a:lnTo>
                  <a:pt x="31788" y="15894"/>
                </a:lnTo>
                <a:lnTo>
                  <a:pt x="31788" y="18002"/>
                </a:lnTo>
                <a:lnTo>
                  <a:pt x="18001" y="31788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18222011" y="779538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19807" y="34976"/>
                </a:moveTo>
                <a:lnTo>
                  <a:pt x="15169" y="34976"/>
                </a:lnTo>
                <a:lnTo>
                  <a:pt x="12938" y="34532"/>
                </a:lnTo>
                <a:lnTo>
                  <a:pt x="0" y="19807"/>
                </a:lnTo>
                <a:lnTo>
                  <a:pt x="0" y="15169"/>
                </a:lnTo>
                <a:lnTo>
                  <a:pt x="15169" y="0"/>
                </a:lnTo>
                <a:lnTo>
                  <a:pt x="19807" y="0"/>
                </a:lnTo>
                <a:lnTo>
                  <a:pt x="34977" y="17488"/>
                </a:lnTo>
                <a:lnTo>
                  <a:pt x="34976" y="19807"/>
                </a:lnTo>
                <a:lnTo>
                  <a:pt x="19807" y="34976"/>
                </a:lnTo>
                <a:close/>
              </a:path>
            </a:pathLst>
          </a:custGeom>
          <a:solidFill>
            <a:srgbClr val="2B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8" name="object 8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815" y="3378841"/>
            <a:ext cx="9796852" cy="5028802"/>
          </a:xfrm>
          <a:prstGeom prst="rect">
            <a:avLst/>
          </a:prstGeom>
        </p:spPr>
      </p:pic>
      <p:sp>
        <p:nvSpPr>
          <p:cNvPr id="839" name="object 8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1030"/>
              </a:spcBef>
            </a:pPr>
            <a:r>
              <a:rPr sz="4650" spc="1470" dirty="0">
                <a:solidFill>
                  <a:srgbClr val="FFFFFF"/>
                </a:solidFill>
              </a:rPr>
              <a:t>APPLICATION </a:t>
            </a:r>
            <a:r>
              <a:rPr sz="4650" spc="1835" dirty="0">
                <a:solidFill>
                  <a:srgbClr val="FFFFFF"/>
                </a:solidFill>
              </a:rPr>
              <a:t>WORkFLOW</a:t>
            </a:r>
            <a:endParaRPr sz="4650"/>
          </a:p>
        </p:txBody>
      </p:sp>
      <p:sp>
        <p:nvSpPr>
          <p:cNvPr id="840" name="object 840"/>
          <p:cNvSpPr txBox="1"/>
          <p:nvPr/>
        </p:nvSpPr>
        <p:spPr>
          <a:xfrm>
            <a:off x="10503774" y="2046890"/>
            <a:ext cx="6919595" cy="73469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625"/>
              </a:spcBef>
            </a:pPr>
            <a:r>
              <a:rPr sz="3000" b="1" spc="5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30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Trebuchet MS"/>
                <a:cs typeface="Trebuchet MS"/>
              </a:rPr>
              <a:t>Works:</a:t>
            </a:r>
            <a:endParaRPr sz="3000">
              <a:latin typeface="Trebuchet MS"/>
              <a:cs typeface="Trebuchet MS"/>
            </a:endParaRPr>
          </a:p>
          <a:p>
            <a:pPr marL="770890" indent="-37465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770890" algn="l"/>
              </a:tabLst>
            </a:pP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sz="30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selects</a:t>
            </a:r>
            <a:r>
              <a:rPr sz="3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cities</a:t>
            </a:r>
            <a:r>
              <a:rPr sz="30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map</a:t>
            </a:r>
            <a:r>
              <a:rPr sz="30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points.</a:t>
            </a:r>
            <a:endParaRPr sz="3000">
              <a:latin typeface="Lucida Sans Unicode"/>
              <a:cs typeface="Lucida Sans Unicode"/>
            </a:endParaRPr>
          </a:p>
          <a:p>
            <a:pPr marL="770890" marR="1214755" indent="-375285">
              <a:lnSpc>
                <a:spcPct val="114599"/>
              </a:lnSpc>
              <a:buAutoNum type="arabicPeriod"/>
              <a:tabLst>
                <a:tab pos="770890" algn="l"/>
              </a:tabLst>
            </a:pPr>
            <a:r>
              <a:rPr sz="3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App</a:t>
            </a:r>
            <a:r>
              <a:rPr sz="3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fetches</a:t>
            </a:r>
            <a:r>
              <a:rPr sz="30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NDVI</a:t>
            </a:r>
            <a:r>
              <a:rPr sz="3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30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Google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Earth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Engine.</a:t>
            </a:r>
            <a:endParaRPr sz="3000">
              <a:latin typeface="Lucida Sans Unicode"/>
              <a:cs typeface="Lucida Sans Unicode"/>
            </a:endParaRPr>
          </a:p>
          <a:p>
            <a:pPr marL="770255" indent="-37465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770255" algn="l"/>
              </a:tabLst>
            </a:pPr>
            <a:r>
              <a:rPr sz="30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NDVI</a:t>
            </a:r>
            <a:r>
              <a:rPr sz="30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30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visualized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forecasted.</a:t>
            </a:r>
            <a:endParaRPr sz="3000">
              <a:latin typeface="Lucida Sans Unicode"/>
              <a:cs typeface="Lucida Sans Unicode"/>
            </a:endParaRPr>
          </a:p>
          <a:p>
            <a:pPr marL="770890" marR="916940" indent="-374650">
              <a:lnSpc>
                <a:spcPct val="114599"/>
              </a:lnSpc>
              <a:buAutoNum type="arabicPeriod"/>
              <a:tabLst>
                <a:tab pos="770890" algn="l"/>
              </a:tabLst>
            </a:pP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sz="30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30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compare</a:t>
            </a:r>
            <a:r>
              <a:rPr sz="30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cities</a:t>
            </a:r>
            <a:r>
              <a:rPr sz="30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download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results.</a:t>
            </a: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40"/>
              </a:spcBef>
            </a:pPr>
            <a:endParaRPr sz="3000">
              <a:latin typeface="Lucida Sans Unicode"/>
              <a:cs typeface="Lucida Sans Unicode"/>
            </a:endParaRPr>
          </a:p>
          <a:p>
            <a:pPr marL="12700" marR="5080">
              <a:lnSpc>
                <a:spcPct val="114599"/>
              </a:lnSpc>
            </a:pP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app's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workflow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straightforward.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It </a:t>
            </a:r>
            <a:r>
              <a:rPr sz="30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integrates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input,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satellite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processing, forecasting,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visualization.</a:t>
            </a:r>
            <a:endParaRPr sz="3000">
              <a:latin typeface="Lucida Sans Unicode"/>
              <a:cs typeface="Lucida Sans Unicode"/>
            </a:endParaRPr>
          </a:p>
          <a:p>
            <a:pPr marR="20955" algn="r">
              <a:lnSpc>
                <a:spcPct val="100000"/>
              </a:lnSpc>
              <a:spcBef>
                <a:spcPts val="2715"/>
              </a:spcBef>
            </a:pPr>
            <a:r>
              <a:rPr sz="2000" spc="-50" dirty="0">
                <a:solidFill>
                  <a:srgbClr val="86FF94"/>
                </a:solidFill>
                <a:latin typeface="Lucida Sans Unicode"/>
                <a:cs typeface="Lucida Sans Unicode"/>
              </a:rPr>
              <a:t>7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5459" y="2308069"/>
            <a:ext cx="123824" cy="123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5459" y="2831944"/>
            <a:ext cx="123824" cy="123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5459" y="3355819"/>
            <a:ext cx="123824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5459" y="3879694"/>
            <a:ext cx="123824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5459" y="4403569"/>
            <a:ext cx="123824" cy="123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39384" y="1514300"/>
            <a:ext cx="7565390" cy="37020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000" b="1" spc="95" dirty="0">
                <a:latin typeface="Trebuchet MS"/>
                <a:cs typeface="Trebuchet MS"/>
              </a:rPr>
              <a:t>Core</a:t>
            </a:r>
            <a:r>
              <a:rPr sz="3000" b="1" spc="-180" dirty="0">
                <a:latin typeface="Trebuchet MS"/>
                <a:cs typeface="Trebuchet MS"/>
              </a:rPr>
              <a:t> </a:t>
            </a:r>
            <a:r>
              <a:rPr sz="3000" b="1" spc="-10" dirty="0">
                <a:latin typeface="Trebuchet MS"/>
                <a:cs typeface="Trebuchet MS"/>
              </a:rPr>
              <a:t>Functionalities:</a:t>
            </a:r>
            <a:endParaRPr sz="3000">
              <a:latin typeface="Trebuchet MS"/>
              <a:cs typeface="Trebuchet MS"/>
            </a:endParaRPr>
          </a:p>
          <a:p>
            <a:pPr marL="659765" marR="744220">
              <a:lnSpc>
                <a:spcPct val="114599"/>
              </a:lnSpc>
            </a:pPr>
            <a:r>
              <a:rPr sz="3000" dirty="0">
                <a:latin typeface="Lucida Sans Unicode"/>
                <a:cs typeface="Lucida Sans Unicode"/>
              </a:rPr>
              <a:t>Select</a:t>
            </a:r>
            <a:r>
              <a:rPr sz="3000" spc="-135" dirty="0">
                <a:latin typeface="Lucida Sans Unicode"/>
                <a:cs typeface="Lucida Sans Unicode"/>
              </a:rPr>
              <a:t> </a:t>
            </a:r>
            <a:r>
              <a:rPr sz="3000" spc="-65" dirty="0">
                <a:latin typeface="Lucida Sans Unicode"/>
                <a:cs typeface="Lucida Sans Unicode"/>
              </a:rPr>
              <a:t>predefined</a:t>
            </a:r>
            <a:r>
              <a:rPr sz="3000" spc="-130" dirty="0">
                <a:latin typeface="Lucida Sans Unicode"/>
                <a:cs typeface="Lucida Sans Unicode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or</a:t>
            </a:r>
            <a:r>
              <a:rPr sz="3000" spc="-135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custom</a:t>
            </a:r>
            <a:r>
              <a:rPr sz="3000" spc="-130" dirty="0">
                <a:latin typeface="Lucida Sans Unicode"/>
                <a:cs typeface="Lucida Sans Unicode"/>
              </a:rPr>
              <a:t> </a:t>
            </a:r>
            <a:r>
              <a:rPr sz="3000" spc="-30" dirty="0">
                <a:latin typeface="Lucida Sans Unicode"/>
                <a:cs typeface="Lucida Sans Unicode"/>
              </a:rPr>
              <a:t>cities. </a:t>
            </a:r>
            <a:r>
              <a:rPr sz="3000" spc="-55" dirty="0">
                <a:latin typeface="Lucida Sans Unicode"/>
                <a:cs typeface="Lucida Sans Unicode"/>
              </a:rPr>
              <a:t>View</a:t>
            </a:r>
            <a:r>
              <a:rPr sz="3000" spc="-150" dirty="0">
                <a:latin typeface="Lucida Sans Unicode"/>
                <a:cs typeface="Lucida Sans Unicode"/>
              </a:rPr>
              <a:t> NDVI </a:t>
            </a:r>
            <a:r>
              <a:rPr sz="3000" spc="-60" dirty="0">
                <a:latin typeface="Lucida Sans Unicode"/>
                <a:cs typeface="Lucida Sans Unicode"/>
              </a:rPr>
              <a:t>maps</a:t>
            </a:r>
            <a:r>
              <a:rPr sz="3000" spc="-150" dirty="0">
                <a:latin typeface="Lucida Sans Unicode"/>
                <a:cs typeface="Lucida Sans Unicode"/>
              </a:rPr>
              <a:t> </a:t>
            </a:r>
            <a:r>
              <a:rPr sz="3000" spc="-90" dirty="0">
                <a:latin typeface="Lucida Sans Unicode"/>
                <a:cs typeface="Lucida Sans Unicode"/>
              </a:rPr>
              <a:t>with</a:t>
            </a:r>
            <a:r>
              <a:rPr sz="3000" spc="-15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overlays.</a:t>
            </a:r>
            <a:endParaRPr sz="3000">
              <a:latin typeface="Lucida Sans Unicode"/>
              <a:cs typeface="Lucida Sans Unicode"/>
            </a:endParaRPr>
          </a:p>
          <a:p>
            <a:pPr marL="659765" marR="258445">
              <a:lnSpc>
                <a:spcPct val="114599"/>
              </a:lnSpc>
            </a:pPr>
            <a:r>
              <a:rPr sz="3000" dirty="0">
                <a:latin typeface="Lucida Sans Unicode"/>
                <a:cs typeface="Lucida Sans Unicode"/>
              </a:rPr>
              <a:t>Get</a:t>
            </a:r>
            <a:r>
              <a:rPr sz="3000" spc="-130" dirty="0">
                <a:latin typeface="Lucida Sans Unicode"/>
                <a:cs typeface="Lucida Sans Unicode"/>
              </a:rPr>
              <a:t> </a:t>
            </a:r>
            <a:r>
              <a:rPr sz="3000" spc="-150" dirty="0">
                <a:latin typeface="Lucida Sans Unicode"/>
                <a:cs typeface="Lucida Sans Unicode"/>
              </a:rPr>
              <a:t>NDVI</a:t>
            </a:r>
            <a:r>
              <a:rPr sz="3000" spc="-125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charts</a:t>
            </a:r>
            <a:r>
              <a:rPr sz="3000" spc="-125" dirty="0">
                <a:latin typeface="Lucida Sans Unicode"/>
                <a:cs typeface="Lucida Sans Unicode"/>
              </a:rPr>
              <a:t> </a:t>
            </a:r>
            <a:r>
              <a:rPr sz="3000" spc="-90" dirty="0">
                <a:latin typeface="Lucida Sans Unicode"/>
                <a:cs typeface="Lucida Sans Unicode"/>
              </a:rPr>
              <a:t>with</a:t>
            </a:r>
            <a:r>
              <a:rPr sz="3000" spc="-125" dirty="0">
                <a:latin typeface="Lucida Sans Unicode"/>
                <a:cs typeface="Lucida Sans Unicode"/>
              </a:rPr>
              <a:t> </a:t>
            </a:r>
            <a:r>
              <a:rPr sz="3000" spc="-105" dirty="0">
                <a:latin typeface="Lucida Sans Unicode"/>
                <a:cs typeface="Lucida Sans Unicode"/>
              </a:rPr>
              <a:t>future</a:t>
            </a:r>
            <a:r>
              <a:rPr sz="3000" spc="-125" dirty="0">
                <a:latin typeface="Lucida Sans Unicode"/>
                <a:cs typeface="Lucida Sans Unicode"/>
              </a:rPr>
              <a:t> </a:t>
            </a:r>
            <a:r>
              <a:rPr sz="3000" spc="-60" dirty="0">
                <a:latin typeface="Lucida Sans Unicode"/>
                <a:cs typeface="Lucida Sans Unicode"/>
              </a:rPr>
              <a:t>forecasts. </a:t>
            </a:r>
            <a:r>
              <a:rPr sz="3000" spc="-120" dirty="0">
                <a:latin typeface="Lucida Sans Unicode"/>
                <a:cs typeface="Lucida Sans Unicode"/>
              </a:rPr>
              <a:t>Download</a:t>
            </a:r>
            <a:r>
              <a:rPr sz="3000" spc="-150" dirty="0">
                <a:latin typeface="Lucida Sans Unicode"/>
                <a:cs typeface="Lucida Sans Unicode"/>
              </a:rPr>
              <a:t> </a:t>
            </a:r>
            <a:r>
              <a:rPr sz="3000" spc="55" dirty="0">
                <a:latin typeface="Lucida Sans Unicode"/>
                <a:cs typeface="Lucida Sans Unicode"/>
              </a:rPr>
              <a:t>CSV</a:t>
            </a:r>
            <a:r>
              <a:rPr sz="3000" spc="-145" dirty="0">
                <a:latin typeface="Lucida Sans Unicode"/>
                <a:cs typeface="Lucida Sans Unicode"/>
              </a:rPr>
              <a:t> </a:t>
            </a:r>
            <a:r>
              <a:rPr sz="3000" spc="100" dirty="0">
                <a:latin typeface="Lucida Sans Unicode"/>
                <a:cs typeface="Lucida Sans Unicode"/>
              </a:rPr>
              <a:t>&amp;</a:t>
            </a:r>
            <a:r>
              <a:rPr sz="3000" spc="-145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GeoTIFF</a:t>
            </a:r>
            <a:r>
              <a:rPr sz="3000" spc="-145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files.</a:t>
            </a:r>
            <a:endParaRPr sz="3000">
              <a:latin typeface="Lucida Sans Unicode"/>
              <a:cs typeface="Lucida Sans Unicode"/>
            </a:endParaRPr>
          </a:p>
          <a:p>
            <a:pPr marL="659765">
              <a:lnSpc>
                <a:spcPct val="100000"/>
              </a:lnSpc>
              <a:spcBef>
                <a:spcPts val="170"/>
              </a:spcBef>
            </a:pPr>
            <a:r>
              <a:rPr sz="3000" spc="-30" dirty="0">
                <a:latin typeface="Lucida Sans Unicode"/>
                <a:cs typeface="Lucida Sans Unicode"/>
              </a:rPr>
              <a:t>Assess</a:t>
            </a:r>
            <a:r>
              <a:rPr sz="3000" spc="-145" dirty="0">
                <a:latin typeface="Lucida Sans Unicode"/>
                <a:cs typeface="Lucida Sans Unicode"/>
              </a:rPr>
              <a:t> </a:t>
            </a:r>
            <a:r>
              <a:rPr sz="3000" spc="-135" dirty="0">
                <a:latin typeface="Lucida Sans Unicode"/>
                <a:cs typeface="Lucida Sans Unicode"/>
              </a:rPr>
              <a:t>health:</a:t>
            </a:r>
            <a:r>
              <a:rPr sz="3000" spc="-140" dirty="0">
                <a:latin typeface="Lucida Sans Unicode"/>
                <a:cs typeface="Lucida Sans Unicode"/>
              </a:rPr>
              <a:t> </a:t>
            </a:r>
            <a:r>
              <a:rPr sz="3350" spc="2645" dirty="0">
                <a:latin typeface="Webdings"/>
                <a:cs typeface="Webdings"/>
              </a:rPr>
              <a:t>🌳</a:t>
            </a:r>
            <a:r>
              <a:rPr sz="3350" spc="-30" dirty="0">
                <a:latin typeface="Times New Roman"/>
                <a:cs typeface="Times New Roman"/>
              </a:rPr>
              <a:t> </a:t>
            </a:r>
            <a:r>
              <a:rPr sz="3000" spc="-80" dirty="0">
                <a:latin typeface="Lucida Sans Unicode"/>
                <a:cs typeface="Lucida Sans Unicode"/>
              </a:rPr>
              <a:t>Healthy</a:t>
            </a:r>
            <a:r>
              <a:rPr sz="3000" spc="-140" dirty="0">
                <a:latin typeface="Lucida Sans Unicode"/>
                <a:cs typeface="Lucida Sans Unicode"/>
              </a:rPr>
              <a:t> </a:t>
            </a:r>
            <a:r>
              <a:rPr sz="3000" spc="-440" dirty="0">
                <a:latin typeface="Lucida Sans Unicode"/>
                <a:cs typeface="Lucida Sans Unicode"/>
              </a:rPr>
              <a:t>|</a:t>
            </a:r>
            <a:r>
              <a:rPr sz="3000" spc="-140" dirty="0">
                <a:latin typeface="Lucida Sans Unicode"/>
                <a:cs typeface="Lucida Sans Unicode"/>
              </a:rPr>
              <a:t> </a:t>
            </a:r>
            <a:r>
              <a:rPr sz="3350" spc="2645" dirty="0">
                <a:latin typeface="Webdings"/>
                <a:cs typeface="Webdings"/>
              </a:rPr>
              <a:t>🌕</a:t>
            </a:r>
            <a:r>
              <a:rPr sz="3350" spc="-30" dirty="0">
                <a:latin typeface="Times New Roman"/>
                <a:cs typeface="Times New Roman"/>
              </a:rPr>
              <a:t> </a:t>
            </a:r>
            <a:r>
              <a:rPr sz="3000" spc="-795" dirty="0">
                <a:latin typeface="Lucida Sans Unicode"/>
                <a:cs typeface="Lucida Sans Unicode"/>
              </a:rPr>
              <a:t>Moderate</a:t>
            </a:r>
            <a:endParaRPr sz="3000">
              <a:latin typeface="Lucida Sans Unicode"/>
              <a:cs typeface="Lucida Sans Unicode"/>
            </a:endParaRPr>
          </a:p>
          <a:p>
            <a:pPr marL="659765">
              <a:lnSpc>
                <a:spcPct val="100000"/>
              </a:lnSpc>
              <a:spcBef>
                <a:spcPts val="105"/>
              </a:spcBef>
            </a:pPr>
            <a:r>
              <a:rPr sz="3000" spc="-440" dirty="0">
                <a:latin typeface="Lucida Sans Unicode"/>
                <a:cs typeface="Lucida Sans Unicode"/>
              </a:rPr>
              <a:t>|</a:t>
            </a:r>
            <a:r>
              <a:rPr sz="3000" spc="-155" dirty="0">
                <a:latin typeface="Lucida Sans Unicode"/>
                <a:cs typeface="Lucida Sans Unicode"/>
              </a:rPr>
              <a:t> </a:t>
            </a:r>
            <a:r>
              <a:rPr sz="3350" spc="2645" dirty="0">
                <a:latin typeface="Webdings"/>
                <a:cs typeface="Webdings"/>
              </a:rPr>
              <a:t>🌑</a:t>
            </a:r>
            <a:r>
              <a:rPr sz="3350" spc="-45" dirty="0">
                <a:latin typeface="Times New Roman"/>
                <a:cs typeface="Times New Roman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Poor</a:t>
            </a:r>
            <a:endParaRPr sz="30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07" y="2379506"/>
            <a:ext cx="10187103" cy="50283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246600" y="9063100"/>
            <a:ext cx="180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Lucida Sans Unicode"/>
                <a:cs typeface="Lucida Sans Unicode"/>
              </a:rPr>
              <a:t>8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700" spc="1490" dirty="0"/>
              <a:t>KEY</a:t>
            </a:r>
            <a:r>
              <a:rPr sz="3700" spc="-110" dirty="0"/>
              <a:t> </a:t>
            </a:r>
            <a:r>
              <a:rPr sz="3700" spc="1135" dirty="0"/>
              <a:t>FEATUREs</a:t>
            </a:r>
            <a:endParaRPr sz="3700"/>
          </a:p>
        </p:txBody>
      </p:sp>
      <p:sp>
        <p:nvSpPr>
          <p:cNvPr id="11" name="object 11"/>
          <p:cNvSpPr txBox="1"/>
          <p:nvPr/>
        </p:nvSpPr>
        <p:spPr>
          <a:xfrm>
            <a:off x="9023747" y="6975153"/>
            <a:ext cx="8481060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500" b="1" dirty="0">
                <a:latin typeface="Trebuchet MS"/>
                <a:cs typeface="Trebuchet MS"/>
              </a:rPr>
              <a:t>The</a:t>
            </a:r>
            <a:r>
              <a:rPr sz="2500" b="1" spc="-180" dirty="0">
                <a:latin typeface="Trebuchet MS"/>
                <a:cs typeface="Trebuchet MS"/>
              </a:rPr>
              <a:t> </a:t>
            </a:r>
            <a:r>
              <a:rPr sz="2500" b="1" spc="135" dirty="0">
                <a:latin typeface="Trebuchet MS"/>
                <a:cs typeface="Trebuchet MS"/>
              </a:rPr>
              <a:t>app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75" dirty="0">
                <a:latin typeface="Trebuchet MS"/>
                <a:cs typeface="Trebuchet MS"/>
              </a:rPr>
              <a:t>is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60" dirty="0">
                <a:latin typeface="Trebuchet MS"/>
                <a:cs typeface="Trebuchet MS"/>
              </a:rPr>
              <a:t>feature-</a:t>
            </a:r>
            <a:r>
              <a:rPr sz="2500" b="1" spc="-45" dirty="0">
                <a:latin typeface="Trebuchet MS"/>
                <a:cs typeface="Trebuchet MS"/>
              </a:rPr>
              <a:t>rich:</a:t>
            </a:r>
            <a:r>
              <a:rPr sz="2500" b="1" spc="-105" dirty="0">
                <a:latin typeface="Trebuchet MS"/>
                <a:cs typeface="Trebuchet MS"/>
              </a:rPr>
              <a:t> </a:t>
            </a:r>
            <a:r>
              <a:rPr sz="2500" spc="-60" dirty="0">
                <a:latin typeface="Lucida Sans Unicode"/>
                <a:cs typeface="Lucida Sans Unicode"/>
              </a:rPr>
              <a:t>users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can</a:t>
            </a:r>
            <a:r>
              <a:rPr sz="2500" spc="-14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add</a:t>
            </a:r>
            <a:r>
              <a:rPr sz="2500" spc="-14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cities</a:t>
            </a:r>
            <a:r>
              <a:rPr sz="2500" spc="-135" dirty="0">
                <a:latin typeface="Lucida Sans Unicode"/>
                <a:cs typeface="Lucida Sans Unicode"/>
              </a:rPr>
              <a:t> </a:t>
            </a:r>
            <a:r>
              <a:rPr sz="2500" spc="-120" dirty="0">
                <a:latin typeface="Lucida Sans Unicode"/>
                <a:cs typeface="Lucida Sans Unicode"/>
              </a:rPr>
              <a:t>from</a:t>
            </a:r>
            <a:r>
              <a:rPr sz="2500" spc="-130" dirty="0">
                <a:latin typeface="Lucida Sans Unicode"/>
                <a:cs typeface="Lucida Sans Unicode"/>
              </a:rPr>
              <a:t> </a:t>
            </a:r>
            <a:r>
              <a:rPr sz="2500" dirty="0">
                <a:latin typeface="Lucida Sans Unicode"/>
                <a:cs typeface="Lucida Sans Unicode"/>
              </a:rPr>
              <a:t>a</a:t>
            </a:r>
            <a:r>
              <a:rPr sz="2500" spc="-140" dirty="0">
                <a:latin typeface="Lucida Sans Unicode"/>
                <a:cs typeface="Lucida Sans Unicode"/>
              </a:rPr>
              <a:t> </a:t>
            </a:r>
            <a:r>
              <a:rPr sz="2500" spc="-40" dirty="0">
                <a:latin typeface="Lucida Sans Unicode"/>
                <a:cs typeface="Lucida Sans Unicode"/>
              </a:rPr>
              <a:t>map, </a:t>
            </a:r>
            <a:r>
              <a:rPr sz="2500" spc="-35" dirty="0">
                <a:latin typeface="Lucida Sans Unicode"/>
                <a:cs typeface="Lucida Sans Unicode"/>
              </a:rPr>
              <a:t>compare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65" dirty="0">
                <a:latin typeface="Lucida Sans Unicode"/>
                <a:cs typeface="Lucida Sans Unicode"/>
              </a:rPr>
              <a:t>vegetation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100" dirty="0">
                <a:latin typeface="Lucida Sans Unicode"/>
                <a:cs typeface="Lucida Sans Unicode"/>
              </a:rPr>
              <a:t>trends,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40" dirty="0">
                <a:latin typeface="Lucida Sans Unicode"/>
                <a:cs typeface="Lucida Sans Unicode"/>
              </a:rPr>
              <a:t>forecast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85" dirty="0">
                <a:latin typeface="Lucida Sans Unicode"/>
                <a:cs typeface="Lucida Sans Unicode"/>
              </a:rPr>
              <a:t>future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130" dirty="0">
                <a:latin typeface="Lucida Sans Unicode"/>
                <a:cs typeface="Lucida Sans Unicode"/>
              </a:rPr>
              <a:t>NDVI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values, </a:t>
            </a:r>
            <a:r>
              <a:rPr sz="2500" spc="-65" dirty="0">
                <a:latin typeface="Lucida Sans Unicode"/>
                <a:cs typeface="Lucida Sans Unicode"/>
              </a:rPr>
              <a:t>and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85" dirty="0">
                <a:latin typeface="Lucida Sans Unicode"/>
                <a:cs typeface="Lucida Sans Unicode"/>
              </a:rPr>
              <a:t>download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data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120" dirty="0">
                <a:latin typeface="Lucida Sans Unicode"/>
                <a:cs typeface="Lucida Sans Unicode"/>
              </a:rPr>
              <a:t>for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00" dirty="0">
                <a:latin typeface="Lucida Sans Unicode"/>
                <a:cs typeface="Lucida Sans Unicode"/>
              </a:rPr>
              <a:t>offline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70" dirty="0">
                <a:latin typeface="Lucida Sans Unicode"/>
                <a:cs typeface="Lucida Sans Unicode"/>
              </a:rPr>
              <a:t>analysis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00" dirty="0">
                <a:latin typeface="Lucida Sans Unicode"/>
                <a:cs typeface="Lucida Sans Unicode"/>
              </a:rPr>
              <a:t>or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reporting.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79355" y="0"/>
            <a:ext cx="6610350" cy="10287000"/>
            <a:chOff x="11679355" y="0"/>
            <a:chExt cx="6610350" cy="10287000"/>
          </a:xfrm>
        </p:grpSpPr>
        <p:sp>
          <p:nvSpPr>
            <p:cNvPr id="3" name="object 3"/>
            <p:cNvSpPr/>
            <p:nvPr/>
          </p:nvSpPr>
          <p:spPr>
            <a:xfrm>
              <a:off x="11679355" y="0"/>
              <a:ext cx="6610350" cy="10287000"/>
            </a:xfrm>
            <a:custGeom>
              <a:avLst/>
              <a:gdLst/>
              <a:ahLst/>
              <a:cxnLst/>
              <a:rect l="l" t="t" r="r" b="b"/>
              <a:pathLst>
                <a:path w="6610350" h="10287000">
                  <a:moveTo>
                    <a:pt x="66103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6610349" y="0"/>
                  </a:lnTo>
                  <a:lnTo>
                    <a:pt x="6610349" y="10286999"/>
                  </a:lnTo>
                  <a:close/>
                </a:path>
              </a:pathLst>
            </a:custGeom>
            <a:solidFill>
              <a:srgbClr val="6DE1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15611" y="6369697"/>
              <a:ext cx="1748155" cy="1035050"/>
            </a:xfrm>
            <a:custGeom>
              <a:avLst/>
              <a:gdLst/>
              <a:ahLst/>
              <a:cxnLst/>
              <a:rect l="l" t="t" r="r" b="b"/>
              <a:pathLst>
                <a:path w="1748155" h="1035050">
                  <a:moveTo>
                    <a:pt x="29794" y="6731"/>
                  </a:moveTo>
                  <a:lnTo>
                    <a:pt x="28879" y="4533"/>
                  </a:lnTo>
                  <a:lnTo>
                    <a:pt x="25260" y="914"/>
                  </a:lnTo>
                  <a:lnTo>
                    <a:pt x="23063" y="0"/>
                  </a:lnTo>
                  <a:lnTo>
                    <a:pt x="17945" y="0"/>
                  </a:lnTo>
                  <a:lnTo>
                    <a:pt x="15748" y="914"/>
                  </a:lnTo>
                  <a:lnTo>
                    <a:pt x="12128" y="4533"/>
                  </a:lnTo>
                  <a:lnTo>
                    <a:pt x="11214" y="6731"/>
                  </a:lnTo>
                  <a:lnTo>
                    <a:pt x="11214" y="11861"/>
                  </a:lnTo>
                  <a:lnTo>
                    <a:pt x="12128" y="14046"/>
                  </a:lnTo>
                  <a:lnTo>
                    <a:pt x="15748" y="17678"/>
                  </a:lnTo>
                  <a:lnTo>
                    <a:pt x="17945" y="18580"/>
                  </a:lnTo>
                  <a:lnTo>
                    <a:pt x="23063" y="18580"/>
                  </a:lnTo>
                  <a:lnTo>
                    <a:pt x="25260" y="17678"/>
                  </a:lnTo>
                  <a:lnTo>
                    <a:pt x="28879" y="14046"/>
                  </a:lnTo>
                  <a:lnTo>
                    <a:pt x="29794" y="11861"/>
                  </a:lnTo>
                  <a:lnTo>
                    <a:pt x="29794" y="9296"/>
                  </a:lnTo>
                  <a:lnTo>
                    <a:pt x="29794" y="6731"/>
                  </a:lnTo>
                  <a:close/>
                </a:path>
                <a:path w="1748155" h="1035050">
                  <a:moveTo>
                    <a:pt x="31661" y="173710"/>
                  </a:moveTo>
                  <a:lnTo>
                    <a:pt x="30568" y="171081"/>
                  </a:lnTo>
                  <a:lnTo>
                    <a:pt x="26212" y="166725"/>
                  </a:lnTo>
                  <a:lnTo>
                    <a:pt x="23583" y="165633"/>
                  </a:lnTo>
                  <a:lnTo>
                    <a:pt x="17424" y="165633"/>
                  </a:lnTo>
                  <a:lnTo>
                    <a:pt x="14795" y="166725"/>
                  </a:lnTo>
                  <a:lnTo>
                    <a:pt x="10439" y="171081"/>
                  </a:lnTo>
                  <a:lnTo>
                    <a:pt x="9347" y="173710"/>
                  </a:lnTo>
                  <a:lnTo>
                    <a:pt x="9347" y="179870"/>
                  </a:lnTo>
                  <a:lnTo>
                    <a:pt x="10439" y="182499"/>
                  </a:lnTo>
                  <a:lnTo>
                    <a:pt x="14795" y="186855"/>
                  </a:lnTo>
                  <a:lnTo>
                    <a:pt x="17424" y="187947"/>
                  </a:lnTo>
                  <a:lnTo>
                    <a:pt x="23583" y="187947"/>
                  </a:lnTo>
                  <a:lnTo>
                    <a:pt x="26212" y="186855"/>
                  </a:lnTo>
                  <a:lnTo>
                    <a:pt x="30568" y="182499"/>
                  </a:lnTo>
                  <a:lnTo>
                    <a:pt x="31661" y="179870"/>
                  </a:lnTo>
                  <a:lnTo>
                    <a:pt x="31661" y="176784"/>
                  </a:lnTo>
                  <a:lnTo>
                    <a:pt x="31661" y="173710"/>
                  </a:lnTo>
                  <a:close/>
                </a:path>
                <a:path w="1748155" h="1035050">
                  <a:moveTo>
                    <a:pt x="33528" y="342557"/>
                  </a:moveTo>
                  <a:lnTo>
                    <a:pt x="22237" y="331254"/>
                  </a:lnTo>
                  <a:lnTo>
                    <a:pt x="18783" y="331254"/>
                  </a:lnTo>
                  <a:lnTo>
                    <a:pt x="7480" y="342557"/>
                  </a:lnTo>
                  <a:lnTo>
                    <a:pt x="7480" y="346011"/>
                  </a:lnTo>
                  <a:lnTo>
                    <a:pt x="18783" y="357301"/>
                  </a:lnTo>
                  <a:lnTo>
                    <a:pt x="22237" y="357301"/>
                  </a:lnTo>
                  <a:lnTo>
                    <a:pt x="33528" y="346011"/>
                  </a:lnTo>
                  <a:lnTo>
                    <a:pt x="33528" y="344284"/>
                  </a:lnTo>
                  <a:lnTo>
                    <a:pt x="33528" y="342557"/>
                  </a:lnTo>
                  <a:close/>
                </a:path>
                <a:path w="1748155" h="1035050">
                  <a:moveTo>
                    <a:pt x="35394" y="509803"/>
                  </a:moveTo>
                  <a:lnTo>
                    <a:pt x="22479" y="496887"/>
                  </a:lnTo>
                  <a:lnTo>
                    <a:pt x="18529" y="496887"/>
                  </a:lnTo>
                  <a:lnTo>
                    <a:pt x="5613" y="509803"/>
                  </a:lnTo>
                  <a:lnTo>
                    <a:pt x="5613" y="513753"/>
                  </a:lnTo>
                  <a:lnTo>
                    <a:pt x="18529" y="526669"/>
                  </a:lnTo>
                  <a:lnTo>
                    <a:pt x="22479" y="526669"/>
                  </a:lnTo>
                  <a:lnTo>
                    <a:pt x="35394" y="513753"/>
                  </a:lnTo>
                  <a:lnTo>
                    <a:pt x="35394" y="511771"/>
                  </a:lnTo>
                  <a:lnTo>
                    <a:pt x="35394" y="509803"/>
                  </a:lnTo>
                  <a:close/>
                </a:path>
                <a:path w="1748155" h="1035050">
                  <a:moveTo>
                    <a:pt x="37274" y="677049"/>
                  </a:moveTo>
                  <a:lnTo>
                    <a:pt x="22733" y="662508"/>
                  </a:lnTo>
                  <a:lnTo>
                    <a:pt x="18288" y="662508"/>
                  </a:lnTo>
                  <a:lnTo>
                    <a:pt x="3746" y="677049"/>
                  </a:lnTo>
                  <a:lnTo>
                    <a:pt x="3746" y="681494"/>
                  </a:lnTo>
                  <a:lnTo>
                    <a:pt x="18288" y="696036"/>
                  </a:lnTo>
                  <a:lnTo>
                    <a:pt x="22733" y="696036"/>
                  </a:lnTo>
                  <a:lnTo>
                    <a:pt x="37274" y="681494"/>
                  </a:lnTo>
                  <a:lnTo>
                    <a:pt x="37274" y="679272"/>
                  </a:lnTo>
                  <a:lnTo>
                    <a:pt x="37274" y="677049"/>
                  </a:lnTo>
                  <a:close/>
                </a:path>
                <a:path w="1748155" h="1035050">
                  <a:moveTo>
                    <a:pt x="39141" y="844296"/>
                  </a:moveTo>
                  <a:lnTo>
                    <a:pt x="22974" y="828128"/>
                  </a:lnTo>
                  <a:lnTo>
                    <a:pt x="18034" y="828128"/>
                  </a:lnTo>
                  <a:lnTo>
                    <a:pt x="1866" y="844296"/>
                  </a:lnTo>
                  <a:lnTo>
                    <a:pt x="1866" y="849236"/>
                  </a:lnTo>
                  <a:lnTo>
                    <a:pt x="18034" y="865390"/>
                  </a:lnTo>
                  <a:lnTo>
                    <a:pt x="22974" y="865390"/>
                  </a:lnTo>
                  <a:lnTo>
                    <a:pt x="39141" y="849236"/>
                  </a:lnTo>
                  <a:lnTo>
                    <a:pt x="39141" y="846759"/>
                  </a:lnTo>
                  <a:lnTo>
                    <a:pt x="39141" y="844296"/>
                  </a:lnTo>
                  <a:close/>
                </a:path>
                <a:path w="1748155" h="1035050">
                  <a:moveTo>
                    <a:pt x="41008" y="1011542"/>
                  </a:moveTo>
                  <a:lnTo>
                    <a:pt x="23228" y="993762"/>
                  </a:lnTo>
                  <a:lnTo>
                    <a:pt x="17792" y="993762"/>
                  </a:lnTo>
                  <a:lnTo>
                    <a:pt x="0" y="1011542"/>
                  </a:lnTo>
                  <a:lnTo>
                    <a:pt x="0" y="1016977"/>
                  </a:lnTo>
                  <a:lnTo>
                    <a:pt x="17792" y="1034757"/>
                  </a:lnTo>
                  <a:lnTo>
                    <a:pt x="23228" y="1034757"/>
                  </a:lnTo>
                  <a:lnTo>
                    <a:pt x="41008" y="1016977"/>
                  </a:lnTo>
                  <a:lnTo>
                    <a:pt x="41008" y="1014260"/>
                  </a:lnTo>
                  <a:lnTo>
                    <a:pt x="41008" y="1011542"/>
                  </a:lnTo>
                  <a:close/>
                </a:path>
                <a:path w="1748155" h="1035050">
                  <a:moveTo>
                    <a:pt x="219710" y="6731"/>
                  </a:moveTo>
                  <a:lnTo>
                    <a:pt x="218808" y="4533"/>
                  </a:lnTo>
                  <a:lnTo>
                    <a:pt x="215176" y="914"/>
                  </a:lnTo>
                  <a:lnTo>
                    <a:pt x="212991" y="0"/>
                  </a:lnTo>
                  <a:lnTo>
                    <a:pt x="207860" y="0"/>
                  </a:lnTo>
                  <a:lnTo>
                    <a:pt x="205676" y="914"/>
                  </a:lnTo>
                  <a:lnTo>
                    <a:pt x="202044" y="4533"/>
                  </a:lnTo>
                  <a:lnTo>
                    <a:pt x="201142" y="6731"/>
                  </a:lnTo>
                  <a:lnTo>
                    <a:pt x="201142" y="11861"/>
                  </a:lnTo>
                  <a:lnTo>
                    <a:pt x="202044" y="14046"/>
                  </a:lnTo>
                  <a:lnTo>
                    <a:pt x="205676" y="17678"/>
                  </a:lnTo>
                  <a:lnTo>
                    <a:pt x="207860" y="18580"/>
                  </a:lnTo>
                  <a:lnTo>
                    <a:pt x="212991" y="18580"/>
                  </a:lnTo>
                  <a:lnTo>
                    <a:pt x="215176" y="17678"/>
                  </a:lnTo>
                  <a:lnTo>
                    <a:pt x="218808" y="14046"/>
                  </a:lnTo>
                  <a:lnTo>
                    <a:pt x="219710" y="11861"/>
                  </a:lnTo>
                  <a:lnTo>
                    <a:pt x="219710" y="9296"/>
                  </a:lnTo>
                  <a:lnTo>
                    <a:pt x="219710" y="6731"/>
                  </a:lnTo>
                  <a:close/>
                </a:path>
                <a:path w="1748155" h="1035050">
                  <a:moveTo>
                    <a:pt x="221589" y="173710"/>
                  </a:moveTo>
                  <a:lnTo>
                    <a:pt x="220497" y="171081"/>
                  </a:lnTo>
                  <a:lnTo>
                    <a:pt x="216141" y="166725"/>
                  </a:lnTo>
                  <a:lnTo>
                    <a:pt x="213512" y="165633"/>
                  </a:lnTo>
                  <a:lnTo>
                    <a:pt x="207352" y="165633"/>
                  </a:lnTo>
                  <a:lnTo>
                    <a:pt x="204724" y="166725"/>
                  </a:lnTo>
                  <a:lnTo>
                    <a:pt x="200367" y="171081"/>
                  </a:lnTo>
                  <a:lnTo>
                    <a:pt x="199275" y="173710"/>
                  </a:lnTo>
                  <a:lnTo>
                    <a:pt x="199275" y="179870"/>
                  </a:lnTo>
                  <a:lnTo>
                    <a:pt x="200367" y="182499"/>
                  </a:lnTo>
                  <a:lnTo>
                    <a:pt x="204724" y="186855"/>
                  </a:lnTo>
                  <a:lnTo>
                    <a:pt x="207352" y="187947"/>
                  </a:lnTo>
                  <a:lnTo>
                    <a:pt x="213512" y="187947"/>
                  </a:lnTo>
                  <a:lnTo>
                    <a:pt x="216141" y="186855"/>
                  </a:lnTo>
                  <a:lnTo>
                    <a:pt x="220497" y="182499"/>
                  </a:lnTo>
                  <a:lnTo>
                    <a:pt x="221589" y="179870"/>
                  </a:lnTo>
                  <a:lnTo>
                    <a:pt x="221589" y="176784"/>
                  </a:lnTo>
                  <a:lnTo>
                    <a:pt x="221589" y="173710"/>
                  </a:lnTo>
                  <a:close/>
                </a:path>
                <a:path w="1748155" h="1035050">
                  <a:moveTo>
                    <a:pt x="223456" y="342557"/>
                  </a:moveTo>
                  <a:lnTo>
                    <a:pt x="212153" y="331254"/>
                  </a:lnTo>
                  <a:lnTo>
                    <a:pt x="208699" y="331254"/>
                  </a:lnTo>
                  <a:lnTo>
                    <a:pt x="197408" y="342557"/>
                  </a:lnTo>
                  <a:lnTo>
                    <a:pt x="197408" y="346011"/>
                  </a:lnTo>
                  <a:lnTo>
                    <a:pt x="208699" y="357301"/>
                  </a:lnTo>
                  <a:lnTo>
                    <a:pt x="212153" y="357301"/>
                  </a:lnTo>
                  <a:lnTo>
                    <a:pt x="223456" y="346011"/>
                  </a:lnTo>
                  <a:lnTo>
                    <a:pt x="223456" y="344284"/>
                  </a:lnTo>
                  <a:lnTo>
                    <a:pt x="223456" y="342557"/>
                  </a:lnTo>
                  <a:close/>
                </a:path>
                <a:path w="1748155" h="1035050">
                  <a:moveTo>
                    <a:pt x="225323" y="509803"/>
                  </a:moveTo>
                  <a:lnTo>
                    <a:pt x="212407" y="496887"/>
                  </a:lnTo>
                  <a:lnTo>
                    <a:pt x="208457" y="496887"/>
                  </a:lnTo>
                  <a:lnTo>
                    <a:pt x="195529" y="509803"/>
                  </a:lnTo>
                  <a:lnTo>
                    <a:pt x="195529" y="513753"/>
                  </a:lnTo>
                  <a:lnTo>
                    <a:pt x="208457" y="526669"/>
                  </a:lnTo>
                  <a:lnTo>
                    <a:pt x="212407" y="526669"/>
                  </a:lnTo>
                  <a:lnTo>
                    <a:pt x="225323" y="513753"/>
                  </a:lnTo>
                  <a:lnTo>
                    <a:pt x="225323" y="511771"/>
                  </a:lnTo>
                  <a:lnTo>
                    <a:pt x="225323" y="509803"/>
                  </a:lnTo>
                  <a:close/>
                </a:path>
                <a:path w="1748155" h="1035050">
                  <a:moveTo>
                    <a:pt x="227190" y="677049"/>
                  </a:moveTo>
                  <a:lnTo>
                    <a:pt x="212648" y="662508"/>
                  </a:lnTo>
                  <a:lnTo>
                    <a:pt x="208203" y="662508"/>
                  </a:lnTo>
                  <a:lnTo>
                    <a:pt x="193662" y="677049"/>
                  </a:lnTo>
                  <a:lnTo>
                    <a:pt x="193662" y="681494"/>
                  </a:lnTo>
                  <a:lnTo>
                    <a:pt x="208203" y="696036"/>
                  </a:lnTo>
                  <a:lnTo>
                    <a:pt x="212648" y="696036"/>
                  </a:lnTo>
                  <a:lnTo>
                    <a:pt x="227190" y="681494"/>
                  </a:lnTo>
                  <a:lnTo>
                    <a:pt x="227190" y="679272"/>
                  </a:lnTo>
                  <a:lnTo>
                    <a:pt x="227190" y="677049"/>
                  </a:lnTo>
                  <a:close/>
                </a:path>
                <a:path w="1748155" h="1035050">
                  <a:moveTo>
                    <a:pt x="229057" y="844296"/>
                  </a:moveTo>
                  <a:lnTo>
                    <a:pt x="212902" y="828128"/>
                  </a:lnTo>
                  <a:lnTo>
                    <a:pt x="207962" y="828128"/>
                  </a:lnTo>
                  <a:lnTo>
                    <a:pt x="191795" y="844296"/>
                  </a:lnTo>
                  <a:lnTo>
                    <a:pt x="191795" y="849236"/>
                  </a:lnTo>
                  <a:lnTo>
                    <a:pt x="207962" y="865390"/>
                  </a:lnTo>
                  <a:lnTo>
                    <a:pt x="212902" y="865390"/>
                  </a:lnTo>
                  <a:lnTo>
                    <a:pt x="229057" y="849236"/>
                  </a:lnTo>
                  <a:lnTo>
                    <a:pt x="229057" y="846759"/>
                  </a:lnTo>
                  <a:lnTo>
                    <a:pt x="229057" y="844296"/>
                  </a:lnTo>
                  <a:close/>
                </a:path>
                <a:path w="1748155" h="1035050">
                  <a:moveTo>
                    <a:pt x="230924" y="1011542"/>
                  </a:moveTo>
                  <a:lnTo>
                    <a:pt x="213144" y="993762"/>
                  </a:lnTo>
                  <a:lnTo>
                    <a:pt x="207708" y="993762"/>
                  </a:lnTo>
                  <a:lnTo>
                    <a:pt x="189928" y="1011542"/>
                  </a:lnTo>
                  <a:lnTo>
                    <a:pt x="189928" y="1016977"/>
                  </a:lnTo>
                  <a:lnTo>
                    <a:pt x="207708" y="1034757"/>
                  </a:lnTo>
                  <a:lnTo>
                    <a:pt x="213144" y="1034757"/>
                  </a:lnTo>
                  <a:lnTo>
                    <a:pt x="230924" y="1016977"/>
                  </a:lnTo>
                  <a:lnTo>
                    <a:pt x="230924" y="1014260"/>
                  </a:lnTo>
                  <a:lnTo>
                    <a:pt x="230924" y="1011542"/>
                  </a:lnTo>
                  <a:close/>
                </a:path>
                <a:path w="1748155" h="1035050">
                  <a:moveTo>
                    <a:pt x="409638" y="6731"/>
                  </a:moveTo>
                  <a:lnTo>
                    <a:pt x="408736" y="4533"/>
                  </a:lnTo>
                  <a:lnTo>
                    <a:pt x="405104" y="914"/>
                  </a:lnTo>
                  <a:lnTo>
                    <a:pt x="402920" y="0"/>
                  </a:lnTo>
                  <a:lnTo>
                    <a:pt x="397789" y="0"/>
                  </a:lnTo>
                  <a:lnTo>
                    <a:pt x="395605" y="914"/>
                  </a:lnTo>
                  <a:lnTo>
                    <a:pt x="391972" y="4533"/>
                  </a:lnTo>
                  <a:lnTo>
                    <a:pt x="391071" y="6731"/>
                  </a:lnTo>
                  <a:lnTo>
                    <a:pt x="391071" y="11861"/>
                  </a:lnTo>
                  <a:lnTo>
                    <a:pt x="391972" y="14046"/>
                  </a:lnTo>
                  <a:lnTo>
                    <a:pt x="395605" y="17678"/>
                  </a:lnTo>
                  <a:lnTo>
                    <a:pt x="397789" y="18580"/>
                  </a:lnTo>
                  <a:lnTo>
                    <a:pt x="402920" y="18580"/>
                  </a:lnTo>
                  <a:lnTo>
                    <a:pt x="405104" y="17678"/>
                  </a:lnTo>
                  <a:lnTo>
                    <a:pt x="408736" y="14046"/>
                  </a:lnTo>
                  <a:lnTo>
                    <a:pt x="409638" y="11861"/>
                  </a:lnTo>
                  <a:lnTo>
                    <a:pt x="409638" y="9296"/>
                  </a:lnTo>
                  <a:lnTo>
                    <a:pt x="409638" y="6731"/>
                  </a:lnTo>
                  <a:close/>
                </a:path>
                <a:path w="1748155" h="1035050">
                  <a:moveTo>
                    <a:pt x="411505" y="173710"/>
                  </a:moveTo>
                  <a:lnTo>
                    <a:pt x="410413" y="171081"/>
                  </a:lnTo>
                  <a:lnTo>
                    <a:pt x="406057" y="166725"/>
                  </a:lnTo>
                  <a:lnTo>
                    <a:pt x="403428" y="165633"/>
                  </a:lnTo>
                  <a:lnTo>
                    <a:pt x="397268" y="165633"/>
                  </a:lnTo>
                  <a:lnTo>
                    <a:pt x="394639" y="166725"/>
                  </a:lnTo>
                  <a:lnTo>
                    <a:pt x="390283" y="171081"/>
                  </a:lnTo>
                  <a:lnTo>
                    <a:pt x="389204" y="173710"/>
                  </a:lnTo>
                  <a:lnTo>
                    <a:pt x="389204" y="179870"/>
                  </a:lnTo>
                  <a:lnTo>
                    <a:pt x="390283" y="182499"/>
                  </a:lnTo>
                  <a:lnTo>
                    <a:pt x="394639" y="186855"/>
                  </a:lnTo>
                  <a:lnTo>
                    <a:pt x="397268" y="187947"/>
                  </a:lnTo>
                  <a:lnTo>
                    <a:pt x="403428" y="187947"/>
                  </a:lnTo>
                  <a:lnTo>
                    <a:pt x="406057" y="186855"/>
                  </a:lnTo>
                  <a:lnTo>
                    <a:pt x="410413" y="182499"/>
                  </a:lnTo>
                  <a:lnTo>
                    <a:pt x="411505" y="179870"/>
                  </a:lnTo>
                  <a:lnTo>
                    <a:pt x="411505" y="176784"/>
                  </a:lnTo>
                  <a:lnTo>
                    <a:pt x="411505" y="173710"/>
                  </a:lnTo>
                  <a:close/>
                </a:path>
                <a:path w="1748155" h="1035050">
                  <a:moveTo>
                    <a:pt x="413372" y="342557"/>
                  </a:moveTo>
                  <a:lnTo>
                    <a:pt x="402082" y="331254"/>
                  </a:lnTo>
                  <a:lnTo>
                    <a:pt x="398627" y="331254"/>
                  </a:lnTo>
                  <a:lnTo>
                    <a:pt x="387324" y="342557"/>
                  </a:lnTo>
                  <a:lnTo>
                    <a:pt x="387324" y="346011"/>
                  </a:lnTo>
                  <a:lnTo>
                    <a:pt x="398627" y="357301"/>
                  </a:lnTo>
                  <a:lnTo>
                    <a:pt x="402082" y="357301"/>
                  </a:lnTo>
                  <a:lnTo>
                    <a:pt x="413372" y="346011"/>
                  </a:lnTo>
                  <a:lnTo>
                    <a:pt x="413372" y="344284"/>
                  </a:lnTo>
                  <a:lnTo>
                    <a:pt x="413372" y="342557"/>
                  </a:lnTo>
                  <a:close/>
                </a:path>
                <a:path w="1748155" h="1035050">
                  <a:moveTo>
                    <a:pt x="415251" y="509803"/>
                  </a:moveTo>
                  <a:lnTo>
                    <a:pt x="402323" y="496887"/>
                  </a:lnTo>
                  <a:lnTo>
                    <a:pt x="398373" y="496887"/>
                  </a:lnTo>
                  <a:lnTo>
                    <a:pt x="385457" y="509803"/>
                  </a:lnTo>
                  <a:lnTo>
                    <a:pt x="385457" y="513753"/>
                  </a:lnTo>
                  <a:lnTo>
                    <a:pt x="398373" y="526669"/>
                  </a:lnTo>
                  <a:lnTo>
                    <a:pt x="402323" y="526669"/>
                  </a:lnTo>
                  <a:lnTo>
                    <a:pt x="415251" y="513753"/>
                  </a:lnTo>
                  <a:lnTo>
                    <a:pt x="415251" y="511771"/>
                  </a:lnTo>
                  <a:lnTo>
                    <a:pt x="415251" y="509803"/>
                  </a:lnTo>
                  <a:close/>
                </a:path>
                <a:path w="1748155" h="1035050">
                  <a:moveTo>
                    <a:pt x="417118" y="677049"/>
                  </a:moveTo>
                  <a:lnTo>
                    <a:pt x="402577" y="662508"/>
                  </a:lnTo>
                  <a:lnTo>
                    <a:pt x="398132" y="662508"/>
                  </a:lnTo>
                  <a:lnTo>
                    <a:pt x="383590" y="677049"/>
                  </a:lnTo>
                  <a:lnTo>
                    <a:pt x="383590" y="681494"/>
                  </a:lnTo>
                  <a:lnTo>
                    <a:pt x="398132" y="696036"/>
                  </a:lnTo>
                  <a:lnTo>
                    <a:pt x="402577" y="696036"/>
                  </a:lnTo>
                  <a:lnTo>
                    <a:pt x="417118" y="681494"/>
                  </a:lnTo>
                  <a:lnTo>
                    <a:pt x="417118" y="679272"/>
                  </a:lnTo>
                  <a:lnTo>
                    <a:pt x="417118" y="677049"/>
                  </a:lnTo>
                  <a:close/>
                </a:path>
                <a:path w="1748155" h="1035050">
                  <a:moveTo>
                    <a:pt x="418985" y="844296"/>
                  </a:moveTo>
                  <a:lnTo>
                    <a:pt x="402818" y="828128"/>
                  </a:lnTo>
                  <a:lnTo>
                    <a:pt x="397878" y="828128"/>
                  </a:lnTo>
                  <a:lnTo>
                    <a:pt x="381723" y="844296"/>
                  </a:lnTo>
                  <a:lnTo>
                    <a:pt x="381723" y="849236"/>
                  </a:lnTo>
                  <a:lnTo>
                    <a:pt x="397878" y="865390"/>
                  </a:lnTo>
                  <a:lnTo>
                    <a:pt x="402818" y="865390"/>
                  </a:lnTo>
                  <a:lnTo>
                    <a:pt x="418985" y="849236"/>
                  </a:lnTo>
                  <a:lnTo>
                    <a:pt x="418985" y="846759"/>
                  </a:lnTo>
                  <a:lnTo>
                    <a:pt x="418985" y="844296"/>
                  </a:lnTo>
                  <a:close/>
                </a:path>
                <a:path w="1748155" h="1035050">
                  <a:moveTo>
                    <a:pt x="420852" y="1011542"/>
                  </a:moveTo>
                  <a:lnTo>
                    <a:pt x="403072" y="993762"/>
                  </a:lnTo>
                  <a:lnTo>
                    <a:pt x="397637" y="993762"/>
                  </a:lnTo>
                  <a:lnTo>
                    <a:pt x="379857" y="1011542"/>
                  </a:lnTo>
                  <a:lnTo>
                    <a:pt x="379857" y="1016977"/>
                  </a:lnTo>
                  <a:lnTo>
                    <a:pt x="397637" y="1034757"/>
                  </a:lnTo>
                  <a:lnTo>
                    <a:pt x="403072" y="1034757"/>
                  </a:lnTo>
                  <a:lnTo>
                    <a:pt x="420852" y="1016977"/>
                  </a:lnTo>
                  <a:lnTo>
                    <a:pt x="420852" y="1014260"/>
                  </a:lnTo>
                  <a:lnTo>
                    <a:pt x="420852" y="1011542"/>
                  </a:lnTo>
                  <a:close/>
                </a:path>
                <a:path w="1748155" h="1035050">
                  <a:moveTo>
                    <a:pt x="513943" y="929728"/>
                  </a:moveTo>
                  <a:lnTo>
                    <a:pt x="497789" y="913561"/>
                  </a:lnTo>
                  <a:lnTo>
                    <a:pt x="492836" y="913561"/>
                  </a:lnTo>
                  <a:lnTo>
                    <a:pt x="476681" y="929728"/>
                  </a:lnTo>
                  <a:lnTo>
                    <a:pt x="476681" y="934669"/>
                  </a:lnTo>
                  <a:lnTo>
                    <a:pt x="492836" y="950836"/>
                  </a:lnTo>
                  <a:lnTo>
                    <a:pt x="497789" y="950836"/>
                  </a:lnTo>
                  <a:lnTo>
                    <a:pt x="513943" y="934669"/>
                  </a:lnTo>
                  <a:lnTo>
                    <a:pt x="513943" y="932205"/>
                  </a:lnTo>
                  <a:lnTo>
                    <a:pt x="513943" y="929728"/>
                  </a:lnTo>
                  <a:close/>
                </a:path>
                <a:path w="1748155" h="1035050">
                  <a:moveTo>
                    <a:pt x="600011" y="6731"/>
                  </a:moveTo>
                  <a:lnTo>
                    <a:pt x="599097" y="4533"/>
                  </a:lnTo>
                  <a:lnTo>
                    <a:pt x="595477" y="914"/>
                  </a:lnTo>
                  <a:lnTo>
                    <a:pt x="593293" y="0"/>
                  </a:lnTo>
                  <a:lnTo>
                    <a:pt x="588162" y="0"/>
                  </a:lnTo>
                  <a:lnTo>
                    <a:pt x="585965" y="914"/>
                  </a:lnTo>
                  <a:lnTo>
                    <a:pt x="582345" y="4533"/>
                  </a:lnTo>
                  <a:lnTo>
                    <a:pt x="581431" y="6731"/>
                  </a:lnTo>
                  <a:lnTo>
                    <a:pt x="581431" y="11861"/>
                  </a:lnTo>
                  <a:lnTo>
                    <a:pt x="582345" y="14046"/>
                  </a:lnTo>
                  <a:lnTo>
                    <a:pt x="585965" y="17678"/>
                  </a:lnTo>
                  <a:lnTo>
                    <a:pt x="588162" y="18580"/>
                  </a:lnTo>
                  <a:lnTo>
                    <a:pt x="593293" y="18580"/>
                  </a:lnTo>
                  <a:lnTo>
                    <a:pt x="595477" y="17678"/>
                  </a:lnTo>
                  <a:lnTo>
                    <a:pt x="599097" y="14046"/>
                  </a:lnTo>
                  <a:lnTo>
                    <a:pt x="600011" y="11861"/>
                  </a:lnTo>
                  <a:lnTo>
                    <a:pt x="600011" y="9296"/>
                  </a:lnTo>
                  <a:lnTo>
                    <a:pt x="600011" y="6731"/>
                  </a:lnTo>
                  <a:close/>
                </a:path>
                <a:path w="1748155" h="1035050">
                  <a:moveTo>
                    <a:pt x="601878" y="173710"/>
                  </a:moveTo>
                  <a:lnTo>
                    <a:pt x="600786" y="171081"/>
                  </a:lnTo>
                  <a:lnTo>
                    <a:pt x="596430" y="166725"/>
                  </a:lnTo>
                  <a:lnTo>
                    <a:pt x="593801" y="165633"/>
                  </a:lnTo>
                  <a:lnTo>
                    <a:pt x="587641" y="165633"/>
                  </a:lnTo>
                  <a:lnTo>
                    <a:pt x="585012" y="166725"/>
                  </a:lnTo>
                  <a:lnTo>
                    <a:pt x="580656" y="171081"/>
                  </a:lnTo>
                  <a:lnTo>
                    <a:pt x="579564" y="173710"/>
                  </a:lnTo>
                  <a:lnTo>
                    <a:pt x="579564" y="179870"/>
                  </a:lnTo>
                  <a:lnTo>
                    <a:pt x="580656" y="182499"/>
                  </a:lnTo>
                  <a:lnTo>
                    <a:pt x="585012" y="186855"/>
                  </a:lnTo>
                  <a:lnTo>
                    <a:pt x="587641" y="187947"/>
                  </a:lnTo>
                  <a:lnTo>
                    <a:pt x="593801" y="187947"/>
                  </a:lnTo>
                  <a:lnTo>
                    <a:pt x="596430" y="186855"/>
                  </a:lnTo>
                  <a:lnTo>
                    <a:pt x="600786" y="182499"/>
                  </a:lnTo>
                  <a:lnTo>
                    <a:pt x="601878" y="179870"/>
                  </a:lnTo>
                  <a:lnTo>
                    <a:pt x="601878" y="176784"/>
                  </a:lnTo>
                  <a:lnTo>
                    <a:pt x="601878" y="173710"/>
                  </a:lnTo>
                  <a:close/>
                </a:path>
                <a:path w="1748155" h="1035050">
                  <a:moveTo>
                    <a:pt x="603745" y="342557"/>
                  </a:moveTo>
                  <a:lnTo>
                    <a:pt x="592455" y="331254"/>
                  </a:lnTo>
                  <a:lnTo>
                    <a:pt x="589000" y="331254"/>
                  </a:lnTo>
                  <a:lnTo>
                    <a:pt x="577697" y="342557"/>
                  </a:lnTo>
                  <a:lnTo>
                    <a:pt x="577697" y="346011"/>
                  </a:lnTo>
                  <a:lnTo>
                    <a:pt x="589000" y="357301"/>
                  </a:lnTo>
                  <a:lnTo>
                    <a:pt x="592455" y="357301"/>
                  </a:lnTo>
                  <a:lnTo>
                    <a:pt x="603745" y="346011"/>
                  </a:lnTo>
                  <a:lnTo>
                    <a:pt x="603745" y="344284"/>
                  </a:lnTo>
                  <a:lnTo>
                    <a:pt x="603745" y="342557"/>
                  </a:lnTo>
                  <a:close/>
                </a:path>
                <a:path w="1748155" h="1035050">
                  <a:moveTo>
                    <a:pt x="605612" y="509803"/>
                  </a:moveTo>
                  <a:lnTo>
                    <a:pt x="592696" y="496887"/>
                  </a:lnTo>
                  <a:lnTo>
                    <a:pt x="588746" y="496887"/>
                  </a:lnTo>
                  <a:lnTo>
                    <a:pt x="575830" y="509803"/>
                  </a:lnTo>
                  <a:lnTo>
                    <a:pt x="575830" y="513753"/>
                  </a:lnTo>
                  <a:lnTo>
                    <a:pt x="588746" y="526669"/>
                  </a:lnTo>
                  <a:lnTo>
                    <a:pt x="592696" y="526669"/>
                  </a:lnTo>
                  <a:lnTo>
                    <a:pt x="605612" y="513753"/>
                  </a:lnTo>
                  <a:lnTo>
                    <a:pt x="605612" y="511771"/>
                  </a:lnTo>
                  <a:lnTo>
                    <a:pt x="605612" y="509803"/>
                  </a:lnTo>
                  <a:close/>
                </a:path>
                <a:path w="1748155" h="1035050">
                  <a:moveTo>
                    <a:pt x="607491" y="677049"/>
                  </a:moveTo>
                  <a:lnTo>
                    <a:pt x="592950" y="662508"/>
                  </a:lnTo>
                  <a:lnTo>
                    <a:pt x="588505" y="662508"/>
                  </a:lnTo>
                  <a:lnTo>
                    <a:pt x="573963" y="677049"/>
                  </a:lnTo>
                  <a:lnTo>
                    <a:pt x="573963" y="681494"/>
                  </a:lnTo>
                  <a:lnTo>
                    <a:pt x="588505" y="696036"/>
                  </a:lnTo>
                  <a:lnTo>
                    <a:pt x="592950" y="696036"/>
                  </a:lnTo>
                  <a:lnTo>
                    <a:pt x="607491" y="681494"/>
                  </a:lnTo>
                  <a:lnTo>
                    <a:pt x="607491" y="679272"/>
                  </a:lnTo>
                  <a:lnTo>
                    <a:pt x="607491" y="677049"/>
                  </a:lnTo>
                  <a:close/>
                </a:path>
                <a:path w="1748155" h="1035050">
                  <a:moveTo>
                    <a:pt x="609358" y="844296"/>
                  </a:moveTo>
                  <a:lnTo>
                    <a:pt x="593191" y="828128"/>
                  </a:lnTo>
                  <a:lnTo>
                    <a:pt x="588251" y="828128"/>
                  </a:lnTo>
                  <a:lnTo>
                    <a:pt x="572084" y="844296"/>
                  </a:lnTo>
                  <a:lnTo>
                    <a:pt x="572084" y="849236"/>
                  </a:lnTo>
                  <a:lnTo>
                    <a:pt x="588251" y="865390"/>
                  </a:lnTo>
                  <a:lnTo>
                    <a:pt x="593191" y="865390"/>
                  </a:lnTo>
                  <a:lnTo>
                    <a:pt x="609358" y="849236"/>
                  </a:lnTo>
                  <a:lnTo>
                    <a:pt x="609358" y="846759"/>
                  </a:lnTo>
                  <a:lnTo>
                    <a:pt x="609358" y="844296"/>
                  </a:lnTo>
                  <a:close/>
                </a:path>
                <a:path w="1748155" h="1035050">
                  <a:moveTo>
                    <a:pt x="611225" y="1011542"/>
                  </a:moveTo>
                  <a:lnTo>
                    <a:pt x="593445" y="993762"/>
                  </a:lnTo>
                  <a:lnTo>
                    <a:pt x="588010" y="993762"/>
                  </a:lnTo>
                  <a:lnTo>
                    <a:pt x="570217" y="1011542"/>
                  </a:lnTo>
                  <a:lnTo>
                    <a:pt x="570217" y="1016977"/>
                  </a:lnTo>
                  <a:lnTo>
                    <a:pt x="588010" y="1034757"/>
                  </a:lnTo>
                  <a:lnTo>
                    <a:pt x="593445" y="1034757"/>
                  </a:lnTo>
                  <a:lnTo>
                    <a:pt x="611225" y="1016977"/>
                  </a:lnTo>
                  <a:lnTo>
                    <a:pt x="611225" y="1014260"/>
                  </a:lnTo>
                  <a:lnTo>
                    <a:pt x="611225" y="1011542"/>
                  </a:lnTo>
                  <a:close/>
                </a:path>
                <a:path w="1748155" h="1035050">
                  <a:moveTo>
                    <a:pt x="789927" y="6731"/>
                  </a:moveTo>
                  <a:lnTo>
                    <a:pt x="789025" y="4533"/>
                  </a:lnTo>
                  <a:lnTo>
                    <a:pt x="785393" y="914"/>
                  </a:lnTo>
                  <a:lnTo>
                    <a:pt x="783209" y="0"/>
                  </a:lnTo>
                  <a:lnTo>
                    <a:pt x="778078" y="0"/>
                  </a:lnTo>
                  <a:lnTo>
                    <a:pt x="775893" y="914"/>
                  </a:lnTo>
                  <a:lnTo>
                    <a:pt x="772261" y="4533"/>
                  </a:lnTo>
                  <a:lnTo>
                    <a:pt x="771359" y="6731"/>
                  </a:lnTo>
                  <a:lnTo>
                    <a:pt x="771359" y="11861"/>
                  </a:lnTo>
                  <a:lnTo>
                    <a:pt x="772261" y="14046"/>
                  </a:lnTo>
                  <a:lnTo>
                    <a:pt x="775893" y="17678"/>
                  </a:lnTo>
                  <a:lnTo>
                    <a:pt x="778078" y="18580"/>
                  </a:lnTo>
                  <a:lnTo>
                    <a:pt x="783209" y="18580"/>
                  </a:lnTo>
                  <a:lnTo>
                    <a:pt x="785393" y="17678"/>
                  </a:lnTo>
                  <a:lnTo>
                    <a:pt x="789025" y="14046"/>
                  </a:lnTo>
                  <a:lnTo>
                    <a:pt x="789927" y="11861"/>
                  </a:lnTo>
                  <a:lnTo>
                    <a:pt x="789927" y="9296"/>
                  </a:lnTo>
                  <a:lnTo>
                    <a:pt x="789927" y="6731"/>
                  </a:lnTo>
                  <a:close/>
                </a:path>
                <a:path w="1748155" h="1035050">
                  <a:moveTo>
                    <a:pt x="791806" y="173710"/>
                  </a:moveTo>
                  <a:lnTo>
                    <a:pt x="790714" y="171081"/>
                  </a:lnTo>
                  <a:lnTo>
                    <a:pt x="786358" y="166725"/>
                  </a:lnTo>
                  <a:lnTo>
                    <a:pt x="783729" y="165633"/>
                  </a:lnTo>
                  <a:lnTo>
                    <a:pt x="777570" y="165633"/>
                  </a:lnTo>
                  <a:lnTo>
                    <a:pt x="774941" y="166725"/>
                  </a:lnTo>
                  <a:lnTo>
                    <a:pt x="770585" y="171081"/>
                  </a:lnTo>
                  <a:lnTo>
                    <a:pt x="769493" y="173710"/>
                  </a:lnTo>
                  <a:lnTo>
                    <a:pt x="769493" y="179870"/>
                  </a:lnTo>
                  <a:lnTo>
                    <a:pt x="770585" y="182499"/>
                  </a:lnTo>
                  <a:lnTo>
                    <a:pt x="774941" y="186855"/>
                  </a:lnTo>
                  <a:lnTo>
                    <a:pt x="777570" y="187947"/>
                  </a:lnTo>
                  <a:lnTo>
                    <a:pt x="783729" y="187947"/>
                  </a:lnTo>
                  <a:lnTo>
                    <a:pt x="786358" y="186855"/>
                  </a:lnTo>
                  <a:lnTo>
                    <a:pt x="790714" y="182499"/>
                  </a:lnTo>
                  <a:lnTo>
                    <a:pt x="791806" y="179870"/>
                  </a:lnTo>
                  <a:lnTo>
                    <a:pt x="791806" y="176784"/>
                  </a:lnTo>
                  <a:lnTo>
                    <a:pt x="791806" y="173710"/>
                  </a:lnTo>
                  <a:close/>
                </a:path>
                <a:path w="1748155" h="1035050">
                  <a:moveTo>
                    <a:pt x="793673" y="342557"/>
                  </a:moveTo>
                  <a:lnTo>
                    <a:pt x="782370" y="331254"/>
                  </a:lnTo>
                  <a:lnTo>
                    <a:pt x="778916" y="331254"/>
                  </a:lnTo>
                  <a:lnTo>
                    <a:pt x="767626" y="342557"/>
                  </a:lnTo>
                  <a:lnTo>
                    <a:pt x="767626" y="346011"/>
                  </a:lnTo>
                  <a:lnTo>
                    <a:pt x="778916" y="357301"/>
                  </a:lnTo>
                  <a:lnTo>
                    <a:pt x="782370" y="357301"/>
                  </a:lnTo>
                  <a:lnTo>
                    <a:pt x="793673" y="346011"/>
                  </a:lnTo>
                  <a:lnTo>
                    <a:pt x="793673" y="344284"/>
                  </a:lnTo>
                  <a:lnTo>
                    <a:pt x="793673" y="342557"/>
                  </a:lnTo>
                  <a:close/>
                </a:path>
                <a:path w="1748155" h="1035050">
                  <a:moveTo>
                    <a:pt x="795540" y="509803"/>
                  </a:moveTo>
                  <a:lnTo>
                    <a:pt x="782624" y="496887"/>
                  </a:lnTo>
                  <a:lnTo>
                    <a:pt x="778675" y="496887"/>
                  </a:lnTo>
                  <a:lnTo>
                    <a:pt x="765746" y="509803"/>
                  </a:lnTo>
                  <a:lnTo>
                    <a:pt x="765746" y="513753"/>
                  </a:lnTo>
                  <a:lnTo>
                    <a:pt x="778675" y="526669"/>
                  </a:lnTo>
                  <a:lnTo>
                    <a:pt x="782624" y="526669"/>
                  </a:lnTo>
                  <a:lnTo>
                    <a:pt x="795540" y="513753"/>
                  </a:lnTo>
                  <a:lnTo>
                    <a:pt x="795540" y="511771"/>
                  </a:lnTo>
                  <a:lnTo>
                    <a:pt x="795540" y="509803"/>
                  </a:lnTo>
                  <a:close/>
                </a:path>
                <a:path w="1748155" h="1035050">
                  <a:moveTo>
                    <a:pt x="797407" y="677049"/>
                  </a:moveTo>
                  <a:lnTo>
                    <a:pt x="782866" y="662508"/>
                  </a:lnTo>
                  <a:lnTo>
                    <a:pt x="778421" y="662508"/>
                  </a:lnTo>
                  <a:lnTo>
                    <a:pt x="763879" y="677049"/>
                  </a:lnTo>
                  <a:lnTo>
                    <a:pt x="763879" y="681494"/>
                  </a:lnTo>
                  <a:lnTo>
                    <a:pt x="778421" y="696036"/>
                  </a:lnTo>
                  <a:lnTo>
                    <a:pt x="782866" y="696036"/>
                  </a:lnTo>
                  <a:lnTo>
                    <a:pt x="797407" y="681494"/>
                  </a:lnTo>
                  <a:lnTo>
                    <a:pt x="797407" y="679272"/>
                  </a:lnTo>
                  <a:lnTo>
                    <a:pt x="797407" y="677049"/>
                  </a:lnTo>
                  <a:close/>
                </a:path>
                <a:path w="1748155" h="1035050">
                  <a:moveTo>
                    <a:pt x="799274" y="844296"/>
                  </a:moveTo>
                  <a:lnTo>
                    <a:pt x="783120" y="828128"/>
                  </a:lnTo>
                  <a:lnTo>
                    <a:pt x="778179" y="828128"/>
                  </a:lnTo>
                  <a:lnTo>
                    <a:pt x="762012" y="844296"/>
                  </a:lnTo>
                  <a:lnTo>
                    <a:pt x="762012" y="849236"/>
                  </a:lnTo>
                  <a:lnTo>
                    <a:pt x="778179" y="865390"/>
                  </a:lnTo>
                  <a:lnTo>
                    <a:pt x="783120" y="865390"/>
                  </a:lnTo>
                  <a:lnTo>
                    <a:pt x="799274" y="849236"/>
                  </a:lnTo>
                  <a:lnTo>
                    <a:pt x="799274" y="846759"/>
                  </a:lnTo>
                  <a:lnTo>
                    <a:pt x="799274" y="844296"/>
                  </a:lnTo>
                  <a:close/>
                </a:path>
                <a:path w="1748155" h="1035050">
                  <a:moveTo>
                    <a:pt x="801141" y="1011542"/>
                  </a:moveTo>
                  <a:lnTo>
                    <a:pt x="783361" y="993762"/>
                  </a:lnTo>
                  <a:lnTo>
                    <a:pt x="777925" y="993762"/>
                  </a:lnTo>
                  <a:lnTo>
                    <a:pt x="760145" y="1011542"/>
                  </a:lnTo>
                  <a:lnTo>
                    <a:pt x="760145" y="1016977"/>
                  </a:lnTo>
                  <a:lnTo>
                    <a:pt x="777925" y="1034757"/>
                  </a:lnTo>
                  <a:lnTo>
                    <a:pt x="783361" y="1034757"/>
                  </a:lnTo>
                  <a:lnTo>
                    <a:pt x="801141" y="1016977"/>
                  </a:lnTo>
                  <a:lnTo>
                    <a:pt x="801141" y="1014260"/>
                  </a:lnTo>
                  <a:lnTo>
                    <a:pt x="801141" y="1011542"/>
                  </a:lnTo>
                  <a:close/>
                </a:path>
                <a:path w="1748155" h="1035050">
                  <a:moveTo>
                    <a:pt x="980300" y="6731"/>
                  </a:moveTo>
                  <a:lnTo>
                    <a:pt x="979398" y="4533"/>
                  </a:lnTo>
                  <a:lnTo>
                    <a:pt x="975766" y="914"/>
                  </a:lnTo>
                  <a:lnTo>
                    <a:pt x="973582" y="0"/>
                  </a:lnTo>
                  <a:lnTo>
                    <a:pt x="968451" y="0"/>
                  </a:lnTo>
                  <a:lnTo>
                    <a:pt x="966266" y="914"/>
                  </a:lnTo>
                  <a:lnTo>
                    <a:pt x="962634" y="4533"/>
                  </a:lnTo>
                  <a:lnTo>
                    <a:pt x="961732" y="6731"/>
                  </a:lnTo>
                  <a:lnTo>
                    <a:pt x="961732" y="11861"/>
                  </a:lnTo>
                  <a:lnTo>
                    <a:pt x="962634" y="14046"/>
                  </a:lnTo>
                  <a:lnTo>
                    <a:pt x="966266" y="17678"/>
                  </a:lnTo>
                  <a:lnTo>
                    <a:pt x="968451" y="18580"/>
                  </a:lnTo>
                  <a:lnTo>
                    <a:pt x="973582" y="18580"/>
                  </a:lnTo>
                  <a:lnTo>
                    <a:pt x="975766" y="17678"/>
                  </a:lnTo>
                  <a:lnTo>
                    <a:pt x="979398" y="14046"/>
                  </a:lnTo>
                  <a:lnTo>
                    <a:pt x="980300" y="11861"/>
                  </a:lnTo>
                  <a:lnTo>
                    <a:pt x="980300" y="9296"/>
                  </a:lnTo>
                  <a:lnTo>
                    <a:pt x="980300" y="6731"/>
                  </a:lnTo>
                  <a:close/>
                </a:path>
                <a:path w="1748155" h="1035050">
                  <a:moveTo>
                    <a:pt x="982167" y="173710"/>
                  </a:moveTo>
                  <a:lnTo>
                    <a:pt x="981087" y="171081"/>
                  </a:lnTo>
                  <a:lnTo>
                    <a:pt x="976731" y="166725"/>
                  </a:lnTo>
                  <a:lnTo>
                    <a:pt x="974102" y="165633"/>
                  </a:lnTo>
                  <a:lnTo>
                    <a:pt x="967930" y="165633"/>
                  </a:lnTo>
                  <a:lnTo>
                    <a:pt x="965301" y="166725"/>
                  </a:lnTo>
                  <a:lnTo>
                    <a:pt x="960945" y="171081"/>
                  </a:lnTo>
                  <a:lnTo>
                    <a:pt x="959866" y="173710"/>
                  </a:lnTo>
                  <a:lnTo>
                    <a:pt x="959866" y="179870"/>
                  </a:lnTo>
                  <a:lnTo>
                    <a:pt x="960945" y="182499"/>
                  </a:lnTo>
                  <a:lnTo>
                    <a:pt x="965301" y="186855"/>
                  </a:lnTo>
                  <a:lnTo>
                    <a:pt x="967930" y="187947"/>
                  </a:lnTo>
                  <a:lnTo>
                    <a:pt x="974102" y="187947"/>
                  </a:lnTo>
                  <a:lnTo>
                    <a:pt x="976731" y="186855"/>
                  </a:lnTo>
                  <a:lnTo>
                    <a:pt x="981087" y="182499"/>
                  </a:lnTo>
                  <a:lnTo>
                    <a:pt x="982167" y="179870"/>
                  </a:lnTo>
                  <a:lnTo>
                    <a:pt x="982167" y="176784"/>
                  </a:lnTo>
                  <a:lnTo>
                    <a:pt x="982167" y="173710"/>
                  </a:lnTo>
                  <a:close/>
                </a:path>
                <a:path w="1748155" h="1035050">
                  <a:moveTo>
                    <a:pt x="984034" y="342557"/>
                  </a:moveTo>
                  <a:lnTo>
                    <a:pt x="972743" y="331254"/>
                  </a:lnTo>
                  <a:lnTo>
                    <a:pt x="969289" y="331254"/>
                  </a:lnTo>
                  <a:lnTo>
                    <a:pt x="957986" y="342557"/>
                  </a:lnTo>
                  <a:lnTo>
                    <a:pt x="957986" y="346011"/>
                  </a:lnTo>
                  <a:lnTo>
                    <a:pt x="969289" y="357301"/>
                  </a:lnTo>
                  <a:lnTo>
                    <a:pt x="972743" y="357301"/>
                  </a:lnTo>
                  <a:lnTo>
                    <a:pt x="984034" y="346011"/>
                  </a:lnTo>
                  <a:lnTo>
                    <a:pt x="984034" y="344284"/>
                  </a:lnTo>
                  <a:lnTo>
                    <a:pt x="984034" y="342557"/>
                  </a:lnTo>
                  <a:close/>
                </a:path>
                <a:path w="1748155" h="1035050">
                  <a:moveTo>
                    <a:pt x="985913" y="509803"/>
                  </a:moveTo>
                  <a:lnTo>
                    <a:pt x="972985" y="496887"/>
                  </a:lnTo>
                  <a:lnTo>
                    <a:pt x="969035" y="496887"/>
                  </a:lnTo>
                  <a:lnTo>
                    <a:pt x="956119" y="509803"/>
                  </a:lnTo>
                  <a:lnTo>
                    <a:pt x="956119" y="513753"/>
                  </a:lnTo>
                  <a:lnTo>
                    <a:pt x="969035" y="526669"/>
                  </a:lnTo>
                  <a:lnTo>
                    <a:pt x="972985" y="526669"/>
                  </a:lnTo>
                  <a:lnTo>
                    <a:pt x="985913" y="513753"/>
                  </a:lnTo>
                  <a:lnTo>
                    <a:pt x="985913" y="511771"/>
                  </a:lnTo>
                  <a:lnTo>
                    <a:pt x="985913" y="509803"/>
                  </a:lnTo>
                  <a:close/>
                </a:path>
                <a:path w="1748155" h="1035050">
                  <a:moveTo>
                    <a:pt x="987780" y="677049"/>
                  </a:moveTo>
                  <a:lnTo>
                    <a:pt x="973239" y="662508"/>
                  </a:lnTo>
                  <a:lnTo>
                    <a:pt x="968794" y="662508"/>
                  </a:lnTo>
                  <a:lnTo>
                    <a:pt x="954252" y="677049"/>
                  </a:lnTo>
                  <a:lnTo>
                    <a:pt x="954252" y="681494"/>
                  </a:lnTo>
                  <a:lnTo>
                    <a:pt x="968794" y="696036"/>
                  </a:lnTo>
                  <a:lnTo>
                    <a:pt x="973239" y="696036"/>
                  </a:lnTo>
                  <a:lnTo>
                    <a:pt x="987780" y="681494"/>
                  </a:lnTo>
                  <a:lnTo>
                    <a:pt x="987780" y="679272"/>
                  </a:lnTo>
                  <a:lnTo>
                    <a:pt x="987780" y="677049"/>
                  </a:lnTo>
                  <a:close/>
                </a:path>
                <a:path w="1748155" h="1035050">
                  <a:moveTo>
                    <a:pt x="989647" y="844296"/>
                  </a:moveTo>
                  <a:lnTo>
                    <a:pt x="973493" y="828128"/>
                  </a:lnTo>
                  <a:lnTo>
                    <a:pt x="968540" y="828128"/>
                  </a:lnTo>
                  <a:lnTo>
                    <a:pt x="952385" y="844296"/>
                  </a:lnTo>
                  <a:lnTo>
                    <a:pt x="952385" y="849236"/>
                  </a:lnTo>
                  <a:lnTo>
                    <a:pt x="968540" y="865390"/>
                  </a:lnTo>
                  <a:lnTo>
                    <a:pt x="973493" y="865390"/>
                  </a:lnTo>
                  <a:lnTo>
                    <a:pt x="989647" y="849236"/>
                  </a:lnTo>
                  <a:lnTo>
                    <a:pt x="989647" y="846759"/>
                  </a:lnTo>
                  <a:lnTo>
                    <a:pt x="989647" y="844296"/>
                  </a:lnTo>
                  <a:close/>
                </a:path>
                <a:path w="1748155" h="1035050">
                  <a:moveTo>
                    <a:pt x="991514" y="1011542"/>
                  </a:moveTo>
                  <a:lnTo>
                    <a:pt x="973734" y="993762"/>
                  </a:lnTo>
                  <a:lnTo>
                    <a:pt x="968298" y="993762"/>
                  </a:lnTo>
                  <a:lnTo>
                    <a:pt x="950518" y="1011542"/>
                  </a:lnTo>
                  <a:lnTo>
                    <a:pt x="950518" y="1016977"/>
                  </a:lnTo>
                  <a:lnTo>
                    <a:pt x="968298" y="1034757"/>
                  </a:lnTo>
                  <a:lnTo>
                    <a:pt x="973734" y="1034757"/>
                  </a:lnTo>
                  <a:lnTo>
                    <a:pt x="991514" y="1016977"/>
                  </a:lnTo>
                  <a:lnTo>
                    <a:pt x="991514" y="1014260"/>
                  </a:lnTo>
                  <a:lnTo>
                    <a:pt x="991514" y="1011542"/>
                  </a:lnTo>
                  <a:close/>
                </a:path>
                <a:path w="1748155" h="1035050">
                  <a:moveTo>
                    <a:pt x="1084618" y="929728"/>
                  </a:moveTo>
                  <a:lnTo>
                    <a:pt x="1068451" y="913561"/>
                  </a:lnTo>
                  <a:lnTo>
                    <a:pt x="1063510" y="913561"/>
                  </a:lnTo>
                  <a:lnTo>
                    <a:pt x="1047343" y="929728"/>
                  </a:lnTo>
                  <a:lnTo>
                    <a:pt x="1047343" y="934669"/>
                  </a:lnTo>
                  <a:lnTo>
                    <a:pt x="1063510" y="950836"/>
                  </a:lnTo>
                  <a:lnTo>
                    <a:pt x="1068451" y="950836"/>
                  </a:lnTo>
                  <a:lnTo>
                    <a:pt x="1084618" y="934669"/>
                  </a:lnTo>
                  <a:lnTo>
                    <a:pt x="1084618" y="932205"/>
                  </a:lnTo>
                  <a:lnTo>
                    <a:pt x="1084618" y="929728"/>
                  </a:lnTo>
                  <a:close/>
                </a:path>
                <a:path w="1748155" h="1035050">
                  <a:moveTo>
                    <a:pt x="1170228" y="6731"/>
                  </a:moveTo>
                  <a:lnTo>
                    <a:pt x="1169314" y="4533"/>
                  </a:lnTo>
                  <a:lnTo>
                    <a:pt x="1165694" y="914"/>
                  </a:lnTo>
                  <a:lnTo>
                    <a:pt x="1163510" y="0"/>
                  </a:lnTo>
                  <a:lnTo>
                    <a:pt x="1158379" y="0"/>
                  </a:lnTo>
                  <a:lnTo>
                    <a:pt x="1156182" y="914"/>
                  </a:lnTo>
                  <a:lnTo>
                    <a:pt x="1152563" y="4533"/>
                  </a:lnTo>
                  <a:lnTo>
                    <a:pt x="1151648" y="6731"/>
                  </a:lnTo>
                  <a:lnTo>
                    <a:pt x="1151648" y="11861"/>
                  </a:lnTo>
                  <a:lnTo>
                    <a:pt x="1152563" y="14046"/>
                  </a:lnTo>
                  <a:lnTo>
                    <a:pt x="1156182" y="17678"/>
                  </a:lnTo>
                  <a:lnTo>
                    <a:pt x="1158379" y="18580"/>
                  </a:lnTo>
                  <a:lnTo>
                    <a:pt x="1163510" y="18580"/>
                  </a:lnTo>
                  <a:lnTo>
                    <a:pt x="1165694" y="17678"/>
                  </a:lnTo>
                  <a:lnTo>
                    <a:pt x="1169314" y="14046"/>
                  </a:lnTo>
                  <a:lnTo>
                    <a:pt x="1170228" y="11861"/>
                  </a:lnTo>
                  <a:lnTo>
                    <a:pt x="1170228" y="9296"/>
                  </a:lnTo>
                  <a:lnTo>
                    <a:pt x="1170228" y="6731"/>
                  </a:lnTo>
                  <a:close/>
                </a:path>
                <a:path w="1748155" h="1035050">
                  <a:moveTo>
                    <a:pt x="1172095" y="173710"/>
                  </a:moveTo>
                  <a:lnTo>
                    <a:pt x="1171003" y="171081"/>
                  </a:lnTo>
                  <a:lnTo>
                    <a:pt x="1166647" y="166725"/>
                  </a:lnTo>
                  <a:lnTo>
                    <a:pt x="1164018" y="165633"/>
                  </a:lnTo>
                  <a:lnTo>
                    <a:pt x="1157859" y="165633"/>
                  </a:lnTo>
                  <a:lnTo>
                    <a:pt x="1155230" y="166725"/>
                  </a:lnTo>
                  <a:lnTo>
                    <a:pt x="1150874" y="171081"/>
                  </a:lnTo>
                  <a:lnTo>
                    <a:pt x="1149781" y="173710"/>
                  </a:lnTo>
                  <a:lnTo>
                    <a:pt x="1149781" y="179870"/>
                  </a:lnTo>
                  <a:lnTo>
                    <a:pt x="1150874" y="182499"/>
                  </a:lnTo>
                  <a:lnTo>
                    <a:pt x="1155230" y="186855"/>
                  </a:lnTo>
                  <a:lnTo>
                    <a:pt x="1157859" y="187947"/>
                  </a:lnTo>
                  <a:lnTo>
                    <a:pt x="1164018" y="187947"/>
                  </a:lnTo>
                  <a:lnTo>
                    <a:pt x="1166647" y="186855"/>
                  </a:lnTo>
                  <a:lnTo>
                    <a:pt x="1171003" y="182499"/>
                  </a:lnTo>
                  <a:lnTo>
                    <a:pt x="1172095" y="179870"/>
                  </a:lnTo>
                  <a:lnTo>
                    <a:pt x="1172095" y="176784"/>
                  </a:lnTo>
                  <a:lnTo>
                    <a:pt x="1172095" y="173710"/>
                  </a:lnTo>
                  <a:close/>
                </a:path>
                <a:path w="1748155" h="1035050">
                  <a:moveTo>
                    <a:pt x="1173962" y="342557"/>
                  </a:moveTo>
                  <a:lnTo>
                    <a:pt x="1162672" y="331254"/>
                  </a:lnTo>
                  <a:lnTo>
                    <a:pt x="1159217" y="331254"/>
                  </a:lnTo>
                  <a:lnTo>
                    <a:pt x="1147914" y="342557"/>
                  </a:lnTo>
                  <a:lnTo>
                    <a:pt x="1147914" y="346011"/>
                  </a:lnTo>
                  <a:lnTo>
                    <a:pt x="1159217" y="357301"/>
                  </a:lnTo>
                  <a:lnTo>
                    <a:pt x="1162672" y="357301"/>
                  </a:lnTo>
                  <a:lnTo>
                    <a:pt x="1173962" y="346011"/>
                  </a:lnTo>
                  <a:lnTo>
                    <a:pt x="1173962" y="344284"/>
                  </a:lnTo>
                  <a:lnTo>
                    <a:pt x="1173962" y="342557"/>
                  </a:lnTo>
                  <a:close/>
                </a:path>
                <a:path w="1748155" h="1035050">
                  <a:moveTo>
                    <a:pt x="1175829" y="509803"/>
                  </a:moveTo>
                  <a:lnTo>
                    <a:pt x="1162913" y="496887"/>
                  </a:lnTo>
                  <a:lnTo>
                    <a:pt x="1158963" y="496887"/>
                  </a:lnTo>
                  <a:lnTo>
                    <a:pt x="1146048" y="509803"/>
                  </a:lnTo>
                  <a:lnTo>
                    <a:pt x="1146048" y="513753"/>
                  </a:lnTo>
                  <a:lnTo>
                    <a:pt x="1158963" y="526669"/>
                  </a:lnTo>
                  <a:lnTo>
                    <a:pt x="1162913" y="526669"/>
                  </a:lnTo>
                  <a:lnTo>
                    <a:pt x="1175829" y="513753"/>
                  </a:lnTo>
                  <a:lnTo>
                    <a:pt x="1175829" y="511771"/>
                  </a:lnTo>
                  <a:lnTo>
                    <a:pt x="1175829" y="509803"/>
                  </a:lnTo>
                  <a:close/>
                </a:path>
                <a:path w="1748155" h="1035050">
                  <a:moveTo>
                    <a:pt x="1177709" y="677049"/>
                  </a:moveTo>
                  <a:lnTo>
                    <a:pt x="1163167" y="662508"/>
                  </a:lnTo>
                  <a:lnTo>
                    <a:pt x="1158722" y="662508"/>
                  </a:lnTo>
                  <a:lnTo>
                    <a:pt x="1144181" y="677049"/>
                  </a:lnTo>
                  <a:lnTo>
                    <a:pt x="1144181" y="681494"/>
                  </a:lnTo>
                  <a:lnTo>
                    <a:pt x="1158722" y="696036"/>
                  </a:lnTo>
                  <a:lnTo>
                    <a:pt x="1163167" y="696036"/>
                  </a:lnTo>
                  <a:lnTo>
                    <a:pt x="1177709" y="681494"/>
                  </a:lnTo>
                  <a:lnTo>
                    <a:pt x="1177709" y="679272"/>
                  </a:lnTo>
                  <a:lnTo>
                    <a:pt x="1177709" y="677049"/>
                  </a:lnTo>
                  <a:close/>
                </a:path>
                <a:path w="1748155" h="1035050">
                  <a:moveTo>
                    <a:pt x="1179576" y="844296"/>
                  </a:moveTo>
                  <a:lnTo>
                    <a:pt x="1163408" y="828128"/>
                  </a:lnTo>
                  <a:lnTo>
                    <a:pt x="1158468" y="828128"/>
                  </a:lnTo>
                  <a:lnTo>
                    <a:pt x="1142301" y="844296"/>
                  </a:lnTo>
                  <a:lnTo>
                    <a:pt x="1142301" y="849236"/>
                  </a:lnTo>
                  <a:lnTo>
                    <a:pt x="1158468" y="865390"/>
                  </a:lnTo>
                  <a:lnTo>
                    <a:pt x="1163408" y="865390"/>
                  </a:lnTo>
                  <a:lnTo>
                    <a:pt x="1179576" y="849236"/>
                  </a:lnTo>
                  <a:lnTo>
                    <a:pt x="1179576" y="846759"/>
                  </a:lnTo>
                  <a:lnTo>
                    <a:pt x="1179576" y="844296"/>
                  </a:lnTo>
                  <a:close/>
                </a:path>
                <a:path w="1748155" h="1035050">
                  <a:moveTo>
                    <a:pt x="1181442" y="1011542"/>
                  </a:moveTo>
                  <a:lnTo>
                    <a:pt x="1163662" y="993762"/>
                  </a:lnTo>
                  <a:lnTo>
                    <a:pt x="1158227" y="993762"/>
                  </a:lnTo>
                  <a:lnTo>
                    <a:pt x="1140434" y="1011542"/>
                  </a:lnTo>
                  <a:lnTo>
                    <a:pt x="1140434" y="1016977"/>
                  </a:lnTo>
                  <a:lnTo>
                    <a:pt x="1158227" y="1034757"/>
                  </a:lnTo>
                  <a:lnTo>
                    <a:pt x="1163662" y="1034757"/>
                  </a:lnTo>
                  <a:lnTo>
                    <a:pt x="1181442" y="1016977"/>
                  </a:lnTo>
                  <a:lnTo>
                    <a:pt x="1181442" y="1014260"/>
                  </a:lnTo>
                  <a:lnTo>
                    <a:pt x="1181442" y="1011542"/>
                  </a:lnTo>
                  <a:close/>
                </a:path>
                <a:path w="1748155" h="1035050">
                  <a:moveTo>
                    <a:pt x="1360144" y="6731"/>
                  </a:moveTo>
                  <a:lnTo>
                    <a:pt x="1359242" y="4533"/>
                  </a:lnTo>
                  <a:lnTo>
                    <a:pt x="1355610" y="914"/>
                  </a:lnTo>
                  <a:lnTo>
                    <a:pt x="1353426" y="0"/>
                  </a:lnTo>
                  <a:lnTo>
                    <a:pt x="1348295" y="0"/>
                  </a:lnTo>
                  <a:lnTo>
                    <a:pt x="1346111" y="914"/>
                  </a:lnTo>
                  <a:lnTo>
                    <a:pt x="1342478" y="4533"/>
                  </a:lnTo>
                  <a:lnTo>
                    <a:pt x="1341577" y="6731"/>
                  </a:lnTo>
                  <a:lnTo>
                    <a:pt x="1341577" y="11861"/>
                  </a:lnTo>
                  <a:lnTo>
                    <a:pt x="1342478" y="14046"/>
                  </a:lnTo>
                  <a:lnTo>
                    <a:pt x="1346111" y="17678"/>
                  </a:lnTo>
                  <a:lnTo>
                    <a:pt x="1348295" y="18580"/>
                  </a:lnTo>
                  <a:lnTo>
                    <a:pt x="1353426" y="18580"/>
                  </a:lnTo>
                  <a:lnTo>
                    <a:pt x="1355610" y="17678"/>
                  </a:lnTo>
                  <a:lnTo>
                    <a:pt x="1359242" y="14046"/>
                  </a:lnTo>
                  <a:lnTo>
                    <a:pt x="1360144" y="11861"/>
                  </a:lnTo>
                  <a:lnTo>
                    <a:pt x="1360144" y="9296"/>
                  </a:lnTo>
                  <a:lnTo>
                    <a:pt x="1360144" y="6731"/>
                  </a:lnTo>
                  <a:close/>
                </a:path>
                <a:path w="1748155" h="1035050">
                  <a:moveTo>
                    <a:pt x="1362024" y="173710"/>
                  </a:moveTo>
                  <a:lnTo>
                    <a:pt x="1360932" y="171081"/>
                  </a:lnTo>
                  <a:lnTo>
                    <a:pt x="1356575" y="166725"/>
                  </a:lnTo>
                  <a:lnTo>
                    <a:pt x="1353947" y="165633"/>
                  </a:lnTo>
                  <a:lnTo>
                    <a:pt x="1347787" y="165633"/>
                  </a:lnTo>
                  <a:lnTo>
                    <a:pt x="1345158" y="166725"/>
                  </a:lnTo>
                  <a:lnTo>
                    <a:pt x="1340802" y="171081"/>
                  </a:lnTo>
                  <a:lnTo>
                    <a:pt x="1339710" y="173710"/>
                  </a:lnTo>
                  <a:lnTo>
                    <a:pt x="1339710" y="179870"/>
                  </a:lnTo>
                  <a:lnTo>
                    <a:pt x="1340802" y="182499"/>
                  </a:lnTo>
                  <a:lnTo>
                    <a:pt x="1345158" y="186855"/>
                  </a:lnTo>
                  <a:lnTo>
                    <a:pt x="1347787" y="187947"/>
                  </a:lnTo>
                  <a:lnTo>
                    <a:pt x="1353947" y="187947"/>
                  </a:lnTo>
                  <a:lnTo>
                    <a:pt x="1356575" y="186855"/>
                  </a:lnTo>
                  <a:lnTo>
                    <a:pt x="1360932" y="182499"/>
                  </a:lnTo>
                  <a:lnTo>
                    <a:pt x="1362024" y="179870"/>
                  </a:lnTo>
                  <a:lnTo>
                    <a:pt x="1362024" y="176784"/>
                  </a:lnTo>
                  <a:lnTo>
                    <a:pt x="1362024" y="173710"/>
                  </a:lnTo>
                  <a:close/>
                </a:path>
                <a:path w="1748155" h="1035050">
                  <a:moveTo>
                    <a:pt x="1363891" y="342557"/>
                  </a:moveTo>
                  <a:lnTo>
                    <a:pt x="1352588" y="331254"/>
                  </a:lnTo>
                  <a:lnTo>
                    <a:pt x="1349133" y="331254"/>
                  </a:lnTo>
                  <a:lnTo>
                    <a:pt x="1337843" y="342557"/>
                  </a:lnTo>
                  <a:lnTo>
                    <a:pt x="1337843" y="346011"/>
                  </a:lnTo>
                  <a:lnTo>
                    <a:pt x="1349133" y="357301"/>
                  </a:lnTo>
                  <a:lnTo>
                    <a:pt x="1352588" y="357301"/>
                  </a:lnTo>
                  <a:lnTo>
                    <a:pt x="1363891" y="346011"/>
                  </a:lnTo>
                  <a:lnTo>
                    <a:pt x="1363891" y="344284"/>
                  </a:lnTo>
                  <a:lnTo>
                    <a:pt x="1363891" y="342557"/>
                  </a:lnTo>
                  <a:close/>
                </a:path>
                <a:path w="1748155" h="1035050">
                  <a:moveTo>
                    <a:pt x="1365758" y="509803"/>
                  </a:moveTo>
                  <a:lnTo>
                    <a:pt x="1352842" y="496887"/>
                  </a:lnTo>
                  <a:lnTo>
                    <a:pt x="1348892" y="496887"/>
                  </a:lnTo>
                  <a:lnTo>
                    <a:pt x="1335963" y="509803"/>
                  </a:lnTo>
                  <a:lnTo>
                    <a:pt x="1335963" y="513753"/>
                  </a:lnTo>
                  <a:lnTo>
                    <a:pt x="1348892" y="526669"/>
                  </a:lnTo>
                  <a:lnTo>
                    <a:pt x="1352842" y="526669"/>
                  </a:lnTo>
                  <a:lnTo>
                    <a:pt x="1365758" y="513753"/>
                  </a:lnTo>
                  <a:lnTo>
                    <a:pt x="1365758" y="511771"/>
                  </a:lnTo>
                  <a:lnTo>
                    <a:pt x="1365758" y="509803"/>
                  </a:lnTo>
                  <a:close/>
                </a:path>
                <a:path w="1748155" h="1035050">
                  <a:moveTo>
                    <a:pt x="1367624" y="677049"/>
                  </a:moveTo>
                  <a:lnTo>
                    <a:pt x="1353083" y="662508"/>
                  </a:lnTo>
                  <a:lnTo>
                    <a:pt x="1348638" y="662508"/>
                  </a:lnTo>
                  <a:lnTo>
                    <a:pt x="1334096" y="677049"/>
                  </a:lnTo>
                  <a:lnTo>
                    <a:pt x="1334096" y="681494"/>
                  </a:lnTo>
                  <a:lnTo>
                    <a:pt x="1348638" y="696036"/>
                  </a:lnTo>
                  <a:lnTo>
                    <a:pt x="1353083" y="696036"/>
                  </a:lnTo>
                  <a:lnTo>
                    <a:pt x="1367624" y="681494"/>
                  </a:lnTo>
                  <a:lnTo>
                    <a:pt x="1367624" y="679272"/>
                  </a:lnTo>
                  <a:lnTo>
                    <a:pt x="1367624" y="677049"/>
                  </a:lnTo>
                  <a:close/>
                </a:path>
                <a:path w="1748155" h="1035050">
                  <a:moveTo>
                    <a:pt x="1369491" y="844296"/>
                  </a:moveTo>
                  <a:lnTo>
                    <a:pt x="1353337" y="828128"/>
                  </a:lnTo>
                  <a:lnTo>
                    <a:pt x="1348397" y="828128"/>
                  </a:lnTo>
                  <a:lnTo>
                    <a:pt x="1332230" y="844296"/>
                  </a:lnTo>
                  <a:lnTo>
                    <a:pt x="1332230" y="849236"/>
                  </a:lnTo>
                  <a:lnTo>
                    <a:pt x="1348397" y="865390"/>
                  </a:lnTo>
                  <a:lnTo>
                    <a:pt x="1353337" y="865390"/>
                  </a:lnTo>
                  <a:lnTo>
                    <a:pt x="1369491" y="849236"/>
                  </a:lnTo>
                  <a:lnTo>
                    <a:pt x="1369491" y="846759"/>
                  </a:lnTo>
                  <a:lnTo>
                    <a:pt x="1369491" y="844296"/>
                  </a:lnTo>
                  <a:close/>
                </a:path>
                <a:path w="1748155" h="1035050">
                  <a:moveTo>
                    <a:pt x="1371358" y="1011542"/>
                  </a:moveTo>
                  <a:lnTo>
                    <a:pt x="1353578" y="993762"/>
                  </a:lnTo>
                  <a:lnTo>
                    <a:pt x="1348143" y="993762"/>
                  </a:lnTo>
                  <a:lnTo>
                    <a:pt x="1330363" y="1011542"/>
                  </a:lnTo>
                  <a:lnTo>
                    <a:pt x="1330363" y="1016977"/>
                  </a:lnTo>
                  <a:lnTo>
                    <a:pt x="1348143" y="1034757"/>
                  </a:lnTo>
                  <a:lnTo>
                    <a:pt x="1353578" y="1034757"/>
                  </a:lnTo>
                  <a:lnTo>
                    <a:pt x="1371358" y="1016977"/>
                  </a:lnTo>
                  <a:lnTo>
                    <a:pt x="1371358" y="1014260"/>
                  </a:lnTo>
                  <a:lnTo>
                    <a:pt x="1371358" y="1011542"/>
                  </a:lnTo>
                  <a:close/>
                </a:path>
                <a:path w="1748155" h="1035050">
                  <a:moveTo>
                    <a:pt x="1550517" y="6731"/>
                  </a:moveTo>
                  <a:lnTo>
                    <a:pt x="1549615" y="4533"/>
                  </a:lnTo>
                  <a:lnTo>
                    <a:pt x="1545983" y="914"/>
                  </a:lnTo>
                  <a:lnTo>
                    <a:pt x="1543799" y="0"/>
                  </a:lnTo>
                  <a:lnTo>
                    <a:pt x="1538668" y="0"/>
                  </a:lnTo>
                  <a:lnTo>
                    <a:pt x="1536484" y="914"/>
                  </a:lnTo>
                  <a:lnTo>
                    <a:pt x="1532851" y="4533"/>
                  </a:lnTo>
                  <a:lnTo>
                    <a:pt x="1531950" y="6731"/>
                  </a:lnTo>
                  <a:lnTo>
                    <a:pt x="1531950" y="11861"/>
                  </a:lnTo>
                  <a:lnTo>
                    <a:pt x="1532851" y="14046"/>
                  </a:lnTo>
                  <a:lnTo>
                    <a:pt x="1536484" y="17678"/>
                  </a:lnTo>
                  <a:lnTo>
                    <a:pt x="1538668" y="18580"/>
                  </a:lnTo>
                  <a:lnTo>
                    <a:pt x="1543799" y="18580"/>
                  </a:lnTo>
                  <a:lnTo>
                    <a:pt x="1545983" y="17678"/>
                  </a:lnTo>
                  <a:lnTo>
                    <a:pt x="1549615" y="14046"/>
                  </a:lnTo>
                  <a:lnTo>
                    <a:pt x="1550517" y="11861"/>
                  </a:lnTo>
                  <a:lnTo>
                    <a:pt x="1550517" y="9296"/>
                  </a:lnTo>
                  <a:lnTo>
                    <a:pt x="1550517" y="6731"/>
                  </a:lnTo>
                  <a:close/>
                </a:path>
                <a:path w="1748155" h="1035050">
                  <a:moveTo>
                    <a:pt x="1552384" y="173710"/>
                  </a:moveTo>
                  <a:lnTo>
                    <a:pt x="1551305" y="171081"/>
                  </a:lnTo>
                  <a:lnTo>
                    <a:pt x="1546948" y="166725"/>
                  </a:lnTo>
                  <a:lnTo>
                    <a:pt x="1544320" y="165633"/>
                  </a:lnTo>
                  <a:lnTo>
                    <a:pt x="1538147" y="165633"/>
                  </a:lnTo>
                  <a:lnTo>
                    <a:pt x="1535518" y="166725"/>
                  </a:lnTo>
                  <a:lnTo>
                    <a:pt x="1531162" y="171081"/>
                  </a:lnTo>
                  <a:lnTo>
                    <a:pt x="1530083" y="173710"/>
                  </a:lnTo>
                  <a:lnTo>
                    <a:pt x="1530083" y="179870"/>
                  </a:lnTo>
                  <a:lnTo>
                    <a:pt x="1531162" y="182499"/>
                  </a:lnTo>
                  <a:lnTo>
                    <a:pt x="1535518" y="186855"/>
                  </a:lnTo>
                  <a:lnTo>
                    <a:pt x="1538147" y="187947"/>
                  </a:lnTo>
                  <a:lnTo>
                    <a:pt x="1544320" y="187947"/>
                  </a:lnTo>
                  <a:lnTo>
                    <a:pt x="1546948" y="186855"/>
                  </a:lnTo>
                  <a:lnTo>
                    <a:pt x="1551305" y="182499"/>
                  </a:lnTo>
                  <a:lnTo>
                    <a:pt x="1552384" y="179870"/>
                  </a:lnTo>
                  <a:lnTo>
                    <a:pt x="1552384" y="176784"/>
                  </a:lnTo>
                  <a:lnTo>
                    <a:pt x="1552384" y="173710"/>
                  </a:lnTo>
                  <a:close/>
                </a:path>
                <a:path w="1748155" h="1035050">
                  <a:moveTo>
                    <a:pt x="1554251" y="342557"/>
                  </a:moveTo>
                  <a:lnTo>
                    <a:pt x="1542961" y="331254"/>
                  </a:lnTo>
                  <a:lnTo>
                    <a:pt x="1539506" y="331254"/>
                  </a:lnTo>
                  <a:lnTo>
                    <a:pt x="1528203" y="342557"/>
                  </a:lnTo>
                  <a:lnTo>
                    <a:pt x="1528203" y="346011"/>
                  </a:lnTo>
                  <a:lnTo>
                    <a:pt x="1539506" y="357301"/>
                  </a:lnTo>
                  <a:lnTo>
                    <a:pt x="1542961" y="357301"/>
                  </a:lnTo>
                  <a:lnTo>
                    <a:pt x="1554251" y="346011"/>
                  </a:lnTo>
                  <a:lnTo>
                    <a:pt x="1554251" y="344284"/>
                  </a:lnTo>
                  <a:lnTo>
                    <a:pt x="1554251" y="342557"/>
                  </a:lnTo>
                  <a:close/>
                </a:path>
                <a:path w="1748155" h="1035050">
                  <a:moveTo>
                    <a:pt x="1556131" y="509803"/>
                  </a:moveTo>
                  <a:lnTo>
                    <a:pt x="1543202" y="496887"/>
                  </a:lnTo>
                  <a:lnTo>
                    <a:pt x="1539252" y="496887"/>
                  </a:lnTo>
                  <a:lnTo>
                    <a:pt x="1526336" y="509803"/>
                  </a:lnTo>
                  <a:lnTo>
                    <a:pt x="1526336" y="513753"/>
                  </a:lnTo>
                  <a:lnTo>
                    <a:pt x="1539252" y="526669"/>
                  </a:lnTo>
                  <a:lnTo>
                    <a:pt x="1543202" y="526669"/>
                  </a:lnTo>
                  <a:lnTo>
                    <a:pt x="1556131" y="513753"/>
                  </a:lnTo>
                  <a:lnTo>
                    <a:pt x="1556131" y="511771"/>
                  </a:lnTo>
                  <a:lnTo>
                    <a:pt x="1556131" y="509803"/>
                  </a:lnTo>
                  <a:close/>
                </a:path>
                <a:path w="1748155" h="1035050">
                  <a:moveTo>
                    <a:pt x="1557997" y="677049"/>
                  </a:moveTo>
                  <a:lnTo>
                    <a:pt x="1543456" y="662508"/>
                  </a:lnTo>
                  <a:lnTo>
                    <a:pt x="1539011" y="662508"/>
                  </a:lnTo>
                  <a:lnTo>
                    <a:pt x="1524469" y="677049"/>
                  </a:lnTo>
                  <a:lnTo>
                    <a:pt x="1524469" y="681494"/>
                  </a:lnTo>
                  <a:lnTo>
                    <a:pt x="1539011" y="696036"/>
                  </a:lnTo>
                  <a:lnTo>
                    <a:pt x="1543456" y="696036"/>
                  </a:lnTo>
                  <a:lnTo>
                    <a:pt x="1557997" y="681494"/>
                  </a:lnTo>
                  <a:lnTo>
                    <a:pt x="1557997" y="679272"/>
                  </a:lnTo>
                  <a:lnTo>
                    <a:pt x="1557997" y="677049"/>
                  </a:lnTo>
                  <a:close/>
                </a:path>
                <a:path w="1748155" h="1035050">
                  <a:moveTo>
                    <a:pt x="1559864" y="844296"/>
                  </a:moveTo>
                  <a:lnTo>
                    <a:pt x="1543710" y="828128"/>
                  </a:lnTo>
                  <a:lnTo>
                    <a:pt x="1538757" y="828128"/>
                  </a:lnTo>
                  <a:lnTo>
                    <a:pt x="1522603" y="844296"/>
                  </a:lnTo>
                  <a:lnTo>
                    <a:pt x="1522603" y="849236"/>
                  </a:lnTo>
                  <a:lnTo>
                    <a:pt x="1538757" y="865390"/>
                  </a:lnTo>
                  <a:lnTo>
                    <a:pt x="1543710" y="865390"/>
                  </a:lnTo>
                  <a:lnTo>
                    <a:pt x="1559864" y="849236"/>
                  </a:lnTo>
                  <a:lnTo>
                    <a:pt x="1559864" y="846759"/>
                  </a:lnTo>
                  <a:lnTo>
                    <a:pt x="1559864" y="844296"/>
                  </a:lnTo>
                  <a:close/>
                </a:path>
                <a:path w="1748155" h="1035050">
                  <a:moveTo>
                    <a:pt x="1561731" y="1011542"/>
                  </a:moveTo>
                  <a:lnTo>
                    <a:pt x="1543951" y="993762"/>
                  </a:lnTo>
                  <a:lnTo>
                    <a:pt x="1538516" y="993762"/>
                  </a:lnTo>
                  <a:lnTo>
                    <a:pt x="1520736" y="1011542"/>
                  </a:lnTo>
                  <a:lnTo>
                    <a:pt x="1520736" y="1016977"/>
                  </a:lnTo>
                  <a:lnTo>
                    <a:pt x="1538516" y="1034757"/>
                  </a:lnTo>
                  <a:lnTo>
                    <a:pt x="1543951" y="1034757"/>
                  </a:lnTo>
                  <a:lnTo>
                    <a:pt x="1561731" y="1016977"/>
                  </a:lnTo>
                  <a:lnTo>
                    <a:pt x="1561731" y="1014260"/>
                  </a:lnTo>
                  <a:lnTo>
                    <a:pt x="1561731" y="1011542"/>
                  </a:lnTo>
                  <a:close/>
                </a:path>
                <a:path w="1748155" h="1035050">
                  <a:moveTo>
                    <a:pt x="1654835" y="929728"/>
                  </a:moveTo>
                  <a:lnTo>
                    <a:pt x="1638668" y="913561"/>
                  </a:lnTo>
                  <a:lnTo>
                    <a:pt x="1633728" y="913561"/>
                  </a:lnTo>
                  <a:lnTo>
                    <a:pt x="1617560" y="929728"/>
                  </a:lnTo>
                  <a:lnTo>
                    <a:pt x="1617560" y="934669"/>
                  </a:lnTo>
                  <a:lnTo>
                    <a:pt x="1633728" y="950836"/>
                  </a:lnTo>
                  <a:lnTo>
                    <a:pt x="1638668" y="950836"/>
                  </a:lnTo>
                  <a:lnTo>
                    <a:pt x="1654835" y="934669"/>
                  </a:lnTo>
                  <a:lnTo>
                    <a:pt x="1654835" y="932205"/>
                  </a:lnTo>
                  <a:lnTo>
                    <a:pt x="1654835" y="929728"/>
                  </a:lnTo>
                  <a:close/>
                </a:path>
                <a:path w="1748155" h="1035050">
                  <a:moveTo>
                    <a:pt x="1740446" y="6731"/>
                  </a:moveTo>
                  <a:lnTo>
                    <a:pt x="1739531" y="4533"/>
                  </a:lnTo>
                  <a:lnTo>
                    <a:pt x="1735912" y="914"/>
                  </a:lnTo>
                  <a:lnTo>
                    <a:pt x="1733727" y="0"/>
                  </a:lnTo>
                  <a:lnTo>
                    <a:pt x="1728597" y="0"/>
                  </a:lnTo>
                  <a:lnTo>
                    <a:pt x="1726399" y="914"/>
                  </a:lnTo>
                  <a:lnTo>
                    <a:pt x="1722780" y="4533"/>
                  </a:lnTo>
                  <a:lnTo>
                    <a:pt x="1721866" y="6731"/>
                  </a:lnTo>
                  <a:lnTo>
                    <a:pt x="1721866" y="11861"/>
                  </a:lnTo>
                  <a:lnTo>
                    <a:pt x="1722780" y="14046"/>
                  </a:lnTo>
                  <a:lnTo>
                    <a:pt x="1726399" y="17678"/>
                  </a:lnTo>
                  <a:lnTo>
                    <a:pt x="1728597" y="18580"/>
                  </a:lnTo>
                  <a:lnTo>
                    <a:pt x="1733727" y="18580"/>
                  </a:lnTo>
                  <a:lnTo>
                    <a:pt x="1735912" y="17678"/>
                  </a:lnTo>
                  <a:lnTo>
                    <a:pt x="1739531" y="14046"/>
                  </a:lnTo>
                  <a:lnTo>
                    <a:pt x="1740446" y="11861"/>
                  </a:lnTo>
                  <a:lnTo>
                    <a:pt x="1740446" y="9296"/>
                  </a:lnTo>
                  <a:lnTo>
                    <a:pt x="1740446" y="6731"/>
                  </a:lnTo>
                  <a:close/>
                </a:path>
                <a:path w="1748155" h="1035050">
                  <a:moveTo>
                    <a:pt x="1742313" y="173710"/>
                  </a:moveTo>
                  <a:lnTo>
                    <a:pt x="1741220" y="171081"/>
                  </a:lnTo>
                  <a:lnTo>
                    <a:pt x="1736864" y="166725"/>
                  </a:lnTo>
                  <a:lnTo>
                    <a:pt x="1734235" y="165633"/>
                  </a:lnTo>
                  <a:lnTo>
                    <a:pt x="1728076" y="165633"/>
                  </a:lnTo>
                  <a:lnTo>
                    <a:pt x="1725447" y="166725"/>
                  </a:lnTo>
                  <a:lnTo>
                    <a:pt x="1721091" y="171081"/>
                  </a:lnTo>
                  <a:lnTo>
                    <a:pt x="1719999" y="173710"/>
                  </a:lnTo>
                  <a:lnTo>
                    <a:pt x="1719999" y="179870"/>
                  </a:lnTo>
                  <a:lnTo>
                    <a:pt x="1721091" y="182499"/>
                  </a:lnTo>
                  <a:lnTo>
                    <a:pt x="1725447" y="186855"/>
                  </a:lnTo>
                  <a:lnTo>
                    <a:pt x="1728076" y="187947"/>
                  </a:lnTo>
                  <a:lnTo>
                    <a:pt x="1734235" y="187947"/>
                  </a:lnTo>
                  <a:lnTo>
                    <a:pt x="1736864" y="186855"/>
                  </a:lnTo>
                  <a:lnTo>
                    <a:pt x="1741220" y="182499"/>
                  </a:lnTo>
                  <a:lnTo>
                    <a:pt x="1742313" y="179870"/>
                  </a:lnTo>
                  <a:lnTo>
                    <a:pt x="1742313" y="176784"/>
                  </a:lnTo>
                  <a:lnTo>
                    <a:pt x="1742313" y="173710"/>
                  </a:lnTo>
                  <a:close/>
                </a:path>
                <a:path w="1748155" h="1035050">
                  <a:moveTo>
                    <a:pt x="1744179" y="342557"/>
                  </a:moveTo>
                  <a:lnTo>
                    <a:pt x="1732889" y="331254"/>
                  </a:lnTo>
                  <a:lnTo>
                    <a:pt x="1729435" y="331254"/>
                  </a:lnTo>
                  <a:lnTo>
                    <a:pt x="1718132" y="342557"/>
                  </a:lnTo>
                  <a:lnTo>
                    <a:pt x="1718132" y="346011"/>
                  </a:lnTo>
                  <a:lnTo>
                    <a:pt x="1729435" y="357301"/>
                  </a:lnTo>
                  <a:lnTo>
                    <a:pt x="1732889" y="357301"/>
                  </a:lnTo>
                  <a:lnTo>
                    <a:pt x="1744179" y="346011"/>
                  </a:lnTo>
                  <a:lnTo>
                    <a:pt x="1744179" y="344284"/>
                  </a:lnTo>
                  <a:lnTo>
                    <a:pt x="1744179" y="342557"/>
                  </a:lnTo>
                  <a:close/>
                </a:path>
                <a:path w="1748155" h="1035050">
                  <a:moveTo>
                    <a:pt x="1746046" y="509803"/>
                  </a:moveTo>
                  <a:lnTo>
                    <a:pt x="1733130" y="496887"/>
                  </a:lnTo>
                  <a:lnTo>
                    <a:pt x="1729181" y="496887"/>
                  </a:lnTo>
                  <a:lnTo>
                    <a:pt x="1716265" y="509803"/>
                  </a:lnTo>
                  <a:lnTo>
                    <a:pt x="1716265" y="513753"/>
                  </a:lnTo>
                  <a:lnTo>
                    <a:pt x="1729181" y="526669"/>
                  </a:lnTo>
                  <a:lnTo>
                    <a:pt x="1733130" y="526669"/>
                  </a:lnTo>
                  <a:lnTo>
                    <a:pt x="1746046" y="513753"/>
                  </a:lnTo>
                  <a:lnTo>
                    <a:pt x="1746046" y="511771"/>
                  </a:lnTo>
                  <a:lnTo>
                    <a:pt x="1746046" y="509803"/>
                  </a:lnTo>
                  <a:close/>
                </a:path>
                <a:path w="1748155" h="1035050">
                  <a:moveTo>
                    <a:pt x="1747926" y="677049"/>
                  </a:moveTo>
                  <a:lnTo>
                    <a:pt x="1733384" y="662508"/>
                  </a:lnTo>
                  <a:lnTo>
                    <a:pt x="1728939" y="662508"/>
                  </a:lnTo>
                  <a:lnTo>
                    <a:pt x="1714398" y="677049"/>
                  </a:lnTo>
                  <a:lnTo>
                    <a:pt x="1714398" y="681494"/>
                  </a:lnTo>
                  <a:lnTo>
                    <a:pt x="1728939" y="696036"/>
                  </a:lnTo>
                  <a:lnTo>
                    <a:pt x="1733384" y="696036"/>
                  </a:lnTo>
                  <a:lnTo>
                    <a:pt x="1747926" y="681494"/>
                  </a:lnTo>
                  <a:lnTo>
                    <a:pt x="1747926" y="679272"/>
                  </a:lnTo>
                  <a:lnTo>
                    <a:pt x="1747926" y="677049"/>
                  </a:lnTo>
                  <a:close/>
                </a:path>
              </a:pathLst>
            </a:custGeom>
            <a:solidFill>
              <a:srgbClr val="91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426263" y="6369697"/>
              <a:ext cx="3074670" cy="1035050"/>
            </a:xfrm>
            <a:custGeom>
              <a:avLst/>
              <a:gdLst/>
              <a:ahLst/>
              <a:cxnLst/>
              <a:rect l="l" t="t" r="r" b="b"/>
              <a:pathLst>
                <a:path w="3074669" h="1035050">
                  <a:moveTo>
                    <a:pt x="37274" y="677049"/>
                  </a:moveTo>
                  <a:lnTo>
                    <a:pt x="22733" y="662508"/>
                  </a:lnTo>
                  <a:lnTo>
                    <a:pt x="18288" y="662508"/>
                  </a:lnTo>
                  <a:lnTo>
                    <a:pt x="3746" y="677049"/>
                  </a:lnTo>
                  <a:lnTo>
                    <a:pt x="3746" y="681494"/>
                  </a:lnTo>
                  <a:lnTo>
                    <a:pt x="18288" y="696036"/>
                  </a:lnTo>
                  <a:lnTo>
                    <a:pt x="22733" y="696036"/>
                  </a:lnTo>
                  <a:lnTo>
                    <a:pt x="37274" y="681494"/>
                  </a:lnTo>
                  <a:lnTo>
                    <a:pt x="37274" y="679272"/>
                  </a:lnTo>
                  <a:lnTo>
                    <a:pt x="37274" y="677049"/>
                  </a:lnTo>
                  <a:close/>
                </a:path>
                <a:path w="3074669" h="1035050">
                  <a:moveTo>
                    <a:pt x="39141" y="844296"/>
                  </a:moveTo>
                  <a:lnTo>
                    <a:pt x="22974" y="828128"/>
                  </a:lnTo>
                  <a:lnTo>
                    <a:pt x="18034" y="828128"/>
                  </a:lnTo>
                  <a:lnTo>
                    <a:pt x="1866" y="844296"/>
                  </a:lnTo>
                  <a:lnTo>
                    <a:pt x="1866" y="849236"/>
                  </a:lnTo>
                  <a:lnTo>
                    <a:pt x="18034" y="865390"/>
                  </a:lnTo>
                  <a:lnTo>
                    <a:pt x="22974" y="865390"/>
                  </a:lnTo>
                  <a:lnTo>
                    <a:pt x="39141" y="849236"/>
                  </a:lnTo>
                  <a:lnTo>
                    <a:pt x="39141" y="846759"/>
                  </a:lnTo>
                  <a:lnTo>
                    <a:pt x="39141" y="844296"/>
                  </a:lnTo>
                  <a:close/>
                </a:path>
                <a:path w="3074669" h="1035050">
                  <a:moveTo>
                    <a:pt x="41008" y="1011542"/>
                  </a:moveTo>
                  <a:lnTo>
                    <a:pt x="23228" y="993762"/>
                  </a:lnTo>
                  <a:lnTo>
                    <a:pt x="17792" y="993762"/>
                  </a:lnTo>
                  <a:lnTo>
                    <a:pt x="0" y="1011542"/>
                  </a:lnTo>
                  <a:lnTo>
                    <a:pt x="0" y="1016977"/>
                  </a:lnTo>
                  <a:lnTo>
                    <a:pt x="17792" y="1034757"/>
                  </a:lnTo>
                  <a:lnTo>
                    <a:pt x="23228" y="1034757"/>
                  </a:lnTo>
                  <a:lnTo>
                    <a:pt x="41008" y="1016977"/>
                  </a:lnTo>
                  <a:lnTo>
                    <a:pt x="41008" y="1014260"/>
                  </a:lnTo>
                  <a:lnTo>
                    <a:pt x="41008" y="1011542"/>
                  </a:lnTo>
                  <a:close/>
                </a:path>
                <a:path w="3074669" h="1035050">
                  <a:moveTo>
                    <a:pt x="219710" y="6731"/>
                  </a:moveTo>
                  <a:lnTo>
                    <a:pt x="218808" y="4533"/>
                  </a:lnTo>
                  <a:lnTo>
                    <a:pt x="215188" y="914"/>
                  </a:lnTo>
                  <a:lnTo>
                    <a:pt x="212991" y="0"/>
                  </a:lnTo>
                  <a:lnTo>
                    <a:pt x="207860" y="0"/>
                  </a:lnTo>
                  <a:lnTo>
                    <a:pt x="205676" y="914"/>
                  </a:lnTo>
                  <a:lnTo>
                    <a:pt x="202044" y="4533"/>
                  </a:lnTo>
                  <a:lnTo>
                    <a:pt x="201142" y="6731"/>
                  </a:lnTo>
                  <a:lnTo>
                    <a:pt x="201142" y="11861"/>
                  </a:lnTo>
                  <a:lnTo>
                    <a:pt x="202044" y="14046"/>
                  </a:lnTo>
                  <a:lnTo>
                    <a:pt x="205676" y="17678"/>
                  </a:lnTo>
                  <a:lnTo>
                    <a:pt x="207860" y="18580"/>
                  </a:lnTo>
                  <a:lnTo>
                    <a:pt x="212991" y="18580"/>
                  </a:lnTo>
                  <a:lnTo>
                    <a:pt x="215188" y="17678"/>
                  </a:lnTo>
                  <a:lnTo>
                    <a:pt x="218808" y="14046"/>
                  </a:lnTo>
                  <a:lnTo>
                    <a:pt x="219710" y="11861"/>
                  </a:lnTo>
                  <a:lnTo>
                    <a:pt x="219710" y="9296"/>
                  </a:lnTo>
                  <a:lnTo>
                    <a:pt x="219710" y="6731"/>
                  </a:lnTo>
                  <a:close/>
                </a:path>
                <a:path w="3074669" h="1035050">
                  <a:moveTo>
                    <a:pt x="221589" y="173710"/>
                  </a:moveTo>
                  <a:lnTo>
                    <a:pt x="220497" y="171081"/>
                  </a:lnTo>
                  <a:lnTo>
                    <a:pt x="216141" y="166725"/>
                  </a:lnTo>
                  <a:lnTo>
                    <a:pt x="213512" y="165633"/>
                  </a:lnTo>
                  <a:lnTo>
                    <a:pt x="207352" y="165633"/>
                  </a:lnTo>
                  <a:lnTo>
                    <a:pt x="204724" y="166725"/>
                  </a:lnTo>
                  <a:lnTo>
                    <a:pt x="200367" y="171081"/>
                  </a:lnTo>
                  <a:lnTo>
                    <a:pt x="199275" y="173710"/>
                  </a:lnTo>
                  <a:lnTo>
                    <a:pt x="199275" y="179870"/>
                  </a:lnTo>
                  <a:lnTo>
                    <a:pt x="200367" y="182499"/>
                  </a:lnTo>
                  <a:lnTo>
                    <a:pt x="204724" y="186855"/>
                  </a:lnTo>
                  <a:lnTo>
                    <a:pt x="207352" y="187947"/>
                  </a:lnTo>
                  <a:lnTo>
                    <a:pt x="213512" y="187947"/>
                  </a:lnTo>
                  <a:lnTo>
                    <a:pt x="216141" y="186855"/>
                  </a:lnTo>
                  <a:lnTo>
                    <a:pt x="220497" y="182499"/>
                  </a:lnTo>
                  <a:lnTo>
                    <a:pt x="221589" y="179870"/>
                  </a:lnTo>
                  <a:lnTo>
                    <a:pt x="221589" y="176784"/>
                  </a:lnTo>
                  <a:lnTo>
                    <a:pt x="221589" y="173710"/>
                  </a:lnTo>
                  <a:close/>
                </a:path>
                <a:path w="3074669" h="1035050">
                  <a:moveTo>
                    <a:pt x="223456" y="342557"/>
                  </a:moveTo>
                  <a:lnTo>
                    <a:pt x="212153" y="331254"/>
                  </a:lnTo>
                  <a:lnTo>
                    <a:pt x="208699" y="331254"/>
                  </a:lnTo>
                  <a:lnTo>
                    <a:pt x="197408" y="342557"/>
                  </a:lnTo>
                  <a:lnTo>
                    <a:pt x="197408" y="346011"/>
                  </a:lnTo>
                  <a:lnTo>
                    <a:pt x="208699" y="357301"/>
                  </a:lnTo>
                  <a:lnTo>
                    <a:pt x="212153" y="357301"/>
                  </a:lnTo>
                  <a:lnTo>
                    <a:pt x="223456" y="346011"/>
                  </a:lnTo>
                  <a:lnTo>
                    <a:pt x="223456" y="344284"/>
                  </a:lnTo>
                  <a:lnTo>
                    <a:pt x="223456" y="342557"/>
                  </a:lnTo>
                  <a:close/>
                </a:path>
                <a:path w="3074669" h="1035050">
                  <a:moveTo>
                    <a:pt x="225323" y="509803"/>
                  </a:moveTo>
                  <a:lnTo>
                    <a:pt x="212407" y="496887"/>
                  </a:lnTo>
                  <a:lnTo>
                    <a:pt x="208457" y="496887"/>
                  </a:lnTo>
                  <a:lnTo>
                    <a:pt x="195529" y="509803"/>
                  </a:lnTo>
                  <a:lnTo>
                    <a:pt x="195529" y="513753"/>
                  </a:lnTo>
                  <a:lnTo>
                    <a:pt x="208457" y="526669"/>
                  </a:lnTo>
                  <a:lnTo>
                    <a:pt x="212407" y="526669"/>
                  </a:lnTo>
                  <a:lnTo>
                    <a:pt x="225323" y="513753"/>
                  </a:lnTo>
                  <a:lnTo>
                    <a:pt x="225323" y="511771"/>
                  </a:lnTo>
                  <a:lnTo>
                    <a:pt x="225323" y="509803"/>
                  </a:lnTo>
                  <a:close/>
                </a:path>
                <a:path w="3074669" h="1035050">
                  <a:moveTo>
                    <a:pt x="227190" y="677049"/>
                  </a:moveTo>
                  <a:lnTo>
                    <a:pt x="212648" y="662508"/>
                  </a:lnTo>
                  <a:lnTo>
                    <a:pt x="208203" y="662508"/>
                  </a:lnTo>
                  <a:lnTo>
                    <a:pt x="193662" y="677049"/>
                  </a:lnTo>
                  <a:lnTo>
                    <a:pt x="193662" y="681494"/>
                  </a:lnTo>
                  <a:lnTo>
                    <a:pt x="208203" y="696036"/>
                  </a:lnTo>
                  <a:lnTo>
                    <a:pt x="212648" y="696036"/>
                  </a:lnTo>
                  <a:lnTo>
                    <a:pt x="227190" y="681494"/>
                  </a:lnTo>
                  <a:lnTo>
                    <a:pt x="227190" y="679272"/>
                  </a:lnTo>
                  <a:lnTo>
                    <a:pt x="227190" y="677049"/>
                  </a:lnTo>
                  <a:close/>
                </a:path>
                <a:path w="3074669" h="1035050">
                  <a:moveTo>
                    <a:pt x="229057" y="844296"/>
                  </a:moveTo>
                  <a:lnTo>
                    <a:pt x="212902" y="828128"/>
                  </a:lnTo>
                  <a:lnTo>
                    <a:pt x="207962" y="828128"/>
                  </a:lnTo>
                  <a:lnTo>
                    <a:pt x="191795" y="844296"/>
                  </a:lnTo>
                  <a:lnTo>
                    <a:pt x="191795" y="849236"/>
                  </a:lnTo>
                  <a:lnTo>
                    <a:pt x="207962" y="865390"/>
                  </a:lnTo>
                  <a:lnTo>
                    <a:pt x="212902" y="865390"/>
                  </a:lnTo>
                  <a:lnTo>
                    <a:pt x="229057" y="849236"/>
                  </a:lnTo>
                  <a:lnTo>
                    <a:pt x="229057" y="846759"/>
                  </a:lnTo>
                  <a:lnTo>
                    <a:pt x="229057" y="844296"/>
                  </a:lnTo>
                  <a:close/>
                </a:path>
                <a:path w="3074669" h="1035050">
                  <a:moveTo>
                    <a:pt x="230936" y="1014260"/>
                  </a:moveTo>
                  <a:lnTo>
                    <a:pt x="213144" y="993762"/>
                  </a:lnTo>
                  <a:lnTo>
                    <a:pt x="207708" y="993762"/>
                  </a:lnTo>
                  <a:lnTo>
                    <a:pt x="189928" y="1011542"/>
                  </a:lnTo>
                  <a:lnTo>
                    <a:pt x="189928" y="1016977"/>
                  </a:lnTo>
                  <a:lnTo>
                    <a:pt x="207708" y="1034757"/>
                  </a:lnTo>
                  <a:lnTo>
                    <a:pt x="213144" y="1034757"/>
                  </a:lnTo>
                  <a:lnTo>
                    <a:pt x="230936" y="1014260"/>
                  </a:lnTo>
                  <a:close/>
                </a:path>
                <a:path w="3074669" h="1035050">
                  <a:moveTo>
                    <a:pt x="410083" y="6731"/>
                  </a:moveTo>
                  <a:lnTo>
                    <a:pt x="409181" y="4533"/>
                  </a:lnTo>
                  <a:lnTo>
                    <a:pt x="405549" y="914"/>
                  </a:lnTo>
                  <a:lnTo>
                    <a:pt x="403364" y="0"/>
                  </a:lnTo>
                  <a:lnTo>
                    <a:pt x="398233" y="0"/>
                  </a:lnTo>
                  <a:lnTo>
                    <a:pt x="396049" y="914"/>
                  </a:lnTo>
                  <a:lnTo>
                    <a:pt x="392417" y="4533"/>
                  </a:lnTo>
                  <a:lnTo>
                    <a:pt x="391515" y="6731"/>
                  </a:lnTo>
                  <a:lnTo>
                    <a:pt x="391515" y="11861"/>
                  </a:lnTo>
                  <a:lnTo>
                    <a:pt x="392417" y="14046"/>
                  </a:lnTo>
                  <a:lnTo>
                    <a:pt x="396049" y="17678"/>
                  </a:lnTo>
                  <a:lnTo>
                    <a:pt x="398233" y="18580"/>
                  </a:lnTo>
                  <a:lnTo>
                    <a:pt x="403364" y="18580"/>
                  </a:lnTo>
                  <a:lnTo>
                    <a:pt x="405549" y="17678"/>
                  </a:lnTo>
                  <a:lnTo>
                    <a:pt x="409181" y="14046"/>
                  </a:lnTo>
                  <a:lnTo>
                    <a:pt x="410083" y="11861"/>
                  </a:lnTo>
                  <a:lnTo>
                    <a:pt x="410083" y="9296"/>
                  </a:lnTo>
                  <a:lnTo>
                    <a:pt x="410083" y="6731"/>
                  </a:lnTo>
                  <a:close/>
                </a:path>
                <a:path w="3074669" h="1035050">
                  <a:moveTo>
                    <a:pt x="411949" y="173710"/>
                  </a:moveTo>
                  <a:lnTo>
                    <a:pt x="410870" y="171081"/>
                  </a:lnTo>
                  <a:lnTo>
                    <a:pt x="406514" y="166725"/>
                  </a:lnTo>
                  <a:lnTo>
                    <a:pt x="403885" y="165633"/>
                  </a:lnTo>
                  <a:lnTo>
                    <a:pt x="397713" y="165633"/>
                  </a:lnTo>
                  <a:lnTo>
                    <a:pt x="395084" y="166725"/>
                  </a:lnTo>
                  <a:lnTo>
                    <a:pt x="390728" y="171081"/>
                  </a:lnTo>
                  <a:lnTo>
                    <a:pt x="389648" y="173710"/>
                  </a:lnTo>
                  <a:lnTo>
                    <a:pt x="389648" y="179870"/>
                  </a:lnTo>
                  <a:lnTo>
                    <a:pt x="390728" y="182499"/>
                  </a:lnTo>
                  <a:lnTo>
                    <a:pt x="395084" y="186855"/>
                  </a:lnTo>
                  <a:lnTo>
                    <a:pt x="397713" y="187947"/>
                  </a:lnTo>
                  <a:lnTo>
                    <a:pt x="403885" y="187947"/>
                  </a:lnTo>
                  <a:lnTo>
                    <a:pt x="406514" y="186855"/>
                  </a:lnTo>
                  <a:lnTo>
                    <a:pt x="410870" y="182499"/>
                  </a:lnTo>
                  <a:lnTo>
                    <a:pt x="411949" y="179870"/>
                  </a:lnTo>
                  <a:lnTo>
                    <a:pt x="411949" y="176784"/>
                  </a:lnTo>
                  <a:lnTo>
                    <a:pt x="411949" y="173710"/>
                  </a:lnTo>
                  <a:close/>
                </a:path>
                <a:path w="3074669" h="1035050">
                  <a:moveTo>
                    <a:pt x="413816" y="342557"/>
                  </a:moveTo>
                  <a:lnTo>
                    <a:pt x="402526" y="331254"/>
                  </a:lnTo>
                  <a:lnTo>
                    <a:pt x="399072" y="331254"/>
                  </a:lnTo>
                  <a:lnTo>
                    <a:pt x="387781" y="342557"/>
                  </a:lnTo>
                  <a:lnTo>
                    <a:pt x="387781" y="346011"/>
                  </a:lnTo>
                  <a:lnTo>
                    <a:pt x="399072" y="357301"/>
                  </a:lnTo>
                  <a:lnTo>
                    <a:pt x="402526" y="357301"/>
                  </a:lnTo>
                  <a:lnTo>
                    <a:pt x="413816" y="346011"/>
                  </a:lnTo>
                  <a:lnTo>
                    <a:pt x="413816" y="344284"/>
                  </a:lnTo>
                  <a:lnTo>
                    <a:pt x="413816" y="342557"/>
                  </a:lnTo>
                  <a:close/>
                </a:path>
                <a:path w="3074669" h="1035050">
                  <a:moveTo>
                    <a:pt x="415696" y="509803"/>
                  </a:moveTo>
                  <a:lnTo>
                    <a:pt x="402780" y="496887"/>
                  </a:lnTo>
                  <a:lnTo>
                    <a:pt x="398818" y="496887"/>
                  </a:lnTo>
                  <a:lnTo>
                    <a:pt x="385902" y="509803"/>
                  </a:lnTo>
                  <a:lnTo>
                    <a:pt x="385902" y="513753"/>
                  </a:lnTo>
                  <a:lnTo>
                    <a:pt x="398818" y="526669"/>
                  </a:lnTo>
                  <a:lnTo>
                    <a:pt x="402780" y="526669"/>
                  </a:lnTo>
                  <a:lnTo>
                    <a:pt x="415696" y="513753"/>
                  </a:lnTo>
                  <a:lnTo>
                    <a:pt x="415696" y="511771"/>
                  </a:lnTo>
                  <a:lnTo>
                    <a:pt x="415696" y="509803"/>
                  </a:lnTo>
                  <a:close/>
                </a:path>
                <a:path w="3074669" h="1035050">
                  <a:moveTo>
                    <a:pt x="417563" y="677049"/>
                  </a:moveTo>
                  <a:lnTo>
                    <a:pt x="403021" y="662508"/>
                  </a:lnTo>
                  <a:lnTo>
                    <a:pt x="398576" y="662508"/>
                  </a:lnTo>
                  <a:lnTo>
                    <a:pt x="384035" y="677049"/>
                  </a:lnTo>
                  <a:lnTo>
                    <a:pt x="384035" y="681494"/>
                  </a:lnTo>
                  <a:lnTo>
                    <a:pt x="398576" y="696036"/>
                  </a:lnTo>
                  <a:lnTo>
                    <a:pt x="403021" y="696036"/>
                  </a:lnTo>
                  <a:lnTo>
                    <a:pt x="417563" y="681494"/>
                  </a:lnTo>
                  <a:lnTo>
                    <a:pt x="417563" y="679272"/>
                  </a:lnTo>
                  <a:lnTo>
                    <a:pt x="417563" y="677049"/>
                  </a:lnTo>
                  <a:close/>
                </a:path>
                <a:path w="3074669" h="1035050">
                  <a:moveTo>
                    <a:pt x="419430" y="844296"/>
                  </a:moveTo>
                  <a:lnTo>
                    <a:pt x="403275" y="828128"/>
                  </a:lnTo>
                  <a:lnTo>
                    <a:pt x="398322" y="828128"/>
                  </a:lnTo>
                  <a:lnTo>
                    <a:pt x="382168" y="844296"/>
                  </a:lnTo>
                  <a:lnTo>
                    <a:pt x="382168" y="849236"/>
                  </a:lnTo>
                  <a:lnTo>
                    <a:pt x="398322" y="865390"/>
                  </a:lnTo>
                  <a:lnTo>
                    <a:pt x="403275" y="865390"/>
                  </a:lnTo>
                  <a:lnTo>
                    <a:pt x="419430" y="849236"/>
                  </a:lnTo>
                  <a:lnTo>
                    <a:pt x="419430" y="846759"/>
                  </a:lnTo>
                  <a:lnTo>
                    <a:pt x="419430" y="844296"/>
                  </a:lnTo>
                  <a:close/>
                </a:path>
                <a:path w="3074669" h="1035050">
                  <a:moveTo>
                    <a:pt x="421297" y="1011542"/>
                  </a:moveTo>
                  <a:lnTo>
                    <a:pt x="403517" y="993762"/>
                  </a:lnTo>
                  <a:lnTo>
                    <a:pt x="398081" y="993762"/>
                  </a:lnTo>
                  <a:lnTo>
                    <a:pt x="380301" y="1011542"/>
                  </a:lnTo>
                  <a:lnTo>
                    <a:pt x="380301" y="1016977"/>
                  </a:lnTo>
                  <a:lnTo>
                    <a:pt x="398081" y="1034757"/>
                  </a:lnTo>
                  <a:lnTo>
                    <a:pt x="403517" y="1034757"/>
                  </a:lnTo>
                  <a:lnTo>
                    <a:pt x="421297" y="1016977"/>
                  </a:lnTo>
                  <a:lnTo>
                    <a:pt x="421297" y="1014260"/>
                  </a:lnTo>
                  <a:lnTo>
                    <a:pt x="421297" y="1011542"/>
                  </a:lnTo>
                  <a:close/>
                </a:path>
                <a:path w="3074669" h="1035050">
                  <a:moveTo>
                    <a:pt x="514400" y="929728"/>
                  </a:moveTo>
                  <a:lnTo>
                    <a:pt x="498233" y="913561"/>
                  </a:lnTo>
                  <a:lnTo>
                    <a:pt x="493293" y="913561"/>
                  </a:lnTo>
                  <a:lnTo>
                    <a:pt x="477126" y="929728"/>
                  </a:lnTo>
                  <a:lnTo>
                    <a:pt x="477126" y="934669"/>
                  </a:lnTo>
                  <a:lnTo>
                    <a:pt x="493293" y="950836"/>
                  </a:lnTo>
                  <a:lnTo>
                    <a:pt x="498233" y="950836"/>
                  </a:lnTo>
                  <a:lnTo>
                    <a:pt x="514400" y="934669"/>
                  </a:lnTo>
                  <a:lnTo>
                    <a:pt x="514400" y="932205"/>
                  </a:lnTo>
                  <a:lnTo>
                    <a:pt x="514400" y="929728"/>
                  </a:lnTo>
                  <a:close/>
                </a:path>
                <a:path w="3074669" h="1035050">
                  <a:moveTo>
                    <a:pt x="600011" y="6731"/>
                  </a:moveTo>
                  <a:lnTo>
                    <a:pt x="599097" y="4533"/>
                  </a:lnTo>
                  <a:lnTo>
                    <a:pt x="595477" y="914"/>
                  </a:lnTo>
                  <a:lnTo>
                    <a:pt x="593293" y="0"/>
                  </a:lnTo>
                  <a:lnTo>
                    <a:pt x="588162" y="0"/>
                  </a:lnTo>
                  <a:lnTo>
                    <a:pt x="585965" y="914"/>
                  </a:lnTo>
                  <a:lnTo>
                    <a:pt x="582345" y="4533"/>
                  </a:lnTo>
                  <a:lnTo>
                    <a:pt x="581431" y="6731"/>
                  </a:lnTo>
                  <a:lnTo>
                    <a:pt x="581431" y="11861"/>
                  </a:lnTo>
                  <a:lnTo>
                    <a:pt x="582345" y="14046"/>
                  </a:lnTo>
                  <a:lnTo>
                    <a:pt x="585965" y="17678"/>
                  </a:lnTo>
                  <a:lnTo>
                    <a:pt x="588162" y="18580"/>
                  </a:lnTo>
                  <a:lnTo>
                    <a:pt x="593293" y="18580"/>
                  </a:lnTo>
                  <a:lnTo>
                    <a:pt x="595477" y="17678"/>
                  </a:lnTo>
                  <a:lnTo>
                    <a:pt x="599097" y="14046"/>
                  </a:lnTo>
                  <a:lnTo>
                    <a:pt x="600011" y="11861"/>
                  </a:lnTo>
                  <a:lnTo>
                    <a:pt x="600011" y="9296"/>
                  </a:lnTo>
                  <a:lnTo>
                    <a:pt x="600011" y="6731"/>
                  </a:lnTo>
                  <a:close/>
                </a:path>
                <a:path w="3074669" h="1035050">
                  <a:moveTo>
                    <a:pt x="601878" y="173710"/>
                  </a:moveTo>
                  <a:lnTo>
                    <a:pt x="600786" y="171081"/>
                  </a:lnTo>
                  <a:lnTo>
                    <a:pt x="596430" y="166725"/>
                  </a:lnTo>
                  <a:lnTo>
                    <a:pt x="593801" y="165633"/>
                  </a:lnTo>
                  <a:lnTo>
                    <a:pt x="587641" y="165633"/>
                  </a:lnTo>
                  <a:lnTo>
                    <a:pt x="585012" y="166725"/>
                  </a:lnTo>
                  <a:lnTo>
                    <a:pt x="580656" y="171081"/>
                  </a:lnTo>
                  <a:lnTo>
                    <a:pt x="579564" y="173710"/>
                  </a:lnTo>
                  <a:lnTo>
                    <a:pt x="579564" y="179870"/>
                  </a:lnTo>
                  <a:lnTo>
                    <a:pt x="580656" y="182499"/>
                  </a:lnTo>
                  <a:lnTo>
                    <a:pt x="585012" y="186855"/>
                  </a:lnTo>
                  <a:lnTo>
                    <a:pt x="587641" y="187947"/>
                  </a:lnTo>
                  <a:lnTo>
                    <a:pt x="593801" y="187947"/>
                  </a:lnTo>
                  <a:lnTo>
                    <a:pt x="596430" y="186855"/>
                  </a:lnTo>
                  <a:lnTo>
                    <a:pt x="600786" y="182499"/>
                  </a:lnTo>
                  <a:lnTo>
                    <a:pt x="601878" y="179870"/>
                  </a:lnTo>
                  <a:lnTo>
                    <a:pt x="601878" y="176784"/>
                  </a:lnTo>
                  <a:lnTo>
                    <a:pt x="601878" y="173710"/>
                  </a:lnTo>
                  <a:close/>
                </a:path>
                <a:path w="3074669" h="1035050">
                  <a:moveTo>
                    <a:pt x="603745" y="342557"/>
                  </a:moveTo>
                  <a:lnTo>
                    <a:pt x="592455" y="331254"/>
                  </a:lnTo>
                  <a:lnTo>
                    <a:pt x="589000" y="331254"/>
                  </a:lnTo>
                  <a:lnTo>
                    <a:pt x="577697" y="342557"/>
                  </a:lnTo>
                  <a:lnTo>
                    <a:pt x="577697" y="346011"/>
                  </a:lnTo>
                  <a:lnTo>
                    <a:pt x="589000" y="357301"/>
                  </a:lnTo>
                  <a:lnTo>
                    <a:pt x="592455" y="357301"/>
                  </a:lnTo>
                  <a:lnTo>
                    <a:pt x="603745" y="346011"/>
                  </a:lnTo>
                  <a:lnTo>
                    <a:pt x="603745" y="344284"/>
                  </a:lnTo>
                  <a:lnTo>
                    <a:pt x="603745" y="342557"/>
                  </a:lnTo>
                  <a:close/>
                </a:path>
                <a:path w="3074669" h="1035050">
                  <a:moveTo>
                    <a:pt x="605624" y="511771"/>
                  </a:moveTo>
                  <a:lnTo>
                    <a:pt x="592696" y="496887"/>
                  </a:lnTo>
                  <a:lnTo>
                    <a:pt x="588746" y="496887"/>
                  </a:lnTo>
                  <a:lnTo>
                    <a:pt x="575830" y="509803"/>
                  </a:lnTo>
                  <a:lnTo>
                    <a:pt x="575830" y="513753"/>
                  </a:lnTo>
                  <a:lnTo>
                    <a:pt x="588746" y="526669"/>
                  </a:lnTo>
                  <a:lnTo>
                    <a:pt x="592696" y="526669"/>
                  </a:lnTo>
                  <a:lnTo>
                    <a:pt x="605624" y="511771"/>
                  </a:lnTo>
                  <a:close/>
                </a:path>
                <a:path w="3074669" h="1035050">
                  <a:moveTo>
                    <a:pt x="607491" y="677049"/>
                  </a:moveTo>
                  <a:lnTo>
                    <a:pt x="592950" y="662508"/>
                  </a:lnTo>
                  <a:lnTo>
                    <a:pt x="588505" y="662508"/>
                  </a:lnTo>
                  <a:lnTo>
                    <a:pt x="573963" y="677049"/>
                  </a:lnTo>
                  <a:lnTo>
                    <a:pt x="573963" y="681494"/>
                  </a:lnTo>
                  <a:lnTo>
                    <a:pt x="588505" y="696036"/>
                  </a:lnTo>
                  <a:lnTo>
                    <a:pt x="592950" y="696036"/>
                  </a:lnTo>
                  <a:lnTo>
                    <a:pt x="607491" y="681494"/>
                  </a:lnTo>
                  <a:lnTo>
                    <a:pt x="607491" y="679272"/>
                  </a:lnTo>
                  <a:lnTo>
                    <a:pt x="607491" y="677049"/>
                  </a:lnTo>
                  <a:close/>
                </a:path>
                <a:path w="3074669" h="1035050">
                  <a:moveTo>
                    <a:pt x="609358" y="844296"/>
                  </a:moveTo>
                  <a:lnTo>
                    <a:pt x="593191" y="828128"/>
                  </a:lnTo>
                  <a:lnTo>
                    <a:pt x="588251" y="828128"/>
                  </a:lnTo>
                  <a:lnTo>
                    <a:pt x="572084" y="844296"/>
                  </a:lnTo>
                  <a:lnTo>
                    <a:pt x="572084" y="849236"/>
                  </a:lnTo>
                  <a:lnTo>
                    <a:pt x="588251" y="865390"/>
                  </a:lnTo>
                  <a:lnTo>
                    <a:pt x="593191" y="865390"/>
                  </a:lnTo>
                  <a:lnTo>
                    <a:pt x="609358" y="849236"/>
                  </a:lnTo>
                  <a:lnTo>
                    <a:pt x="609358" y="846759"/>
                  </a:lnTo>
                  <a:lnTo>
                    <a:pt x="609358" y="844296"/>
                  </a:lnTo>
                  <a:close/>
                </a:path>
                <a:path w="3074669" h="1035050">
                  <a:moveTo>
                    <a:pt x="611225" y="1011542"/>
                  </a:moveTo>
                  <a:lnTo>
                    <a:pt x="593445" y="993762"/>
                  </a:lnTo>
                  <a:lnTo>
                    <a:pt x="588010" y="993762"/>
                  </a:lnTo>
                  <a:lnTo>
                    <a:pt x="570217" y="1011542"/>
                  </a:lnTo>
                  <a:lnTo>
                    <a:pt x="570217" y="1016977"/>
                  </a:lnTo>
                  <a:lnTo>
                    <a:pt x="588010" y="1034757"/>
                  </a:lnTo>
                  <a:lnTo>
                    <a:pt x="593445" y="1034757"/>
                  </a:lnTo>
                  <a:lnTo>
                    <a:pt x="611225" y="1016977"/>
                  </a:lnTo>
                  <a:lnTo>
                    <a:pt x="611225" y="1014260"/>
                  </a:lnTo>
                  <a:lnTo>
                    <a:pt x="611225" y="1011542"/>
                  </a:lnTo>
                  <a:close/>
                </a:path>
                <a:path w="3074669" h="1035050">
                  <a:moveTo>
                    <a:pt x="789927" y="6731"/>
                  </a:moveTo>
                  <a:lnTo>
                    <a:pt x="789025" y="4533"/>
                  </a:lnTo>
                  <a:lnTo>
                    <a:pt x="785406" y="914"/>
                  </a:lnTo>
                  <a:lnTo>
                    <a:pt x="783209" y="0"/>
                  </a:lnTo>
                  <a:lnTo>
                    <a:pt x="778078" y="0"/>
                  </a:lnTo>
                  <a:lnTo>
                    <a:pt x="775893" y="914"/>
                  </a:lnTo>
                  <a:lnTo>
                    <a:pt x="772261" y="4533"/>
                  </a:lnTo>
                  <a:lnTo>
                    <a:pt x="771359" y="6731"/>
                  </a:lnTo>
                  <a:lnTo>
                    <a:pt x="771359" y="11861"/>
                  </a:lnTo>
                  <a:lnTo>
                    <a:pt x="772261" y="14046"/>
                  </a:lnTo>
                  <a:lnTo>
                    <a:pt x="775893" y="17678"/>
                  </a:lnTo>
                  <a:lnTo>
                    <a:pt x="778078" y="18580"/>
                  </a:lnTo>
                  <a:lnTo>
                    <a:pt x="783209" y="18580"/>
                  </a:lnTo>
                  <a:lnTo>
                    <a:pt x="785406" y="17678"/>
                  </a:lnTo>
                  <a:lnTo>
                    <a:pt x="789025" y="14046"/>
                  </a:lnTo>
                  <a:lnTo>
                    <a:pt x="789927" y="11861"/>
                  </a:lnTo>
                  <a:lnTo>
                    <a:pt x="789927" y="9296"/>
                  </a:lnTo>
                  <a:lnTo>
                    <a:pt x="789927" y="6731"/>
                  </a:lnTo>
                  <a:close/>
                </a:path>
                <a:path w="3074669" h="1035050">
                  <a:moveTo>
                    <a:pt x="791806" y="173710"/>
                  </a:moveTo>
                  <a:lnTo>
                    <a:pt x="790714" y="171081"/>
                  </a:lnTo>
                  <a:lnTo>
                    <a:pt x="786358" y="166725"/>
                  </a:lnTo>
                  <a:lnTo>
                    <a:pt x="783729" y="165633"/>
                  </a:lnTo>
                  <a:lnTo>
                    <a:pt x="777570" y="165633"/>
                  </a:lnTo>
                  <a:lnTo>
                    <a:pt x="774941" y="166725"/>
                  </a:lnTo>
                  <a:lnTo>
                    <a:pt x="770585" y="171081"/>
                  </a:lnTo>
                  <a:lnTo>
                    <a:pt x="769493" y="173710"/>
                  </a:lnTo>
                  <a:lnTo>
                    <a:pt x="769493" y="179870"/>
                  </a:lnTo>
                  <a:lnTo>
                    <a:pt x="770585" y="182499"/>
                  </a:lnTo>
                  <a:lnTo>
                    <a:pt x="774941" y="186855"/>
                  </a:lnTo>
                  <a:lnTo>
                    <a:pt x="777570" y="187947"/>
                  </a:lnTo>
                  <a:lnTo>
                    <a:pt x="783729" y="187947"/>
                  </a:lnTo>
                  <a:lnTo>
                    <a:pt x="786358" y="186855"/>
                  </a:lnTo>
                  <a:lnTo>
                    <a:pt x="790714" y="182499"/>
                  </a:lnTo>
                  <a:lnTo>
                    <a:pt x="791806" y="179870"/>
                  </a:lnTo>
                  <a:lnTo>
                    <a:pt x="791806" y="176784"/>
                  </a:lnTo>
                  <a:lnTo>
                    <a:pt x="791806" y="173710"/>
                  </a:lnTo>
                  <a:close/>
                </a:path>
                <a:path w="3074669" h="1035050">
                  <a:moveTo>
                    <a:pt x="793673" y="342557"/>
                  </a:moveTo>
                  <a:lnTo>
                    <a:pt x="782370" y="331254"/>
                  </a:lnTo>
                  <a:lnTo>
                    <a:pt x="778916" y="331254"/>
                  </a:lnTo>
                  <a:lnTo>
                    <a:pt x="767626" y="342557"/>
                  </a:lnTo>
                  <a:lnTo>
                    <a:pt x="767626" y="346011"/>
                  </a:lnTo>
                  <a:lnTo>
                    <a:pt x="778916" y="357301"/>
                  </a:lnTo>
                  <a:lnTo>
                    <a:pt x="782370" y="357301"/>
                  </a:lnTo>
                  <a:lnTo>
                    <a:pt x="793673" y="346011"/>
                  </a:lnTo>
                  <a:lnTo>
                    <a:pt x="793673" y="344284"/>
                  </a:lnTo>
                  <a:lnTo>
                    <a:pt x="793673" y="342557"/>
                  </a:lnTo>
                  <a:close/>
                </a:path>
                <a:path w="3074669" h="1035050">
                  <a:moveTo>
                    <a:pt x="795540" y="509803"/>
                  </a:moveTo>
                  <a:lnTo>
                    <a:pt x="782624" y="496887"/>
                  </a:lnTo>
                  <a:lnTo>
                    <a:pt x="778675" y="496887"/>
                  </a:lnTo>
                  <a:lnTo>
                    <a:pt x="765746" y="509803"/>
                  </a:lnTo>
                  <a:lnTo>
                    <a:pt x="765746" y="513753"/>
                  </a:lnTo>
                  <a:lnTo>
                    <a:pt x="778675" y="526669"/>
                  </a:lnTo>
                  <a:lnTo>
                    <a:pt x="782624" y="526669"/>
                  </a:lnTo>
                  <a:lnTo>
                    <a:pt x="795540" y="513753"/>
                  </a:lnTo>
                  <a:lnTo>
                    <a:pt x="795540" y="511771"/>
                  </a:lnTo>
                  <a:lnTo>
                    <a:pt x="795540" y="509803"/>
                  </a:lnTo>
                  <a:close/>
                </a:path>
                <a:path w="3074669" h="1035050">
                  <a:moveTo>
                    <a:pt x="797407" y="677049"/>
                  </a:moveTo>
                  <a:lnTo>
                    <a:pt x="782866" y="662508"/>
                  </a:lnTo>
                  <a:lnTo>
                    <a:pt x="778421" y="662508"/>
                  </a:lnTo>
                  <a:lnTo>
                    <a:pt x="763879" y="677049"/>
                  </a:lnTo>
                  <a:lnTo>
                    <a:pt x="763879" y="681494"/>
                  </a:lnTo>
                  <a:lnTo>
                    <a:pt x="778421" y="696036"/>
                  </a:lnTo>
                  <a:lnTo>
                    <a:pt x="782866" y="696036"/>
                  </a:lnTo>
                  <a:lnTo>
                    <a:pt x="797407" y="681494"/>
                  </a:lnTo>
                  <a:lnTo>
                    <a:pt x="797407" y="679272"/>
                  </a:lnTo>
                  <a:lnTo>
                    <a:pt x="797407" y="677049"/>
                  </a:lnTo>
                  <a:close/>
                </a:path>
                <a:path w="3074669" h="1035050">
                  <a:moveTo>
                    <a:pt x="799274" y="844296"/>
                  </a:moveTo>
                  <a:lnTo>
                    <a:pt x="783120" y="828128"/>
                  </a:lnTo>
                  <a:lnTo>
                    <a:pt x="778179" y="828128"/>
                  </a:lnTo>
                  <a:lnTo>
                    <a:pt x="762012" y="844296"/>
                  </a:lnTo>
                  <a:lnTo>
                    <a:pt x="762012" y="849236"/>
                  </a:lnTo>
                  <a:lnTo>
                    <a:pt x="778179" y="865390"/>
                  </a:lnTo>
                  <a:lnTo>
                    <a:pt x="783120" y="865390"/>
                  </a:lnTo>
                  <a:lnTo>
                    <a:pt x="799274" y="849236"/>
                  </a:lnTo>
                  <a:lnTo>
                    <a:pt x="799274" y="846759"/>
                  </a:lnTo>
                  <a:lnTo>
                    <a:pt x="799274" y="844296"/>
                  </a:lnTo>
                  <a:close/>
                </a:path>
                <a:path w="3074669" h="1035050">
                  <a:moveTo>
                    <a:pt x="801154" y="1011542"/>
                  </a:moveTo>
                  <a:lnTo>
                    <a:pt x="783361" y="993762"/>
                  </a:lnTo>
                  <a:lnTo>
                    <a:pt x="777925" y="993762"/>
                  </a:lnTo>
                  <a:lnTo>
                    <a:pt x="760145" y="1011542"/>
                  </a:lnTo>
                  <a:lnTo>
                    <a:pt x="760145" y="1016977"/>
                  </a:lnTo>
                  <a:lnTo>
                    <a:pt x="777925" y="1034757"/>
                  </a:lnTo>
                  <a:lnTo>
                    <a:pt x="783361" y="1034757"/>
                  </a:lnTo>
                  <a:lnTo>
                    <a:pt x="801154" y="1016977"/>
                  </a:lnTo>
                  <a:lnTo>
                    <a:pt x="801154" y="1014260"/>
                  </a:lnTo>
                  <a:lnTo>
                    <a:pt x="801154" y="1011542"/>
                  </a:lnTo>
                  <a:close/>
                </a:path>
                <a:path w="3074669" h="1035050">
                  <a:moveTo>
                    <a:pt x="980300" y="6731"/>
                  </a:moveTo>
                  <a:lnTo>
                    <a:pt x="979398" y="4533"/>
                  </a:lnTo>
                  <a:lnTo>
                    <a:pt x="975766" y="914"/>
                  </a:lnTo>
                  <a:lnTo>
                    <a:pt x="973582" y="0"/>
                  </a:lnTo>
                  <a:lnTo>
                    <a:pt x="968451" y="0"/>
                  </a:lnTo>
                  <a:lnTo>
                    <a:pt x="966266" y="914"/>
                  </a:lnTo>
                  <a:lnTo>
                    <a:pt x="962634" y="4533"/>
                  </a:lnTo>
                  <a:lnTo>
                    <a:pt x="961732" y="6731"/>
                  </a:lnTo>
                  <a:lnTo>
                    <a:pt x="961732" y="11861"/>
                  </a:lnTo>
                  <a:lnTo>
                    <a:pt x="962634" y="14046"/>
                  </a:lnTo>
                  <a:lnTo>
                    <a:pt x="966266" y="17678"/>
                  </a:lnTo>
                  <a:lnTo>
                    <a:pt x="968451" y="18580"/>
                  </a:lnTo>
                  <a:lnTo>
                    <a:pt x="973582" y="18580"/>
                  </a:lnTo>
                  <a:lnTo>
                    <a:pt x="975766" y="17678"/>
                  </a:lnTo>
                  <a:lnTo>
                    <a:pt x="979398" y="14046"/>
                  </a:lnTo>
                  <a:lnTo>
                    <a:pt x="980300" y="11861"/>
                  </a:lnTo>
                  <a:lnTo>
                    <a:pt x="980300" y="9296"/>
                  </a:lnTo>
                  <a:lnTo>
                    <a:pt x="980300" y="6731"/>
                  </a:lnTo>
                  <a:close/>
                </a:path>
                <a:path w="3074669" h="1035050">
                  <a:moveTo>
                    <a:pt x="982167" y="173710"/>
                  </a:moveTo>
                  <a:lnTo>
                    <a:pt x="981087" y="171081"/>
                  </a:lnTo>
                  <a:lnTo>
                    <a:pt x="976731" y="166725"/>
                  </a:lnTo>
                  <a:lnTo>
                    <a:pt x="974102" y="165633"/>
                  </a:lnTo>
                  <a:lnTo>
                    <a:pt x="967930" y="165633"/>
                  </a:lnTo>
                  <a:lnTo>
                    <a:pt x="965301" y="166725"/>
                  </a:lnTo>
                  <a:lnTo>
                    <a:pt x="960945" y="171081"/>
                  </a:lnTo>
                  <a:lnTo>
                    <a:pt x="959866" y="173710"/>
                  </a:lnTo>
                  <a:lnTo>
                    <a:pt x="959866" y="179870"/>
                  </a:lnTo>
                  <a:lnTo>
                    <a:pt x="960945" y="182499"/>
                  </a:lnTo>
                  <a:lnTo>
                    <a:pt x="965301" y="186855"/>
                  </a:lnTo>
                  <a:lnTo>
                    <a:pt x="967930" y="187947"/>
                  </a:lnTo>
                  <a:lnTo>
                    <a:pt x="974102" y="187947"/>
                  </a:lnTo>
                  <a:lnTo>
                    <a:pt x="976731" y="186855"/>
                  </a:lnTo>
                  <a:lnTo>
                    <a:pt x="981087" y="182499"/>
                  </a:lnTo>
                  <a:lnTo>
                    <a:pt x="982167" y="179870"/>
                  </a:lnTo>
                  <a:lnTo>
                    <a:pt x="982167" y="176784"/>
                  </a:lnTo>
                  <a:lnTo>
                    <a:pt x="982167" y="173710"/>
                  </a:lnTo>
                  <a:close/>
                </a:path>
                <a:path w="3074669" h="1035050">
                  <a:moveTo>
                    <a:pt x="984034" y="342557"/>
                  </a:moveTo>
                  <a:lnTo>
                    <a:pt x="972743" y="331254"/>
                  </a:lnTo>
                  <a:lnTo>
                    <a:pt x="969289" y="331254"/>
                  </a:lnTo>
                  <a:lnTo>
                    <a:pt x="957999" y="342557"/>
                  </a:lnTo>
                  <a:lnTo>
                    <a:pt x="957999" y="346011"/>
                  </a:lnTo>
                  <a:lnTo>
                    <a:pt x="969289" y="357301"/>
                  </a:lnTo>
                  <a:lnTo>
                    <a:pt x="972743" y="357301"/>
                  </a:lnTo>
                  <a:lnTo>
                    <a:pt x="984034" y="346011"/>
                  </a:lnTo>
                  <a:lnTo>
                    <a:pt x="984034" y="344284"/>
                  </a:lnTo>
                  <a:lnTo>
                    <a:pt x="984034" y="342557"/>
                  </a:lnTo>
                  <a:close/>
                </a:path>
                <a:path w="3074669" h="1035050">
                  <a:moveTo>
                    <a:pt x="985913" y="509803"/>
                  </a:moveTo>
                  <a:lnTo>
                    <a:pt x="972997" y="496887"/>
                  </a:lnTo>
                  <a:lnTo>
                    <a:pt x="969035" y="496887"/>
                  </a:lnTo>
                  <a:lnTo>
                    <a:pt x="956119" y="509803"/>
                  </a:lnTo>
                  <a:lnTo>
                    <a:pt x="956119" y="513753"/>
                  </a:lnTo>
                  <a:lnTo>
                    <a:pt x="969035" y="526669"/>
                  </a:lnTo>
                  <a:lnTo>
                    <a:pt x="972997" y="526669"/>
                  </a:lnTo>
                  <a:lnTo>
                    <a:pt x="985913" y="513753"/>
                  </a:lnTo>
                  <a:lnTo>
                    <a:pt x="985913" y="511771"/>
                  </a:lnTo>
                  <a:lnTo>
                    <a:pt x="985913" y="509803"/>
                  </a:lnTo>
                  <a:close/>
                </a:path>
                <a:path w="3074669" h="1035050">
                  <a:moveTo>
                    <a:pt x="987780" y="677049"/>
                  </a:moveTo>
                  <a:lnTo>
                    <a:pt x="973239" y="662508"/>
                  </a:lnTo>
                  <a:lnTo>
                    <a:pt x="968794" y="662508"/>
                  </a:lnTo>
                  <a:lnTo>
                    <a:pt x="954252" y="677049"/>
                  </a:lnTo>
                  <a:lnTo>
                    <a:pt x="954252" y="681494"/>
                  </a:lnTo>
                  <a:lnTo>
                    <a:pt x="968794" y="696036"/>
                  </a:lnTo>
                  <a:lnTo>
                    <a:pt x="973239" y="696036"/>
                  </a:lnTo>
                  <a:lnTo>
                    <a:pt x="987780" y="681494"/>
                  </a:lnTo>
                  <a:lnTo>
                    <a:pt x="987780" y="679272"/>
                  </a:lnTo>
                  <a:lnTo>
                    <a:pt x="987780" y="677049"/>
                  </a:lnTo>
                  <a:close/>
                </a:path>
                <a:path w="3074669" h="1035050">
                  <a:moveTo>
                    <a:pt x="989647" y="844296"/>
                  </a:moveTo>
                  <a:lnTo>
                    <a:pt x="973493" y="828128"/>
                  </a:lnTo>
                  <a:lnTo>
                    <a:pt x="968540" y="828128"/>
                  </a:lnTo>
                  <a:lnTo>
                    <a:pt x="952385" y="844296"/>
                  </a:lnTo>
                  <a:lnTo>
                    <a:pt x="952385" y="849236"/>
                  </a:lnTo>
                  <a:lnTo>
                    <a:pt x="968540" y="865390"/>
                  </a:lnTo>
                  <a:lnTo>
                    <a:pt x="973493" y="865390"/>
                  </a:lnTo>
                  <a:lnTo>
                    <a:pt x="989647" y="849236"/>
                  </a:lnTo>
                  <a:lnTo>
                    <a:pt x="989647" y="846759"/>
                  </a:lnTo>
                  <a:lnTo>
                    <a:pt x="989647" y="844296"/>
                  </a:lnTo>
                  <a:close/>
                </a:path>
                <a:path w="3074669" h="1035050">
                  <a:moveTo>
                    <a:pt x="991514" y="1011542"/>
                  </a:moveTo>
                  <a:lnTo>
                    <a:pt x="973734" y="993762"/>
                  </a:lnTo>
                  <a:lnTo>
                    <a:pt x="968298" y="993762"/>
                  </a:lnTo>
                  <a:lnTo>
                    <a:pt x="950518" y="1011542"/>
                  </a:lnTo>
                  <a:lnTo>
                    <a:pt x="950518" y="1016977"/>
                  </a:lnTo>
                  <a:lnTo>
                    <a:pt x="968298" y="1034757"/>
                  </a:lnTo>
                  <a:lnTo>
                    <a:pt x="973734" y="1034757"/>
                  </a:lnTo>
                  <a:lnTo>
                    <a:pt x="991514" y="1016977"/>
                  </a:lnTo>
                  <a:lnTo>
                    <a:pt x="991514" y="1014260"/>
                  </a:lnTo>
                  <a:lnTo>
                    <a:pt x="991514" y="1011542"/>
                  </a:lnTo>
                  <a:close/>
                </a:path>
                <a:path w="3074669" h="1035050">
                  <a:moveTo>
                    <a:pt x="1084618" y="929728"/>
                  </a:moveTo>
                  <a:lnTo>
                    <a:pt x="1068451" y="913561"/>
                  </a:lnTo>
                  <a:lnTo>
                    <a:pt x="1063510" y="913561"/>
                  </a:lnTo>
                  <a:lnTo>
                    <a:pt x="1047343" y="929728"/>
                  </a:lnTo>
                  <a:lnTo>
                    <a:pt x="1047343" y="934669"/>
                  </a:lnTo>
                  <a:lnTo>
                    <a:pt x="1063510" y="950836"/>
                  </a:lnTo>
                  <a:lnTo>
                    <a:pt x="1068451" y="950836"/>
                  </a:lnTo>
                  <a:lnTo>
                    <a:pt x="1084618" y="934669"/>
                  </a:lnTo>
                  <a:lnTo>
                    <a:pt x="1084618" y="932205"/>
                  </a:lnTo>
                  <a:lnTo>
                    <a:pt x="1084618" y="929728"/>
                  </a:lnTo>
                  <a:close/>
                </a:path>
                <a:path w="3074669" h="1035050">
                  <a:moveTo>
                    <a:pt x="1170228" y="6731"/>
                  </a:moveTo>
                  <a:lnTo>
                    <a:pt x="1169314" y="4533"/>
                  </a:lnTo>
                  <a:lnTo>
                    <a:pt x="1165694" y="914"/>
                  </a:lnTo>
                  <a:lnTo>
                    <a:pt x="1163510" y="0"/>
                  </a:lnTo>
                  <a:lnTo>
                    <a:pt x="1158379" y="0"/>
                  </a:lnTo>
                  <a:lnTo>
                    <a:pt x="1156182" y="914"/>
                  </a:lnTo>
                  <a:lnTo>
                    <a:pt x="1152563" y="4533"/>
                  </a:lnTo>
                  <a:lnTo>
                    <a:pt x="1151648" y="6731"/>
                  </a:lnTo>
                  <a:lnTo>
                    <a:pt x="1151648" y="11861"/>
                  </a:lnTo>
                  <a:lnTo>
                    <a:pt x="1152563" y="14046"/>
                  </a:lnTo>
                  <a:lnTo>
                    <a:pt x="1156182" y="17678"/>
                  </a:lnTo>
                  <a:lnTo>
                    <a:pt x="1158379" y="18580"/>
                  </a:lnTo>
                  <a:lnTo>
                    <a:pt x="1163510" y="18580"/>
                  </a:lnTo>
                  <a:lnTo>
                    <a:pt x="1165694" y="17678"/>
                  </a:lnTo>
                  <a:lnTo>
                    <a:pt x="1169314" y="14046"/>
                  </a:lnTo>
                  <a:lnTo>
                    <a:pt x="1170228" y="11861"/>
                  </a:lnTo>
                  <a:lnTo>
                    <a:pt x="1170228" y="9296"/>
                  </a:lnTo>
                  <a:lnTo>
                    <a:pt x="1170228" y="6731"/>
                  </a:lnTo>
                  <a:close/>
                </a:path>
                <a:path w="3074669" h="1035050">
                  <a:moveTo>
                    <a:pt x="1172095" y="173710"/>
                  </a:moveTo>
                  <a:lnTo>
                    <a:pt x="1171003" y="171081"/>
                  </a:lnTo>
                  <a:lnTo>
                    <a:pt x="1166647" y="166725"/>
                  </a:lnTo>
                  <a:lnTo>
                    <a:pt x="1164018" y="165633"/>
                  </a:lnTo>
                  <a:lnTo>
                    <a:pt x="1157859" y="165633"/>
                  </a:lnTo>
                  <a:lnTo>
                    <a:pt x="1155230" y="166725"/>
                  </a:lnTo>
                  <a:lnTo>
                    <a:pt x="1150874" y="171081"/>
                  </a:lnTo>
                  <a:lnTo>
                    <a:pt x="1149781" y="173710"/>
                  </a:lnTo>
                  <a:lnTo>
                    <a:pt x="1149781" y="179870"/>
                  </a:lnTo>
                  <a:lnTo>
                    <a:pt x="1150874" y="182499"/>
                  </a:lnTo>
                  <a:lnTo>
                    <a:pt x="1155230" y="186855"/>
                  </a:lnTo>
                  <a:lnTo>
                    <a:pt x="1157859" y="187947"/>
                  </a:lnTo>
                  <a:lnTo>
                    <a:pt x="1164018" y="187947"/>
                  </a:lnTo>
                  <a:lnTo>
                    <a:pt x="1166647" y="186855"/>
                  </a:lnTo>
                  <a:lnTo>
                    <a:pt x="1171003" y="182499"/>
                  </a:lnTo>
                  <a:lnTo>
                    <a:pt x="1172095" y="179870"/>
                  </a:lnTo>
                  <a:lnTo>
                    <a:pt x="1172095" y="176784"/>
                  </a:lnTo>
                  <a:lnTo>
                    <a:pt x="1172095" y="173710"/>
                  </a:lnTo>
                  <a:close/>
                </a:path>
                <a:path w="3074669" h="1035050">
                  <a:moveTo>
                    <a:pt x="1173962" y="342557"/>
                  </a:moveTo>
                  <a:lnTo>
                    <a:pt x="1162672" y="331254"/>
                  </a:lnTo>
                  <a:lnTo>
                    <a:pt x="1159217" y="331254"/>
                  </a:lnTo>
                  <a:lnTo>
                    <a:pt x="1147914" y="342557"/>
                  </a:lnTo>
                  <a:lnTo>
                    <a:pt x="1147914" y="346011"/>
                  </a:lnTo>
                  <a:lnTo>
                    <a:pt x="1159217" y="357301"/>
                  </a:lnTo>
                  <a:lnTo>
                    <a:pt x="1162672" y="357301"/>
                  </a:lnTo>
                  <a:lnTo>
                    <a:pt x="1173962" y="346011"/>
                  </a:lnTo>
                  <a:lnTo>
                    <a:pt x="1173962" y="344284"/>
                  </a:lnTo>
                  <a:lnTo>
                    <a:pt x="1173962" y="342557"/>
                  </a:lnTo>
                  <a:close/>
                </a:path>
                <a:path w="3074669" h="1035050">
                  <a:moveTo>
                    <a:pt x="1175842" y="509803"/>
                  </a:moveTo>
                  <a:lnTo>
                    <a:pt x="1162913" y="496887"/>
                  </a:lnTo>
                  <a:lnTo>
                    <a:pt x="1158963" y="496887"/>
                  </a:lnTo>
                  <a:lnTo>
                    <a:pt x="1146048" y="509803"/>
                  </a:lnTo>
                  <a:lnTo>
                    <a:pt x="1146048" y="513753"/>
                  </a:lnTo>
                  <a:lnTo>
                    <a:pt x="1158963" y="526669"/>
                  </a:lnTo>
                  <a:lnTo>
                    <a:pt x="1162913" y="526669"/>
                  </a:lnTo>
                  <a:lnTo>
                    <a:pt x="1175842" y="513753"/>
                  </a:lnTo>
                  <a:lnTo>
                    <a:pt x="1175842" y="511771"/>
                  </a:lnTo>
                  <a:lnTo>
                    <a:pt x="1175842" y="509803"/>
                  </a:lnTo>
                  <a:close/>
                </a:path>
                <a:path w="3074669" h="1035050">
                  <a:moveTo>
                    <a:pt x="1179576" y="844296"/>
                  </a:moveTo>
                  <a:lnTo>
                    <a:pt x="1163408" y="828128"/>
                  </a:lnTo>
                  <a:lnTo>
                    <a:pt x="1158468" y="828128"/>
                  </a:lnTo>
                  <a:lnTo>
                    <a:pt x="1142314" y="844296"/>
                  </a:lnTo>
                  <a:lnTo>
                    <a:pt x="1142314" y="849236"/>
                  </a:lnTo>
                  <a:lnTo>
                    <a:pt x="1158468" y="865390"/>
                  </a:lnTo>
                  <a:lnTo>
                    <a:pt x="1163408" y="865390"/>
                  </a:lnTo>
                  <a:lnTo>
                    <a:pt x="1179576" y="849236"/>
                  </a:lnTo>
                  <a:lnTo>
                    <a:pt x="1179576" y="846759"/>
                  </a:lnTo>
                  <a:lnTo>
                    <a:pt x="1179576" y="844296"/>
                  </a:lnTo>
                  <a:close/>
                </a:path>
                <a:path w="3074669" h="1035050">
                  <a:moveTo>
                    <a:pt x="1181442" y="1011542"/>
                  </a:moveTo>
                  <a:lnTo>
                    <a:pt x="1163662" y="993762"/>
                  </a:lnTo>
                  <a:lnTo>
                    <a:pt x="1158227" y="993762"/>
                  </a:lnTo>
                  <a:lnTo>
                    <a:pt x="1140434" y="1011542"/>
                  </a:lnTo>
                  <a:lnTo>
                    <a:pt x="1140434" y="1016977"/>
                  </a:lnTo>
                  <a:lnTo>
                    <a:pt x="1158227" y="1034757"/>
                  </a:lnTo>
                  <a:lnTo>
                    <a:pt x="1163662" y="1034757"/>
                  </a:lnTo>
                  <a:lnTo>
                    <a:pt x="1181442" y="1016977"/>
                  </a:lnTo>
                  <a:lnTo>
                    <a:pt x="1181442" y="1014260"/>
                  </a:lnTo>
                  <a:lnTo>
                    <a:pt x="1181442" y="1011542"/>
                  </a:lnTo>
                  <a:close/>
                </a:path>
                <a:path w="3074669" h="1035050">
                  <a:moveTo>
                    <a:pt x="1360144" y="6731"/>
                  </a:moveTo>
                  <a:lnTo>
                    <a:pt x="1359242" y="4533"/>
                  </a:lnTo>
                  <a:lnTo>
                    <a:pt x="1355623" y="914"/>
                  </a:lnTo>
                  <a:lnTo>
                    <a:pt x="1353426" y="0"/>
                  </a:lnTo>
                  <a:lnTo>
                    <a:pt x="1348295" y="0"/>
                  </a:lnTo>
                  <a:lnTo>
                    <a:pt x="1346111" y="914"/>
                  </a:lnTo>
                  <a:lnTo>
                    <a:pt x="1342478" y="4533"/>
                  </a:lnTo>
                  <a:lnTo>
                    <a:pt x="1341577" y="6731"/>
                  </a:lnTo>
                  <a:lnTo>
                    <a:pt x="1341577" y="11861"/>
                  </a:lnTo>
                  <a:lnTo>
                    <a:pt x="1342478" y="14046"/>
                  </a:lnTo>
                  <a:lnTo>
                    <a:pt x="1346111" y="17678"/>
                  </a:lnTo>
                  <a:lnTo>
                    <a:pt x="1348295" y="18580"/>
                  </a:lnTo>
                  <a:lnTo>
                    <a:pt x="1353426" y="18580"/>
                  </a:lnTo>
                  <a:lnTo>
                    <a:pt x="1355623" y="17678"/>
                  </a:lnTo>
                  <a:lnTo>
                    <a:pt x="1359242" y="14046"/>
                  </a:lnTo>
                  <a:lnTo>
                    <a:pt x="1360144" y="11861"/>
                  </a:lnTo>
                  <a:lnTo>
                    <a:pt x="1360144" y="9296"/>
                  </a:lnTo>
                  <a:lnTo>
                    <a:pt x="1360144" y="6731"/>
                  </a:lnTo>
                  <a:close/>
                </a:path>
                <a:path w="3074669" h="1035050">
                  <a:moveTo>
                    <a:pt x="1362024" y="173710"/>
                  </a:moveTo>
                  <a:lnTo>
                    <a:pt x="1360932" y="171081"/>
                  </a:lnTo>
                  <a:lnTo>
                    <a:pt x="1356575" y="166725"/>
                  </a:lnTo>
                  <a:lnTo>
                    <a:pt x="1353947" y="165633"/>
                  </a:lnTo>
                  <a:lnTo>
                    <a:pt x="1347787" y="165633"/>
                  </a:lnTo>
                  <a:lnTo>
                    <a:pt x="1345158" y="166725"/>
                  </a:lnTo>
                  <a:lnTo>
                    <a:pt x="1340802" y="171081"/>
                  </a:lnTo>
                  <a:lnTo>
                    <a:pt x="1339710" y="173710"/>
                  </a:lnTo>
                  <a:lnTo>
                    <a:pt x="1339710" y="179870"/>
                  </a:lnTo>
                  <a:lnTo>
                    <a:pt x="1340802" y="182499"/>
                  </a:lnTo>
                  <a:lnTo>
                    <a:pt x="1345158" y="186855"/>
                  </a:lnTo>
                  <a:lnTo>
                    <a:pt x="1347787" y="187947"/>
                  </a:lnTo>
                  <a:lnTo>
                    <a:pt x="1353947" y="187947"/>
                  </a:lnTo>
                  <a:lnTo>
                    <a:pt x="1356575" y="186855"/>
                  </a:lnTo>
                  <a:lnTo>
                    <a:pt x="1360932" y="182499"/>
                  </a:lnTo>
                  <a:lnTo>
                    <a:pt x="1362024" y="179870"/>
                  </a:lnTo>
                  <a:lnTo>
                    <a:pt x="1362024" y="176784"/>
                  </a:lnTo>
                  <a:lnTo>
                    <a:pt x="1362024" y="173710"/>
                  </a:lnTo>
                  <a:close/>
                </a:path>
                <a:path w="3074669" h="1035050">
                  <a:moveTo>
                    <a:pt x="1746059" y="509803"/>
                  </a:moveTo>
                  <a:lnTo>
                    <a:pt x="1733130" y="496887"/>
                  </a:lnTo>
                  <a:lnTo>
                    <a:pt x="1729181" y="496887"/>
                  </a:lnTo>
                  <a:lnTo>
                    <a:pt x="1716265" y="509803"/>
                  </a:lnTo>
                  <a:lnTo>
                    <a:pt x="1716265" y="513753"/>
                  </a:lnTo>
                  <a:lnTo>
                    <a:pt x="1729181" y="526669"/>
                  </a:lnTo>
                  <a:lnTo>
                    <a:pt x="1733130" y="526669"/>
                  </a:lnTo>
                  <a:lnTo>
                    <a:pt x="1746059" y="513753"/>
                  </a:lnTo>
                  <a:lnTo>
                    <a:pt x="1746059" y="511771"/>
                  </a:lnTo>
                  <a:lnTo>
                    <a:pt x="1746059" y="509803"/>
                  </a:lnTo>
                  <a:close/>
                </a:path>
                <a:path w="3074669" h="1035050">
                  <a:moveTo>
                    <a:pt x="2124468" y="342557"/>
                  </a:moveTo>
                  <a:lnTo>
                    <a:pt x="2113178" y="331254"/>
                  </a:lnTo>
                  <a:lnTo>
                    <a:pt x="2109724" y="331254"/>
                  </a:lnTo>
                  <a:lnTo>
                    <a:pt x="2098433" y="342557"/>
                  </a:lnTo>
                  <a:lnTo>
                    <a:pt x="2098433" y="346011"/>
                  </a:lnTo>
                  <a:lnTo>
                    <a:pt x="2109724" y="357301"/>
                  </a:lnTo>
                  <a:lnTo>
                    <a:pt x="2113178" y="357301"/>
                  </a:lnTo>
                  <a:lnTo>
                    <a:pt x="2124468" y="346011"/>
                  </a:lnTo>
                  <a:lnTo>
                    <a:pt x="2124468" y="344284"/>
                  </a:lnTo>
                  <a:lnTo>
                    <a:pt x="2124468" y="342557"/>
                  </a:lnTo>
                  <a:close/>
                </a:path>
                <a:path w="3074669" h="1035050">
                  <a:moveTo>
                    <a:pt x="2506192" y="509803"/>
                  </a:moveTo>
                  <a:lnTo>
                    <a:pt x="2493276" y="496887"/>
                  </a:lnTo>
                  <a:lnTo>
                    <a:pt x="2489327" y="496887"/>
                  </a:lnTo>
                  <a:lnTo>
                    <a:pt x="2476398" y="509803"/>
                  </a:lnTo>
                  <a:lnTo>
                    <a:pt x="2476398" y="513753"/>
                  </a:lnTo>
                  <a:lnTo>
                    <a:pt x="2489327" y="526669"/>
                  </a:lnTo>
                  <a:lnTo>
                    <a:pt x="2493276" y="526669"/>
                  </a:lnTo>
                  <a:lnTo>
                    <a:pt x="2506192" y="513753"/>
                  </a:lnTo>
                  <a:lnTo>
                    <a:pt x="2506192" y="511771"/>
                  </a:lnTo>
                  <a:lnTo>
                    <a:pt x="2506192" y="509803"/>
                  </a:lnTo>
                  <a:close/>
                </a:path>
                <a:path w="3074669" h="1035050">
                  <a:moveTo>
                    <a:pt x="2696565" y="509803"/>
                  </a:moveTo>
                  <a:lnTo>
                    <a:pt x="2683649" y="496887"/>
                  </a:lnTo>
                  <a:lnTo>
                    <a:pt x="2679687" y="496887"/>
                  </a:lnTo>
                  <a:lnTo>
                    <a:pt x="2666771" y="509803"/>
                  </a:lnTo>
                  <a:lnTo>
                    <a:pt x="2666771" y="513753"/>
                  </a:lnTo>
                  <a:lnTo>
                    <a:pt x="2679687" y="526669"/>
                  </a:lnTo>
                  <a:lnTo>
                    <a:pt x="2683649" y="526669"/>
                  </a:lnTo>
                  <a:lnTo>
                    <a:pt x="2696565" y="513753"/>
                  </a:lnTo>
                  <a:lnTo>
                    <a:pt x="2696565" y="511771"/>
                  </a:lnTo>
                  <a:lnTo>
                    <a:pt x="2696565" y="509803"/>
                  </a:lnTo>
                  <a:close/>
                </a:path>
                <a:path w="3074669" h="1035050">
                  <a:moveTo>
                    <a:pt x="3074543" y="342557"/>
                  </a:moveTo>
                  <a:lnTo>
                    <a:pt x="3063240" y="331254"/>
                  </a:lnTo>
                  <a:lnTo>
                    <a:pt x="3059785" y="331254"/>
                  </a:lnTo>
                  <a:lnTo>
                    <a:pt x="3048495" y="342557"/>
                  </a:lnTo>
                  <a:lnTo>
                    <a:pt x="3048495" y="346011"/>
                  </a:lnTo>
                  <a:lnTo>
                    <a:pt x="3059785" y="357301"/>
                  </a:lnTo>
                  <a:lnTo>
                    <a:pt x="3063240" y="357301"/>
                  </a:lnTo>
                  <a:lnTo>
                    <a:pt x="3074543" y="346011"/>
                  </a:lnTo>
                  <a:lnTo>
                    <a:pt x="3074543" y="344284"/>
                  </a:lnTo>
                  <a:lnTo>
                    <a:pt x="3074543" y="342557"/>
                  </a:lnTo>
                  <a:close/>
                </a:path>
              </a:pathLst>
            </a:custGeom>
            <a:solidFill>
              <a:srgbClr val="91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9355" y="5154470"/>
              <a:ext cx="6608643" cy="51296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853180" y="6369697"/>
              <a:ext cx="1365885" cy="1035050"/>
            </a:xfrm>
            <a:custGeom>
              <a:avLst/>
              <a:gdLst/>
              <a:ahLst/>
              <a:cxnLst/>
              <a:rect l="l" t="t" r="r" b="b"/>
              <a:pathLst>
                <a:path w="1365884" h="1035050">
                  <a:moveTo>
                    <a:pt x="29794" y="509803"/>
                  </a:moveTo>
                  <a:lnTo>
                    <a:pt x="16865" y="496887"/>
                  </a:lnTo>
                  <a:lnTo>
                    <a:pt x="12915" y="496887"/>
                  </a:lnTo>
                  <a:lnTo>
                    <a:pt x="0" y="509803"/>
                  </a:lnTo>
                  <a:lnTo>
                    <a:pt x="0" y="513753"/>
                  </a:lnTo>
                  <a:lnTo>
                    <a:pt x="12915" y="526669"/>
                  </a:lnTo>
                  <a:lnTo>
                    <a:pt x="16865" y="526669"/>
                  </a:lnTo>
                  <a:lnTo>
                    <a:pt x="29794" y="513753"/>
                  </a:lnTo>
                  <a:lnTo>
                    <a:pt x="29794" y="511771"/>
                  </a:lnTo>
                  <a:lnTo>
                    <a:pt x="29794" y="509803"/>
                  </a:lnTo>
                  <a:close/>
                </a:path>
                <a:path w="1365884" h="1035050">
                  <a:moveTo>
                    <a:pt x="410083" y="509803"/>
                  </a:moveTo>
                  <a:lnTo>
                    <a:pt x="397167" y="496887"/>
                  </a:lnTo>
                  <a:lnTo>
                    <a:pt x="393217" y="496887"/>
                  </a:lnTo>
                  <a:lnTo>
                    <a:pt x="380288" y="509803"/>
                  </a:lnTo>
                  <a:lnTo>
                    <a:pt x="380288" y="513753"/>
                  </a:lnTo>
                  <a:lnTo>
                    <a:pt x="393217" y="526669"/>
                  </a:lnTo>
                  <a:lnTo>
                    <a:pt x="397167" y="526669"/>
                  </a:lnTo>
                  <a:lnTo>
                    <a:pt x="410083" y="513753"/>
                  </a:lnTo>
                  <a:lnTo>
                    <a:pt x="410083" y="511771"/>
                  </a:lnTo>
                  <a:lnTo>
                    <a:pt x="410083" y="509803"/>
                  </a:lnTo>
                  <a:close/>
                </a:path>
                <a:path w="1365884" h="1035050">
                  <a:moveTo>
                    <a:pt x="596265" y="173710"/>
                  </a:moveTo>
                  <a:lnTo>
                    <a:pt x="595172" y="171081"/>
                  </a:lnTo>
                  <a:lnTo>
                    <a:pt x="590816" y="166725"/>
                  </a:lnTo>
                  <a:lnTo>
                    <a:pt x="588187" y="165633"/>
                  </a:lnTo>
                  <a:lnTo>
                    <a:pt x="582028" y="165633"/>
                  </a:lnTo>
                  <a:lnTo>
                    <a:pt x="579399" y="166725"/>
                  </a:lnTo>
                  <a:lnTo>
                    <a:pt x="575043" y="171081"/>
                  </a:lnTo>
                  <a:lnTo>
                    <a:pt x="573951" y="173710"/>
                  </a:lnTo>
                  <a:lnTo>
                    <a:pt x="573951" y="179870"/>
                  </a:lnTo>
                  <a:lnTo>
                    <a:pt x="575043" y="182499"/>
                  </a:lnTo>
                  <a:lnTo>
                    <a:pt x="579399" y="186855"/>
                  </a:lnTo>
                  <a:lnTo>
                    <a:pt x="582028" y="187947"/>
                  </a:lnTo>
                  <a:lnTo>
                    <a:pt x="588187" y="187947"/>
                  </a:lnTo>
                  <a:lnTo>
                    <a:pt x="590816" y="186855"/>
                  </a:lnTo>
                  <a:lnTo>
                    <a:pt x="595172" y="182499"/>
                  </a:lnTo>
                  <a:lnTo>
                    <a:pt x="596265" y="179870"/>
                  </a:lnTo>
                  <a:lnTo>
                    <a:pt x="596265" y="176784"/>
                  </a:lnTo>
                  <a:lnTo>
                    <a:pt x="596265" y="173710"/>
                  </a:lnTo>
                  <a:close/>
                </a:path>
                <a:path w="1365884" h="1035050">
                  <a:moveTo>
                    <a:pt x="598131" y="342557"/>
                  </a:moveTo>
                  <a:lnTo>
                    <a:pt x="586841" y="331254"/>
                  </a:lnTo>
                  <a:lnTo>
                    <a:pt x="583387" y="331254"/>
                  </a:lnTo>
                  <a:lnTo>
                    <a:pt x="572084" y="342557"/>
                  </a:lnTo>
                  <a:lnTo>
                    <a:pt x="572084" y="346011"/>
                  </a:lnTo>
                  <a:lnTo>
                    <a:pt x="583387" y="357301"/>
                  </a:lnTo>
                  <a:lnTo>
                    <a:pt x="586841" y="357301"/>
                  </a:lnTo>
                  <a:lnTo>
                    <a:pt x="598131" y="346011"/>
                  </a:lnTo>
                  <a:lnTo>
                    <a:pt x="598131" y="344284"/>
                  </a:lnTo>
                  <a:lnTo>
                    <a:pt x="598131" y="342557"/>
                  </a:lnTo>
                  <a:close/>
                </a:path>
                <a:path w="1365884" h="1035050">
                  <a:moveTo>
                    <a:pt x="600011" y="509803"/>
                  </a:moveTo>
                  <a:lnTo>
                    <a:pt x="587082" y="496887"/>
                  </a:lnTo>
                  <a:lnTo>
                    <a:pt x="583133" y="496887"/>
                  </a:lnTo>
                  <a:lnTo>
                    <a:pt x="570217" y="509803"/>
                  </a:lnTo>
                  <a:lnTo>
                    <a:pt x="570217" y="513753"/>
                  </a:lnTo>
                  <a:lnTo>
                    <a:pt x="583133" y="526669"/>
                  </a:lnTo>
                  <a:lnTo>
                    <a:pt x="587082" y="526669"/>
                  </a:lnTo>
                  <a:lnTo>
                    <a:pt x="600011" y="513753"/>
                  </a:lnTo>
                  <a:lnTo>
                    <a:pt x="600011" y="511771"/>
                  </a:lnTo>
                  <a:lnTo>
                    <a:pt x="600011" y="509803"/>
                  </a:lnTo>
                  <a:close/>
                </a:path>
                <a:path w="1365884" h="1035050">
                  <a:moveTo>
                    <a:pt x="601878" y="677049"/>
                  </a:moveTo>
                  <a:lnTo>
                    <a:pt x="587336" y="662508"/>
                  </a:lnTo>
                  <a:lnTo>
                    <a:pt x="582891" y="662508"/>
                  </a:lnTo>
                  <a:lnTo>
                    <a:pt x="568350" y="677049"/>
                  </a:lnTo>
                  <a:lnTo>
                    <a:pt x="568350" y="681494"/>
                  </a:lnTo>
                  <a:lnTo>
                    <a:pt x="582891" y="696036"/>
                  </a:lnTo>
                  <a:lnTo>
                    <a:pt x="587336" y="696036"/>
                  </a:lnTo>
                  <a:lnTo>
                    <a:pt x="601878" y="681494"/>
                  </a:lnTo>
                  <a:lnTo>
                    <a:pt x="601878" y="679272"/>
                  </a:lnTo>
                  <a:lnTo>
                    <a:pt x="601878" y="677049"/>
                  </a:lnTo>
                  <a:close/>
                </a:path>
                <a:path w="1365884" h="1035050">
                  <a:moveTo>
                    <a:pt x="784326" y="6731"/>
                  </a:moveTo>
                  <a:lnTo>
                    <a:pt x="783412" y="4533"/>
                  </a:lnTo>
                  <a:lnTo>
                    <a:pt x="779792" y="914"/>
                  </a:lnTo>
                  <a:lnTo>
                    <a:pt x="777595" y="0"/>
                  </a:lnTo>
                  <a:lnTo>
                    <a:pt x="772464" y="0"/>
                  </a:lnTo>
                  <a:lnTo>
                    <a:pt x="770280" y="914"/>
                  </a:lnTo>
                  <a:lnTo>
                    <a:pt x="766648" y="4533"/>
                  </a:lnTo>
                  <a:lnTo>
                    <a:pt x="765746" y="6731"/>
                  </a:lnTo>
                  <a:lnTo>
                    <a:pt x="765746" y="11861"/>
                  </a:lnTo>
                  <a:lnTo>
                    <a:pt x="766648" y="14046"/>
                  </a:lnTo>
                  <a:lnTo>
                    <a:pt x="770280" y="17678"/>
                  </a:lnTo>
                  <a:lnTo>
                    <a:pt x="772464" y="18580"/>
                  </a:lnTo>
                  <a:lnTo>
                    <a:pt x="777595" y="18580"/>
                  </a:lnTo>
                  <a:lnTo>
                    <a:pt x="779792" y="17678"/>
                  </a:lnTo>
                  <a:lnTo>
                    <a:pt x="783412" y="14046"/>
                  </a:lnTo>
                  <a:lnTo>
                    <a:pt x="784326" y="11861"/>
                  </a:lnTo>
                  <a:lnTo>
                    <a:pt x="784326" y="9296"/>
                  </a:lnTo>
                  <a:lnTo>
                    <a:pt x="784326" y="6731"/>
                  </a:lnTo>
                  <a:close/>
                </a:path>
                <a:path w="1365884" h="1035050">
                  <a:moveTo>
                    <a:pt x="786193" y="173710"/>
                  </a:moveTo>
                  <a:lnTo>
                    <a:pt x="785101" y="171081"/>
                  </a:lnTo>
                  <a:lnTo>
                    <a:pt x="780745" y="166725"/>
                  </a:lnTo>
                  <a:lnTo>
                    <a:pt x="778116" y="165633"/>
                  </a:lnTo>
                  <a:lnTo>
                    <a:pt x="771956" y="165633"/>
                  </a:lnTo>
                  <a:lnTo>
                    <a:pt x="769327" y="166725"/>
                  </a:lnTo>
                  <a:lnTo>
                    <a:pt x="764971" y="171081"/>
                  </a:lnTo>
                  <a:lnTo>
                    <a:pt x="763879" y="173710"/>
                  </a:lnTo>
                  <a:lnTo>
                    <a:pt x="763879" y="179870"/>
                  </a:lnTo>
                  <a:lnTo>
                    <a:pt x="764971" y="182499"/>
                  </a:lnTo>
                  <a:lnTo>
                    <a:pt x="769327" y="186855"/>
                  </a:lnTo>
                  <a:lnTo>
                    <a:pt x="771956" y="187947"/>
                  </a:lnTo>
                  <a:lnTo>
                    <a:pt x="778116" y="187947"/>
                  </a:lnTo>
                  <a:lnTo>
                    <a:pt x="780745" y="186855"/>
                  </a:lnTo>
                  <a:lnTo>
                    <a:pt x="785101" y="182499"/>
                  </a:lnTo>
                  <a:lnTo>
                    <a:pt x="786193" y="179870"/>
                  </a:lnTo>
                  <a:lnTo>
                    <a:pt x="786193" y="176784"/>
                  </a:lnTo>
                  <a:lnTo>
                    <a:pt x="786193" y="173710"/>
                  </a:lnTo>
                  <a:close/>
                </a:path>
                <a:path w="1365884" h="1035050">
                  <a:moveTo>
                    <a:pt x="788060" y="342557"/>
                  </a:moveTo>
                  <a:lnTo>
                    <a:pt x="776757" y="331254"/>
                  </a:lnTo>
                  <a:lnTo>
                    <a:pt x="773303" y="331254"/>
                  </a:lnTo>
                  <a:lnTo>
                    <a:pt x="762012" y="342557"/>
                  </a:lnTo>
                  <a:lnTo>
                    <a:pt x="762012" y="346011"/>
                  </a:lnTo>
                  <a:lnTo>
                    <a:pt x="773303" y="357301"/>
                  </a:lnTo>
                  <a:lnTo>
                    <a:pt x="776757" y="357301"/>
                  </a:lnTo>
                  <a:lnTo>
                    <a:pt x="788060" y="346011"/>
                  </a:lnTo>
                  <a:lnTo>
                    <a:pt x="788060" y="344284"/>
                  </a:lnTo>
                  <a:lnTo>
                    <a:pt x="788060" y="342557"/>
                  </a:lnTo>
                  <a:close/>
                </a:path>
                <a:path w="1365884" h="1035050">
                  <a:moveTo>
                    <a:pt x="789927" y="509803"/>
                  </a:moveTo>
                  <a:lnTo>
                    <a:pt x="777011" y="496887"/>
                  </a:lnTo>
                  <a:lnTo>
                    <a:pt x="773061" y="496887"/>
                  </a:lnTo>
                  <a:lnTo>
                    <a:pt x="760133" y="509803"/>
                  </a:lnTo>
                  <a:lnTo>
                    <a:pt x="760133" y="513753"/>
                  </a:lnTo>
                  <a:lnTo>
                    <a:pt x="773061" y="526669"/>
                  </a:lnTo>
                  <a:lnTo>
                    <a:pt x="777011" y="526669"/>
                  </a:lnTo>
                  <a:lnTo>
                    <a:pt x="789927" y="513753"/>
                  </a:lnTo>
                  <a:lnTo>
                    <a:pt x="789927" y="511771"/>
                  </a:lnTo>
                  <a:lnTo>
                    <a:pt x="789927" y="509803"/>
                  </a:lnTo>
                  <a:close/>
                </a:path>
                <a:path w="1365884" h="1035050">
                  <a:moveTo>
                    <a:pt x="791794" y="677049"/>
                  </a:moveTo>
                  <a:lnTo>
                    <a:pt x="777252" y="662508"/>
                  </a:lnTo>
                  <a:lnTo>
                    <a:pt x="772807" y="662508"/>
                  </a:lnTo>
                  <a:lnTo>
                    <a:pt x="758266" y="677049"/>
                  </a:lnTo>
                  <a:lnTo>
                    <a:pt x="758266" y="681494"/>
                  </a:lnTo>
                  <a:lnTo>
                    <a:pt x="772807" y="696036"/>
                  </a:lnTo>
                  <a:lnTo>
                    <a:pt x="777252" y="696036"/>
                  </a:lnTo>
                  <a:lnTo>
                    <a:pt x="791794" y="681494"/>
                  </a:lnTo>
                  <a:lnTo>
                    <a:pt x="791794" y="679272"/>
                  </a:lnTo>
                  <a:lnTo>
                    <a:pt x="791794" y="677049"/>
                  </a:lnTo>
                  <a:close/>
                </a:path>
                <a:path w="1365884" h="1035050">
                  <a:moveTo>
                    <a:pt x="793661" y="844296"/>
                  </a:moveTo>
                  <a:lnTo>
                    <a:pt x="777506" y="828128"/>
                  </a:lnTo>
                  <a:lnTo>
                    <a:pt x="772566" y="828128"/>
                  </a:lnTo>
                  <a:lnTo>
                    <a:pt x="756399" y="844296"/>
                  </a:lnTo>
                  <a:lnTo>
                    <a:pt x="756399" y="849236"/>
                  </a:lnTo>
                  <a:lnTo>
                    <a:pt x="772566" y="865390"/>
                  </a:lnTo>
                  <a:lnTo>
                    <a:pt x="777506" y="865390"/>
                  </a:lnTo>
                  <a:lnTo>
                    <a:pt x="793661" y="849236"/>
                  </a:lnTo>
                  <a:lnTo>
                    <a:pt x="793661" y="846759"/>
                  </a:lnTo>
                  <a:lnTo>
                    <a:pt x="793661" y="844296"/>
                  </a:lnTo>
                  <a:close/>
                </a:path>
                <a:path w="1365884" h="1035050">
                  <a:moveTo>
                    <a:pt x="795540" y="1011542"/>
                  </a:moveTo>
                  <a:lnTo>
                    <a:pt x="777748" y="993762"/>
                  </a:lnTo>
                  <a:lnTo>
                    <a:pt x="772312" y="993762"/>
                  </a:lnTo>
                  <a:lnTo>
                    <a:pt x="754532" y="1011542"/>
                  </a:lnTo>
                  <a:lnTo>
                    <a:pt x="754532" y="1016977"/>
                  </a:lnTo>
                  <a:lnTo>
                    <a:pt x="772312" y="1034757"/>
                  </a:lnTo>
                  <a:lnTo>
                    <a:pt x="777748" y="1034757"/>
                  </a:lnTo>
                  <a:lnTo>
                    <a:pt x="795540" y="1016977"/>
                  </a:lnTo>
                  <a:lnTo>
                    <a:pt x="795540" y="1014260"/>
                  </a:lnTo>
                  <a:lnTo>
                    <a:pt x="795540" y="1011542"/>
                  </a:lnTo>
                  <a:close/>
                </a:path>
                <a:path w="1365884" h="1035050">
                  <a:moveTo>
                    <a:pt x="974686" y="6731"/>
                  </a:moveTo>
                  <a:lnTo>
                    <a:pt x="973785" y="4533"/>
                  </a:lnTo>
                  <a:lnTo>
                    <a:pt x="970153" y="914"/>
                  </a:lnTo>
                  <a:lnTo>
                    <a:pt x="967968" y="0"/>
                  </a:lnTo>
                  <a:lnTo>
                    <a:pt x="962837" y="0"/>
                  </a:lnTo>
                  <a:lnTo>
                    <a:pt x="960653" y="914"/>
                  </a:lnTo>
                  <a:lnTo>
                    <a:pt x="957021" y="4533"/>
                  </a:lnTo>
                  <a:lnTo>
                    <a:pt x="956119" y="6731"/>
                  </a:lnTo>
                  <a:lnTo>
                    <a:pt x="956119" y="11861"/>
                  </a:lnTo>
                  <a:lnTo>
                    <a:pt x="957021" y="14046"/>
                  </a:lnTo>
                  <a:lnTo>
                    <a:pt x="960653" y="17678"/>
                  </a:lnTo>
                  <a:lnTo>
                    <a:pt x="962837" y="18580"/>
                  </a:lnTo>
                  <a:lnTo>
                    <a:pt x="967968" y="18580"/>
                  </a:lnTo>
                  <a:lnTo>
                    <a:pt x="970153" y="17678"/>
                  </a:lnTo>
                  <a:lnTo>
                    <a:pt x="973785" y="14046"/>
                  </a:lnTo>
                  <a:lnTo>
                    <a:pt x="974686" y="11861"/>
                  </a:lnTo>
                  <a:lnTo>
                    <a:pt x="974686" y="9296"/>
                  </a:lnTo>
                  <a:lnTo>
                    <a:pt x="974686" y="6731"/>
                  </a:lnTo>
                  <a:close/>
                </a:path>
                <a:path w="1365884" h="1035050">
                  <a:moveTo>
                    <a:pt x="976553" y="173710"/>
                  </a:moveTo>
                  <a:lnTo>
                    <a:pt x="975474" y="171081"/>
                  </a:lnTo>
                  <a:lnTo>
                    <a:pt x="971118" y="166725"/>
                  </a:lnTo>
                  <a:lnTo>
                    <a:pt x="968489" y="165633"/>
                  </a:lnTo>
                  <a:lnTo>
                    <a:pt x="962329" y="165633"/>
                  </a:lnTo>
                  <a:lnTo>
                    <a:pt x="959688" y="166725"/>
                  </a:lnTo>
                  <a:lnTo>
                    <a:pt x="955332" y="171081"/>
                  </a:lnTo>
                  <a:lnTo>
                    <a:pt x="954252" y="173710"/>
                  </a:lnTo>
                  <a:lnTo>
                    <a:pt x="954252" y="179870"/>
                  </a:lnTo>
                  <a:lnTo>
                    <a:pt x="955332" y="182499"/>
                  </a:lnTo>
                  <a:lnTo>
                    <a:pt x="959688" y="186855"/>
                  </a:lnTo>
                  <a:lnTo>
                    <a:pt x="962329" y="187947"/>
                  </a:lnTo>
                  <a:lnTo>
                    <a:pt x="968489" y="187947"/>
                  </a:lnTo>
                  <a:lnTo>
                    <a:pt x="971118" y="186855"/>
                  </a:lnTo>
                  <a:lnTo>
                    <a:pt x="975474" y="182499"/>
                  </a:lnTo>
                  <a:lnTo>
                    <a:pt x="976553" y="179870"/>
                  </a:lnTo>
                  <a:lnTo>
                    <a:pt x="976553" y="176784"/>
                  </a:lnTo>
                  <a:lnTo>
                    <a:pt x="976553" y="173710"/>
                  </a:lnTo>
                  <a:close/>
                </a:path>
                <a:path w="1365884" h="1035050">
                  <a:moveTo>
                    <a:pt x="978433" y="344284"/>
                  </a:moveTo>
                  <a:lnTo>
                    <a:pt x="967130" y="331254"/>
                  </a:lnTo>
                  <a:lnTo>
                    <a:pt x="963676" y="331254"/>
                  </a:lnTo>
                  <a:lnTo>
                    <a:pt x="952385" y="342557"/>
                  </a:lnTo>
                  <a:lnTo>
                    <a:pt x="952385" y="346011"/>
                  </a:lnTo>
                  <a:lnTo>
                    <a:pt x="963676" y="357301"/>
                  </a:lnTo>
                  <a:lnTo>
                    <a:pt x="967130" y="357301"/>
                  </a:lnTo>
                  <a:lnTo>
                    <a:pt x="978433" y="344284"/>
                  </a:lnTo>
                  <a:close/>
                </a:path>
                <a:path w="1365884" h="1035050">
                  <a:moveTo>
                    <a:pt x="980300" y="509803"/>
                  </a:moveTo>
                  <a:lnTo>
                    <a:pt x="967384" y="496887"/>
                  </a:lnTo>
                  <a:lnTo>
                    <a:pt x="963434" y="496887"/>
                  </a:lnTo>
                  <a:lnTo>
                    <a:pt x="950506" y="509803"/>
                  </a:lnTo>
                  <a:lnTo>
                    <a:pt x="950506" y="513753"/>
                  </a:lnTo>
                  <a:lnTo>
                    <a:pt x="963434" y="526669"/>
                  </a:lnTo>
                  <a:lnTo>
                    <a:pt x="967384" y="526669"/>
                  </a:lnTo>
                  <a:lnTo>
                    <a:pt x="980300" y="513753"/>
                  </a:lnTo>
                  <a:lnTo>
                    <a:pt x="980300" y="511771"/>
                  </a:lnTo>
                  <a:lnTo>
                    <a:pt x="980300" y="509803"/>
                  </a:lnTo>
                  <a:close/>
                </a:path>
                <a:path w="1365884" h="1035050">
                  <a:moveTo>
                    <a:pt x="982167" y="677049"/>
                  </a:moveTo>
                  <a:lnTo>
                    <a:pt x="967625" y="662508"/>
                  </a:lnTo>
                  <a:lnTo>
                    <a:pt x="963180" y="662508"/>
                  </a:lnTo>
                  <a:lnTo>
                    <a:pt x="948639" y="677049"/>
                  </a:lnTo>
                  <a:lnTo>
                    <a:pt x="948639" y="681494"/>
                  </a:lnTo>
                  <a:lnTo>
                    <a:pt x="963180" y="696036"/>
                  </a:lnTo>
                  <a:lnTo>
                    <a:pt x="967625" y="696036"/>
                  </a:lnTo>
                  <a:lnTo>
                    <a:pt x="982167" y="681494"/>
                  </a:lnTo>
                  <a:lnTo>
                    <a:pt x="982167" y="679272"/>
                  </a:lnTo>
                  <a:lnTo>
                    <a:pt x="982167" y="677049"/>
                  </a:lnTo>
                  <a:close/>
                </a:path>
                <a:path w="1365884" h="1035050">
                  <a:moveTo>
                    <a:pt x="984034" y="844296"/>
                  </a:moveTo>
                  <a:lnTo>
                    <a:pt x="967879" y="828128"/>
                  </a:lnTo>
                  <a:lnTo>
                    <a:pt x="962926" y="828128"/>
                  </a:lnTo>
                  <a:lnTo>
                    <a:pt x="946772" y="844296"/>
                  </a:lnTo>
                  <a:lnTo>
                    <a:pt x="946772" y="849236"/>
                  </a:lnTo>
                  <a:lnTo>
                    <a:pt x="962926" y="865390"/>
                  </a:lnTo>
                  <a:lnTo>
                    <a:pt x="967879" y="865390"/>
                  </a:lnTo>
                  <a:lnTo>
                    <a:pt x="984034" y="849236"/>
                  </a:lnTo>
                  <a:lnTo>
                    <a:pt x="984034" y="846759"/>
                  </a:lnTo>
                  <a:lnTo>
                    <a:pt x="984034" y="844296"/>
                  </a:lnTo>
                  <a:close/>
                </a:path>
                <a:path w="1365884" h="1035050">
                  <a:moveTo>
                    <a:pt x="985901" y="1011542"/>
                  </a:moveTo>
                  <a:lnTo>
                    <a:pt x="968121" y="993762"/>
                  </a:lnTo>
                  <a:lnTo>
                    <a:pt x="962685" y="993762"/>
                  </a:lnTo>
                  <a:lnTo>
                    <a:pt x="944905" y="1011542"/>
                  </a:lnTo>
                  <a:lnTo>
                    <a:pt x="944905" y="1016977"/>
                  </a:lnTo>
                  <a:lnTo>
                    <a:pt x="962685" y="1034757"/>
                  </a:lnTo>
                  <a:lnTo>
                    <a:pt x="968121" y="1034757"/>
                  </a:lnTo>
                  <a:lnTo>
                    <a:pt x="985901" y="1016977"/>
                  </a:lnTo>
                  <a:lnTo>
                    <a:pt x="985901" y="1014260"/>
                  </a:lnTo>
                  <a:lnTo>
                    <a:pt x="985901" y="1011542"/>
                  </a:lnTo>
                  <a:close/>
                </a:path>
                <a:path w="1365884" h="1035050">
                  <a:moveTo>
                    <a:pt x="1079004" y="929728"/>
                  </a:moveTo>
                  <a:lnTo>
                    <a:pt x="1062837" y="913561"/>
                  </a:lnTo>
                  <a:lnTo>
                    <a:pt x="1057897" y="913561"/>
                  </a:lnTo>
                  <a:lnTo>
                    <a:pt x="1041730" y="929728"/>
                  </a:lnTo>
                  <a:lnTo>
                    <a:pt x="1041730" y="934669"/>
                  </a:lnTo>
                  <a:lnTo>
                    <a:pt x="1057897" y="950836"/>
                  </a:lnTo>
                  <a:lnTo>
                    <a:pt x="1062837" y="950836"/>
                  </a:lnTo>
                  <a:lnTo>
                    <a:pt x="1079004" y="934669"/>
                  </a:lnTo>
                  <a:lnTo>
                    <a:pt x="1079004" y="932205"/>
                  </a:lnTo>
                  <a:lnTo>
                    <a:pt x="1079004" y="929728"/>
                  </a:lnTo>
                  <a:close/>
                </a:path>
                <a:path w="1365884" h="1035050">
                  <a:moveTo>
                    <a:pt x="1164615" y="6731"/>
                  </a:moveTo>
                  <a:lnTo>
                    <a:pt x="1163713" y="4533"/>
                  </a:lnTo>
                  <a:lnTo>
                    <a:pt x="1160081" y="914"/>
                  </a:lnTo>
                  <a:lnTo>
                    <a:pt x="1157897" y="0"/>
                  </a:lnTo>
                  <a:lnTo>
                    <a:pt x="1152766" y="0"/>
                  </a:lnTo>
                  <a:lnTo>
                    <a:pt x="1150569" y="914"/>
                  </a:lnTo>
                  <a:lnTo>
                    <a:pt x="1146949" y="4533"/>
                  </a:lnTo>
                  <a:lnTo>
                    <a:pt x="1146035" y="6731"/>
                  </a:lnTo>
                  <a:lnTo>
                    <a:pt x="1146035" y="11861"/>
                  </a:lnTo>
                  <a:lnTo>
                    <a:pt x="1146949" y="14046"/>
                  </a:lnTo>
                  <a:lnTo>
                    <a:pt x="1150569" y="17678"/>
                  </a:lnTo>
                  <a:lnTo>
                    <a:pt x="1152766" y="18580"/>
                  </a:lnTo>
                  <a:lnTo>
                    <a:pt x="1157897" y="18580"/>
                  </a:lnTo>
                  <a:lnTo>
                    <a:pt x="1160081" y="17678"/>
                  </a:lnTo>
                  <a:lnTo>
                    <a:pt x="1163713" y="14046"/>
                  </a:lnTo>
                  <a:lnTo>
                    <a:pt x="1164615" y="11861"/>
                  </a:lnTo>
                  <a:lnTo>
                    <a:pt x="1164615" y="9296"/>
                  </a:lnTo>
                  <a:lnTo>
                    <a:pt x="1164615" y="6731"/>
                  </a:lnTo>
                  <a:close/>
                </a:path>
                <a:path w="1365884" h="1035050">
                  <a:moveTo>
                    <a:pt x="1166482" y="173710"/>
                  </a:moveTo>
                  <a:lnTo>
                    <a:pt x="1165390" y="171081"/>
                  </a:lnTo>
                  <a:lnTo>
                    <a:pt x="1161034" y="166725"/>
                  </a:lnTo>
                  <a:lnTo>
                    <a:pt x="1158405" y="165633"/>
                  </a:lnTo>
                  <a:lnTo>
                    <a:pt x="1152245" y="165633"/>
                  </a:lnTo>
                  <a:lnTo>
                    <a:pt x="1149616" y="166725"/>
                  </a:lnTo>
                  <a:lnTo>
                    <a:pt x="1145260" y="171081"/>
                  </a:lnTo>
                  <a:lnTo>
                    <a:pt x="1144168" y="173710"/>
                  </a:lnTo>
                  <a:lnTo>
                    <a:pt x="1144168" y="179870"/>
                  </a:lnTo>
                  <a:lnTo>
                    <a:pt x="1145260" y="182499"/>
                  </a:lnTo>
                  <a:lnTo>
                    <a:pt x="1149616" y="186855"/>
                  </a:lnTo>
                  <a:lnTo>
                    <a:pt x="1152245" y="187947"/>
                  </a:lnTo>
                  <a:lnTo>
                    <a:pt x="1158405" y="187947"/>
                  </a:lnTo>
                  <a:lnTo>
                    <a:pt x="1161034" y="186855"/>
                  </a:lnTo>
                  <a:lnTo>
                    <a:pt x="1165390" y="182499"/>
                  </a:lnTo>
                  <a:lnTo>
                    <a:pt x="1166482" y="179870"/>
                  </a:lnTo>
                  <a:lnTo>
                    <a:pt x="1166482" y="176784"/>
                  </a:lnTo>
                  <a:lnTo>
                    <a:pt x="1166482" y="173710"/>
                  </a:lnTo>
                  <a:close/>
                </a:path>
                <a:path w="1365884" h="1035050">
                  <a:moveTo>
                    <a:pt x="1168349" y="342557"/>
                  </a:moveTo>
                  <a:lnTo>
                    <a:pt x="1157058" y="331254"/>
                  </a:lnTo>
                  <a:lnTo>
                    <a:pt x="1153604" y="331254"/>
                  </a:lnTo>
                  <a:lnTo>
                    <a:pt x="1142301" y="342557"/>
                  </a:lnTo>
                  <a:lnTo>
                    <a:pt x="1142301" y="346011"/>
                  </a:lnTo>
                  <a:lnTo>
                    <a:pt x="1153604" y="357301"/>
                  </a:lnTo>
                  <a:lnTo>
                    <a:pt x="1157058" y="357301"/>
                  </a:lnTo>
                  <a:lnTo>
                    <a:pt x="1168349" y="346011"/>
                  </a:lnTo>
                  <a:lnTo>
                    <a:pt x="1168349" y="344284"/>
                  </a:lnTo>
                  <a:lnTo>
                    <a:pt x="1168349" y="342557"/>
                  </a:lnTo>
                  <a:close/>
                </a:path>
                <a:path w="1365884" h="1035050">
                  <a:moveTo>
                    <a:pt x="1170228" y="509803"/>
                  </a:moveTo>
                  <a:lnTo>
                    <a:pt x="1157300" y="496887"/>
                  </a:lnTo>
                  <a:lnTo>
                    <a:pt x="1153350" y="496887"/>
                  </a:lnTo>
                  <a:lnTo>
                    <a:pt x="1140434" y="509803"/>
                  </a:lnTo>
                  <a:lnTo>
                    <a:pt x="1140434" y="513753"/>
                  </a:lnTo>
                  <a:lnTo>
                    <a:pt x="1153350" y="526669"/>
                  </a:lnTo>
                  <a:lnTo>
                    <a:pt x="1157300" y="526669"/>
                  </a:lnTo>
                  <a:lnTo>
                    <a:pt x="1170228" y="513753"/>
                  </a:lnTo>
                  <a:lnTo>
                    <a:pt x="1170228" y="511771"/>
                  </a:lnTo>
                  <a:lnTo>
                    <a:pt x="1170228" y="509803"/>
                  </a:lnTo>
                  <a:close/>
                </a:path>
                <a:path w="1365884" h="1035050">
                  <a:moveTo>
                    <a:pt x="1172095" y="677049"/>
                  </a:moveTo>
                  <a:lnTo>
                    <a:pt x="1157554" y="662508"/>
                  </a:lnTo>
                  <a:lnTo>
                    <a:pt x="1153109" y="662508"/>
                  </a:lnTo>
                  <a:lnTo>
                    <a:pt x="1138567" y="677049"/>
                  </a:lnTo>
                  <a:lnTo>
                    <a:pt x="1138567" y="681494"/>
                  </a:lnTo>
                  <a:lnTo>
                    <a:pt x="1153109" y="696036"/>
                  </a:lnTo>
                  <a:lnTo>
                    <a:pt x="1157554" y="696036"/>
                  </a:lnTo>
                  <a:lnTo>
                    <a:pt x="1172095" y="681494"/>
                  </a:lnTo>
                  <a:lnTo>
                    <a:pt x="1172095" y="679272"/>
                  </a:lnTo>
                  <a:lnTo>
                    <a:pt x="1172095" y="677049"/>
                  </a:lnTo>
                  <a:close/>
                </a:path>
                <a:path w="1365884" h="1035050">
                  <a:moveTo>
                    <a:pt x="1173962" y="844296"/>
                  </a:moveTo>
                  <a:lnTo>
                    <a:pt x="1157795" y="828128"/>
                  </a:lnTo>
                  <a:lnTo>
                    <a:pt x="1152855" y="828128"/>
                  </a:lnTo>
                  <a:lnTo>
                    <a:pt x="1136700" y="844296"/>
                  </a:lnTo>
                  <a:lnTo>
                    <a:pt x="1136700" y="849236"/>
                  </a:lnTo>
                  <a:lnTo>
                    <a:pt x="1152855" y="865390"/>
                  </a:lnTo>
                  <a:lnTo>
                    <a:pt x="1157795" y="865390"/>
                  </a:lnTo>
                  <a:lnTo>
                    <a:pt x="1173962" y="849236"/>
                  </a:lnTo>
                  <a:lnTo>
                    <a:pt x="1173962" y="846759"/>
                  </a:lnTo>
                  <a:lnTo>
                    <a:pt x="1173962" y="844296"/>
                  </a:lnTo>
                  <a:close/>
                </a:path>
                <a:path w="1365884" h="1035050">
                  <a:moveTo>
                    <a:pt x="1175829" y="1011542"/>
                  </a:moveTo>
                  <a:lnTo>
                    <a:pt x="1158049" y="993762"/>
                  </a:lnTo>
                  <a:lnTo>
                    <a:pt x="1152613" y="993762"/>
                  </a:lnTo>
                  <a:lnTo>
                    <a:pt x="1134821" y="1011542"/>
                  </a:lnTo>
                  <a:lnTo>
                    <a:pt x="1134821" y="1016977"/>
                  </a:lnTo>
                  <a:lnTo>
                    <a:pt x="1152613" y="1034757"/>
                  </a:lnTo>
                  <a:lnTo>
                    <a:pt x="1158049" y="1034757"/>
                  </a:lnTo>
                  <a:lnTo>
                    <a:pt x="1175829" y="1016977"/>
                  </a:lnTo>
                  <a:lnTo>
                    <a:pt x="1175829" y="1014260"/>
                  </a:lnTo>
                  <a:lnTo>
                    <a:pt x="1175829" y="1011542"/>
                  </a:lnTo>
                  <a:close/>
                </a:path>
                <a:path w="1365884" h="1035050">
                  <a:moveTo>
                    <a:pt x="1354543" y="6731"/>
                  </a:moveTo>
                  <a:lnTo>
                    <a:pt x="1353629" y="4533"/>
                  </a:lnTo>
                  <a:lnTo>
                    <a:pt x="1350010" y="914"/>
                  </a:lnTo>
                  <a:lnTo>
                    <a:pt x="1347812" y="0"/>
                  </a:lnTo>
                  <a:lnTo>
                    <a:pt x="1342682" y="0"/>
                  </a:lnTo>
                  <a:lnTo>
                    <a:pt x="1340497" y="914"/>
                  </a:lnTo>
                  <a:lnTo>
                    <a:pt x="1336865" y="4533"/>
                  </a:lnTo>
                  <a:lnTo>
                    <a:pt x="1335963" y="6731"/>
                  </a:lnTo>
                  <a:lnTo>
                    <a:pt x="1335963" y="11861"/>
                  </a:lnTo>
                  <a:lnTo>
                    <a:pt x="1336865" y="14046"/>
                  </a:lnTo>
                  <a:lnTo>
                    <a:pt x="1340497" y="17678"/>
                  </a:lnTo>
                  <a:lnTo>
                    <a:pt x="1342682" y="18580"/>
                  </a:lnTo>
                  <a:lnTo>
                    <a:pt x="1347812" y="18580"/>
                  </a:lnTo>
                  <a:lnTo>
                    <a:pt x="1350010" y="17678"/>
                  </a:lnTo>
                  <a:lnTo>
                    <a:pt x="1353629" y="14046"/>
                  </a:lnTo>
                  <a:lnTo>
                    <a:pt x="1354543" y="11861"/>
                  </a:lnTo>
                  <a:lnTo>
                    <a:pt x="1354543" y="9296"/>
                  </a:lnTo>
                  <a:lnTo>
                    <a:pt x="1354543" y="6731"/>
                  </a:lnTo>
                  <a:close/>
                </a:path>
                <a:path w="1365884" h="1035050">
                  <a:moveTo>
                    <a:pt x="1356410" y="173710"/>
                  </a:moveTo>
                  <a:lnTo>
                    <a:pt x="1355318" y="171081"/>
                  </a:lnTo>
                  <a:lnTo>
                    <a:pt x="1350962" y="166725"/>
                  </a:lnTo>
                  <a:lnTo>
                    <a:pt x="1348333" y="165633"/>
                  </a:lnTo>
                  <a:lnTo>
                    <a:pt x="1342174" y="165633"/>
                  </a:lnTo>
                  <a:lnTo>
                    <a:pt x="1339545" y="166725"/>
                  </a:lnTo>
                  <a:lnTo>
                    <a:pt x="1335189" y="171081"/>
                  </a:lnTo>
                  <a:lnTo>
                    <a:pt x="1334096" y="173710"/>
                  </a:lnTo>
                  <a:lnTo>
                    <a:pt x="1334096" y="179870"/>
                  </a:lnTo>
                  <a:lnTo>
                    <a:pt x="1335189" y="182499"/>
                  </a:lnTo>
                  <a:lnTo>
                    <a:pt x="1339545" y="186855"/>
                  </a:lnTo>
                  <a:lnTo>
                    <a:pt x="1342174" y="187947"/>
                  </a:lnTo>
                  <a:lnTo>
                    <a:pt x="1348333" y="187947"/>
                  </a:lnTo>
                  <a:lnTo>
                    <a:pt x="1350962" y="186855"/>
                  </a:lnTo>
                  <a:lnTo>
                    <a:pt x="1355318" y="182499"/>
                  </a:lnTo>
                  <a:lnTo>
                    <a:pt x="1356410" y="179870"/>
                  </a:lnTo>
                  <a:lnTo>
                    <a:pt x="1356410" y="176784"/>
                  </a:lnTo>
                  <a:lnTo>
                    <a:pt x="1356410" y="173710"/>
                  </a:lnTo>
                  <a:close/>
                </a:path>
                <a:path w="1365884" h="1035050">
                  <a:moveTo>
                    <a:pt x="1358277" y="342557"/>
                  </a:moveTo>
                  <a:lnTo>
                    <a:pt x="1346974" y="331254"/>
                  </a:lnTo>
                  <a:lnTo>
                    <a:pt x="1343520" y="331254"/>
                  </a:lnTo>
                  <a:lnTo>
                    <a:pt x="1332230" y="342557"/>
                  </a:lnTo>
                  <a:lnTo>
                    <a:pt x="1332230" y="346011"/>
                  </a:lnTo>
                  <a:lnTo>
                    <a:pt x="1343520" y="357301"/>
                  </a:lnTo>
                  <a:lnTo>
                    <a:pt x="1346974" y="357301"/>
                  </a:lnTo>
                  <a:lnTo>
                    <a:pt x="1358277" y="346011"/>
                  </a:lnTo>
                  <a:lnTo>
                    <a:pt x="1358277" y="344284"/>
                  </a:lnTo>
                  <a:lnTo>
                    <a:pt x="1358277" y="342557"/>
                  </a:lnTo>
                  <a:close/>
                </a:path>
                <a:path w="1365884" h="1035050">
                  <a:moveTo>
                    <a:pt x="1360144" y="509803"/>
                  </a:moveTo>
                  <a:lnTo>
                    <a:pt x="1347228" y="496887"/>
                  </a:lnTo>
                  <a:lnTo>
                    <a:pt x="1343279" y="496887"/>
                  </a:lnTo>
                  <a:lnTo>
                    <a:pt x="1330350" y="509803"/>
                  </a:lnTo>
                  <a:lnTo>
                    <a:pt x="1330350" y="513753"/>
                  </a:lnTo>
                  <a:lnTo>
                    <a:pt x="1343279" y="526669"/>
                  </a:lnTo>
                  <a:lnTo>
                    <a:pt x="1347228" y="526669"/>
                  </a:lnTo>
                  <a:lnTo>
                    <a:pt x="1360144" y="513753"/>
                  </a:lnTo>
                  <a:lnTo>
                    <a:pt x="1360144" y="511771"/>
                  </a:lnTo>
                  <a:lnTo>
                    <a:pt x="1360144" y="509803"/>
                  </a:lnTo>
                  <a:close/>
                </a:path>
                <a:path w="1365884" h="1035050">
                  <a:moveTo>
                    <a:pt x="1362011" y="677049"/>
                  </a:moveTo>
                  <a:lnTo>
                    <a:pt x="1347470" y="662508"/>
                  </a:lnTo>
                  <a:lnTo>
                    <a:pt x="1343025" y="662508"/>
                  </a:lnTo>
                  <a:lnTo>
                    <a:pt x="1328483" y="677049"/>
                  </a:lnTo>
                  <a:lnTo>
                    <a:pt x="1328483" y="681494"/>
                  </a:lnTo>
                  <a:lnTo>
                    <a:pt x="1343025" y="696036"/>
                  </a:lnTo>
                  <a:lnTo>
                    <a:pt x="1347470" y="696036"/>
                  </a:lnTo>
                  <a:lnTo>
                    <a:pt x="1362011" y="681494"/>
                  </a:lnTo>
                  <a:lnTo>
                    <a:pt x="1362011" y="679272"/>
                  </a:lnTo>
                  <a:lnTo>
                    <a:pt x="1362011" y="677049"/>
                  </a:lnTo>
                  <a:close/>
                </a:path>
                <a:path w="1365884" h="1035050">
                  <a:moveTo>
                    <a:pt x="1363878" y="844296"/>
                  </a:moveTo>
                  <a:lnTo>
                    <a:pt x="1347724" y="828128"/>
                  </a:lnTo>
                  <a:lnTo>
                    <a:pt x="1342783" y="828128"/>
                  </a:lnTo>
                  <a:lnTo>
                    <a:pt x="1326616" y="844296"/>
                  </a:lnTo>
                  <a:lnTo>
                    <a:pt x="1326616" y="849236"/>
                  </a:lnTo>
                  <a:lnTo>
                    <a:pt x="1342783" y="865390"/>
                  </a:lnTo>
                  <a:lnTo>
                    <a:pt x="1347724" y="865390"/>
                  </a:lnTo>
                  <a:lnTo>
                    <a:pt x="1363878" y="849236"/>
                  </a:lnTo>
                  <a:lnTo>
                    <a:pt x="1363878" y="846759"/>
                  </a:lnTo>
                  <a:lnTo>
                    <a:pt x="1363878" y="844296"/>
                  </a:lnTo>
                  <a:close/>
                </a:path>
                <a:path w="1365884" h="1035050">
                  <a:moveTo>
                    <a:pt x="1365758" y="1011542"/>
                  </a:moveTo>
                  <a:lnTo>
                    <a:pt x="1347965" y="993762"/>
                  </a:lnTo>
                  <a:lnTo>
                    <a:pt x="1342529" y="993762"/>
                  </a:lnTo>
                  <a:lnTo>
                    <a:pt x="1324749" y="1011542"/>
                  </a:lnTo>
                  <a:lnTo>
                    <a:pt x="1324749" y="1016977"/>
                  </a:lnTo>
                  <a:lnTo>
                    <a:pt x="1342529" y="1034757"/>
                  </a:lnTo>
                  <a:lnTo>
                    <a:pt x="1347965" y="1034757"/>
                  </a:lnTo>
                  <a:lnTo>
                    <a:pt x="1365758" y="1016977"/>
                  </a:lnTo>
                  <a:lnTo>
                    <a:pt x="1365758" y="1014260"/>
                  </a:lnTo>
                  <a:lnTo>
                    <a:pt x="1365758" y="1011542"/>
                  </a:lnTo>
                  <a:close/>
                </a:path>
              </a:pathLst>
            </a:custGeom>
            <a:solidFill>
              <a:srgbClr val="91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63166"/>
            <a:ext cx="502412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35" dirty="0"/>
              <a:t>INsIGHTs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562" y="3657960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562" y="4153260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562" y="4648560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562" y="5143860"/>
            <a:ext cx="114300" cy="114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94029" y="2852697"/>
            <a:ext cx="10307320" cy="479298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715"/>
              </a:spcBef>
            </a:pPr>
            <a:r>
              <a:rPr sz="3000" b="1" spc="85" dirty="0">
                <a:latin typeface="Trebuchet MS"/>
                <a:cs typeface="Trebuchet MS"/>
              </a:rPr>
              <a:t>Insights</a:t>
            </a:r>
            <a:r>
              <a:rPr sz="3000" b="1" spc="-135" dirty="0">
                <a:latin typeface="Trebuchet MS"/>
                <a:cs typeface="Trebuchet MS"/>
              </a:rPr>
              <a:t> </a:t>
            </a:r>
            <a:r>
              <a:rPr sz="3000" b="1" dirty="0">
                <a:latin typeface="Trebuchet MS"/>
                <a:cs typeface="Trebuchet MS"/>
              </a:rPr>
              <a:t>from</a:t>
            </a:r>
            <a:r>
              <a:rPr sz="3000" b="1" spc="-135" dirty="0">
                <a:latin typeface="Trebuchet MS"/>
                <a:cs typeface="Trebuchet MS"/>
              </a:rPr>
              <a:t> </a:t>
            </a:r>
            <a:r>
              <a:rPr sz="3000" b="1" spc="55" dirty="0">
                <a:latin typeface="Trebuchet MS"/>
                <a:cs typeface="Trebuchet MS"/>
              </a:rPr>
              <a:t>the</a:t>
            </a:r>
            <a:r>
              <a:rPr sz="3000" b="1" spc="-130" dirty="0">
                <a:latin typeface="Trebuchet MS"/>
                <a:cs typeface="Trebuchet MS"/>
              </a:rPr>
              <a:t> </a:t>
            </a:r>
            <a:r>
              <a:rPr sz="3000" b="1" spc="-20" dirty="0">
                <a:latin typeface="Trebuchet MS"/>
                <a:cs typeface="Trebuchet MS"/>
              </a:rPr>
              <a:t>App:</a:t>
            </a:r>
            <a:endParaRPr sz="3000">
              <a:latin typeface="Trebuchet MS"/>
              <a:cs typeface="Trebuchet MS"/>
            </a:endParaRPr>
          </a:p>
          <a:p>
            <a:pPr marL="1656714" marR="1477010">
              <a:lnSpc>
                <a:spcPct val="116100"/>
              </a:lnSpc>
              <a:spcBef>
                <a:spcPts val="35"/>
              </a:spcBef>
            </a:pPr>
            <a:r>
              <a:rPr sz="2800" spc="-30" dirty="0">
                <a:latin typeface="Lucida Sans Unicode"/>
                <a:cs typeface="Lucida Sans Unicode"/>
              </a:rPr>
              <a:t>Cities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-165" dirty="0">
                <a:latin typeface="Lucida Sans Unicode"/>
                <a:cs typeface="Lucida Sans Unicode"/>
              </a:rPr>
              <a:t>like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-50" dirty="0">
                <a:latin typeface="Lucida Sans Unicode"/>
                <a:cs typeface="Lucida Sans Unicode"/>
              </a:rPr>
              <a:t>Pune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95" dirty="0">
                <a:latin typeface="Lucida Sans Unicode"/>
                <a:cs typeface="Lucida Sans Unicode"/>
              </a:rPr>
              <a:t>&amp;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-75" dirty="0">
                <a:latin typeface="Lucida Sans Unicode"/>
                <a:cs typeface="Lucida Sans Unicode"/>
              </a:rPr>
              <a:t>Bhopal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-75" dirty="0">
                <a:latin typeface="Lucida Sans Unicode"/>
                <a:cs typeface="Lucida Sans Unicode"/>
              </a:rPr>
              <a:t>showed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-170" dirty="0">
                <a:latin typeface="Lucida Sans Unicode"/>
                <a:cs typeface="Lucida Sans Unicode"/>
              </a:rPr>
              <a:t>high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-125" dirty="0">
                <a:latin typeface="Lucida Sans Unicode"/>
                <a:cs typeface="Lucida Sans Unicode"/>
              </a:rPr>
              <a:t>NDVI. </a:t>
            </a:r>
            <a:r>
              <a:rPr sz="2800" spc="-135" dirty="0">
                <a:latin typeface="Lucida Sans Unicode"/>
                <a:cs typeface="Lucida Sans Unicode"/>
              </a:rPr>
              <a:t>Delhi</a:t>
            </a:r>
            <a:r>
              <a:rPr sz="2800" spc="-145" dirty="0">
                <a:latin typeface="Lucida Sans Unicode"/>
                <a:cs typeface="Lucida Sans Unicode"/>
              </a:rPr>
              <a:t> </a:t>
            </a:r>
            <a:r>
              <a:rPr sz="2800" spc="95" dirty="0">
                <a:latin typeface="Lucida Sans Unicode"/>
                <a:cs typeface="Lucida Sans Unicode"/>
              </a:rPr>
              <a:t>&amp;</a:t>
            </a:r>
            <a:r>
              <a:rPr sz="2800" spc="-145" dirty="0">
                <a:latin typeface="Lucida Sans Unicode"/>
                <a:cs typeface="Lucida Sans Unicode"/>
              </a:rPr>
              <a:t> </a:t>
            </a:r>
            <a:r>
              <a:rPr sz="2800" spc="-55" dirty="0">
                <a:latin typeface="Lucida Sans Unicode"/>
                <a:cs typeface="Lucida Sans Unicode"/>
              </a:rPr>
              <a:t>Hyderabad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-70" dirty="0">
                <a:latin typeface="Lucida Sans Unicode"/>
                <a:cs typeface="Lucida Sans Unicode"/>
              </a:rPr>
              <a:t>had</a:t>
            </a:r>
            <a:r>
              <a:rPr sz="2800" spc="-145" dirty="0">
                <a:latin typeface="Lucida Sans Unicode"/>
                <a:cs typeface="Lucida Sans Unicode"/>
              </a:rPr>
              <a:t> </a:t>
            </a:r>
            <a:r>
              <a:rPr sz="2800" spc="-55" dirty="0">
                <a:latin typeface="Lucida Sans Unicode"/>
                <a:cs typeface="Lucida Sans Unicode"/>
              </a:rPr>
              <a:t>moderate</a:t>
            </a:r>
            <a:r>
              <a:rPr sz="2800" spc="-14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values.</a:t>
            </a:r>
            <a:endParaRPr sz="2800">
              <a:latin typeface="Lucida Sans Unicode"/>
              <a:cs typeface="Lucida Sans Unicode"/>
            </a:endParaRPr>
          </a:p>
          <a:p>
            <a:pPr marL="1656714" marR="5080">
              <a:lnSpc>
                <a:spcPct val="116100"/>
              </a:lnSpc>
            </a:pPr>
            <a:r>
              <a:rPr sz="2800" spc="-35" dirty="0">
                <a:latin typeface="Lucida Sans Unicode"/>
                <a:cs typeface="Lucida Sans Unicode"/>
              </a:rPr>
              <a:t>Forecasts</a:t>
            </a:r>
            <a:r>
              <a:rPr sz="2800" spc="-120" dirty="0">
                <a:latin typeface="Lucida Sans Unicode"/>
                <a:cs typeface="Lucida Sans Unicode"/>
              </a:rPr>
              <a:t> </a:t>
            </a:r>
            <a:r>
              <a:rPr sz="2800" spc="-110" dirty="0">
                <a:latin typeface="Lucida Sans Unicode"/>
                <a:cs typeface="Lucida Sans Unicode"/>
              </a:rPr>
              <a:t>suggest</a:t>
            </a:r>
            <a:r>
              <a:rPr sz="2800" spc="-114" dirty="0">
                <a:latin typeface="Lucida Sans Unicode"/>
                <a:cs typeface="Lucida Sans Unicode"/>
              </a:rPr>
              <a:t> </a:t>
            </a:r>
            <a:r>
              <a:rPr sz="2800" spc="-80" dirty="0">
                <a:latin typeface="Lucida Sans Unicode"/>
                <a:cs typeface="Lucida Sans Unicode"/>
              </a:rPr>
              <a:t>seasonal</a:t>
            </a:r>
            <a:r>
              <a:rPr sz="2800" spc="-114" dirty="0">
                <a:latin typeface="Lucida Sans Unicode"/>
                <a:cs typeface="Lucida Sans Unicode"/>
              </a:rPr>
              <a:t> </a:t>
            </a:r>
            <a:r>
              <a:rPr sz="2800" spc="-70" dirty="0">
                <a:latin typeface="Lucida Sans Unicode"/>
                <a:cs typeface="Lucida Sans Unicode"/>
              </a:rPr>
              <a:t>and</a:t>
            </a:r>
            <a:r>
              <a:rPr sz="2800" spc="-114" dirty="0">
                <a:latin typeface="Lucida Sans Unicode"/>
                <a:cs typeface="Lucida Sans Unicode"/>
              </a:rPr>
              <a:t> </a:t>
            </a:r>
            <a:r>
              <a:rPr sz="2800" spc="-120" dirty="0">
                <a:latin typeface="Lucida Sans Unicode"/>
                <a:cs typeface="Lucida Sans Unicode"/>
              </a:rPr>
              <a:t>urbanization </a:t>
            </a:r>
            <a:r>
              <a:rPr sz="2800" spc="-10" dirty="0">
                <a:latin typeface="Lucida Sans Unicode"/>
                <a:cs typeface="Lucida Sans Unicode"/>
              </a:rPr>
              <a:t>effects. </a:t>
            </a:r>
            <a:r>
              <a:rPr sz="2800" spc="-75" dirty="0">
                <a:latin typeface="Lucida Sans Unicode"/>
                <a:cs typeface="Lucida Sans Unicode"/>
              </a:rPr>
              <a:t>Limited</a:t>
            </a:r>
            <a:r>
              <a:rPr sz="2800" spc="-150" dirty="0">
                <a:latin typeface="Lucida Sans Unicode"/>
                <a:cs typeface="Lucida Sans Unicode"/>
              </a:rPr>
              <a:t> </a:t>
            </a:r>
            <a:r>
              <a:rPr sz="2800" spc="-20" dirty="0">
                <a:latin typeface="Lucida Sans Unicode"/>
                <a:cs typeface="Lucida Sans Unicode"/>
              </a:rPr>
              <a:t>data</a:t>
            </a:r>
            <a:r>
              <a:rPr sz="2800" spc="-190" dirty="0">
                <a:latin typeface="Lucida Sans Unicode"/>
                <a:cs typeface="Lucida Sans Unicode"/>
              </a:rPr>
              <a:t> </a:t>
            </a:r>
            <a:r>
              <a:rPr sz="2800" spc="-150" dirty="0">
                <a:latin typeface="Lucida Sans Unicode"/>
                <a:cs typeface="Lucida Sans Unicode"/>
              </a:rPr>
              <a:t>in</a:t>
            </a:r>
            <a:r>
              <a:rPr sz="2800" spc="-145" dirty="0">
                <a:latin typeface="Lucida Sans Unicode"/>
                <a:cs typeface="Lucida Sans Unicode"/>
              </a:rPr>
              <a:t> </a:t>
            </a:r>
            <a:r>
              <a:rPr sz="2800" spc="-55" dirty="0">
                <a:latin typeface="Lucida Sans Unicode"/>
                <a:cs typeface="Lucida Sans Unicode"/>
              </a:rPr>
              <a:t>some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cities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40" dirty="0">
                <a:latin typeface="Lucida Sans Unicode"/>
                <a:cs typeface="Lucida Sans Unicode"/>
              </a:rPr>
              <a:t>due</a:t>
            </a:r>
            <a:r>
              <a:rPr sz="2800" spc="-16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to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60" dirty="0">
                <a:latin typeface="Lucida Sans Unicode"/>
                <a:cs typeface="Lucida Sans Unicode"/>
              </a:rPr>
              <a:t>cloud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cover.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80"/>
              </a:spcBef>
            </a:pPr>
            <a:endParaRPr sz="2800">
              <a:latin typeface="Lucida Sans Unicode"/>
              <a:cs typeface="Lucida Sans Unicode"/>
            </a:endParaRPr>
          </a:p>
          <a:p>
            <a:pPr marL="12700" marR="934719">
              <a:lnSpc>
                <a:spcPct val="125000"/>
              </a:lnSpc>
            </a:pPr>
            <a:r>
              <a:rPr sz="2400" b="1" spc="-130" dirty="0">
                <a:latin typeface="Trebuchet MS"/>
                <a:cs typeface="Trebuchet MS"/>
              </a:rPr>
              <a:t>&gt;</a:t>
            </a:r>
            <a:r>
              <a:rPr sz="2400" spc="-130" dirty="0">
                <a:latin typeface="Lucida Sans Unicode"/>
                <a:cs typeface="Lucida Sans Unicode"/>
              </a:rPr>
              <a:t>NDVI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values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revealed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interesting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patterns.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Healthier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cities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showed </a:t>
            </a:r>
            <a:r>
              <a:rPr sz="2400" spc="-40" dirty="0">
                <a:latin typeface="Lucida Sans Unicode"/>
                <a:cs typeface="Lucida Sans Unicode"/>
              </a:rPr>
              <a:t>consistent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values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over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time,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while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denser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more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polluted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areas </a:t>
            </a:r>
            <a:r>
              <a:rPr sz="2400" spc="-55" dirty="0">
                <a:latin typeface="Lucida Sans Unicode"/>
                <a:cs typeface="Lucida Sans Unicode"/>
              </a:rPr>
              <a:t>had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weaker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vegetation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health.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246600" y="9063100"/>
            <a:ext cx="185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Lucida Sans Unicode"/>
                <a:cs typeface="Lucida Sans Unicode"/>
              </a:rPr>
              <a:t>9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061843" y="819909"/>
            <a:ext cx="4971415" cy="8533765"/>
            <a:chOff x="12061843" y="819909"/>
            <a:chExt cx="4971415" cy="853376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0046" y="5478958"/>
              <a:ext cx="3335223" cy="38745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644921" y="3829811"/>
              <a:ext cx="2601595" cy="457200"/>
            </a:xfrm>
            <a:custGeom>
              <a:avLst/>
              <a:gdLst/>
              <a:ahLst/>
              <a:cxnLst/>
              <a:rect l="l" t="t" r="r" b="b"/>
              <a:pathLst>
                <a:path w="2601594" h="457200">
                  <a:moveTo>
                    <a:pt x="462889" y="355600"/>
                  </a:moveTo>
                  <a:lnTo>
                    <a:pt x="406996" y="355600"/>
                  </a:lnTo>
                  <a:lnTo>
                    <a:pt x="406996" y="406400"/>
                  </a:lnTo>
                  <a:lnTo>
                    <a:pt x="462889" y="406400"/>
                  </a:lnTo>
                  <a:lnTo>
                    <a:pt x="462889" y="355600"/>
                  </a:lnTo>
                  <a:close/>
                </a:path>
                <a:path w="2601594" h="457200">
                  <a:moveTo>
                    <a:pt x="638441" y="292100"/>
                  </a:moveTo>
                  <a:lnTo>
                    <a:pt x="574598" y="292100"/>
                  </a:lnTo>
                  <a:lnTo>
                    <a:pt x="574598" y="355600"/>
                  </a:lnTo>
                  <a:lnTo>
                    <a:pt x="638441" y="355600"/>
                  </a:lnTo>
                  <a:lnTo>
                    <a:pt x="638441" y="292100"/>
                  </a:lnTo>
                  <a:close/>
                </a:path>
                <a:path w="2601594" h="457200">
                  <a:moveTo>
                    <a:pt x="638441" y="177800"/>
                  </a:moveTo>
                  <a:lnTo>
                    <a:pt x="574598" y="177800"/>
                  </a:lnTo>
                  <a:lnTo>
                    <a:pt x="574598" y="114300"/>
                  </a:lnTo>
                  <a:lnTo>
                    <a:pt x="518883" y="114300"/>
                  </a:lnTo>
                  <a:lnTo>
                    <a:pt x="518883" y="50800"/>
                  </a:lnTo>
                  <a:lnTo>
                    <a:pt x="518706" y="50800"/>
                  </a:lnTo>
                  <a:lnTo>
                    <a:pt x="518706" y="114300"/>
                  </a:lnTo>
                  <a:lnTo>
                    <a:pt x="518706" y="177800"/>
                  </a:lnTo>
                  <a:lnTo>
                    <a:pt x="462978" y="177800"/>
                  </a:lnTo>
                  <a:lnTo>
                    <a:pt x="462978" y="114300"/>
                  </a:lnTo>
                  <a:lnTo>
                    <a:pt x="518706" y="114300"/>
                  </a:lnTo>
                  <a:lnTo>
                    <a:pt x="518706" y="50800"/>
                  </a:lnTo>
                  <a:lnTo>
                    <a:pt x="343242" y="50800"/>
                  </a:lnTo>
                  <a:lnTo>
                    <a:pt x="343242" y="114300"/>
                  </a:lnTo>
                  <a:lnTo>
                    <a:pt x="407085" y="114300"/>
                  </a:lnTo>
                  <a:lnTo>
                    <a:pt x="407085" y="177800"/>
                  </a:lnTo>
                  <a:lnTo>
                    <a:pt x="462800" y="177800"/>
                  </a:lnTo>
                  <a:lnTo>
                    <a:pt x="462800" y="228600"/>
                  </a:lnTo>
                  <a:lnTo>
                    <a:pt x="407085" y="228600"/>
                  </a:lnTo>
                  <a:lnTo>
                    <a:pt x="407085" y="177800"/>
                  </a:lnTo>
                  <a:lnTo>
                    <a:pt x="343242" y="177800"/>
                  </a:lnTo>
                  <a:lnTo>
                    <a:pt x="343242" y="114300"/>
                  </a:lnTo>
                  <a:lnTo>
                    <a:pt x="287337" y="114300"/>
                  </a:lnTo>
                  <a:lnTo>
                    <a:pt x="287337" y="177800"/>
                  </a:lnTo>
                  <a:lnTo>
                    <a:pt x="231444" y="177800"/>
                  </a:lnTo>
                  <a:lnTo>
                    <a:pt x="231444" y="114300"/>
                  </a:lnTo>
                  <a:lnTo>
                    <a:pt x="287337" y="114300"/>
                  </a:lnTo>
                  <a:lnTo>
                    <a:pt x="287337" y="50800"/>
                  </a:lnTo>
                  <a:lnTo>
                    <a:pt x="175552" y="50800"/>
                  </a:lnTo>
                  <a:lnTo>
                    <a:pt x="175552" y="114300"/>
                  </a:lnTo>
                  <a:lnTo>
                    <a:pt x="175552" y="177800"/>
                  </a:lnTo>
                  <a:lnTo>
                    <a:pt x="111709" y="177800"/>
                  </a:lnTo>
                  <a:lnTo>
                    <a:pt x="111709" y="114300"/>
                  </a:lnTo>
                  <a:lnTo>
                    <a:pt x="175552" y="114300"/>
                  </a:lnTo>
                  <a:lnTo>
                    <a:pt x="175552" y="50800"/>
                  </a:lnTo>
                  <a:lnTo>
                    <a:pt x="0" y="50800"/>
                  </a:lnTo>
                  <a:lnTo>
                    <a:pt x="0" y="114300"/>
                  </a:lnTo>
                  <a:lnTo>
                    <a:pt x="55892" y="114300"/>
                  </a:lnTo>
                  <a:lnTo>
                    <a:pt x="55892" y="177800"/>
                  </a:lnTo>
                  <a:lnTo>
                    <a:pt x="55892" y="228600"/>
                  </a:lnTo>
                  <a:lnTo>
                    <a:pt x="175641" y="228600"/>
                  </a:lnTo>
                  <a:lnTo>
                    <a:pt x="175641" y="292100"/>
                  </a:lnTo>
                  <a:lnTo>
                    <a:pt x="175641" y="355600"/>
                  </a:lnTo>
                  <a:lnTo>
                    <a:pt x="287337" y="355600"/>
                  </a:lnTo>
                  <a:lnTo>
                    <a:pt x="287337" y="292100"/>
                  </a:lnTo>
                  <a:lnTo>
                    <a:pt x="231444" y="292100"/>
                  </a:lnTo>
                  <a:lnTo>
                    <a:pt x="231444" y="228600"/>
                  </a:lnTo>
                  <a:lnTo>
                    <a:pt x="287337" y="228600"/>
                  </a:lnTo>
                  <a:lnTo>
                    <a:pt x="287337" y="292100"/>
                  </a:lnTo>
                  <a:lnTo>
                    <a:pt x="343154" y="292100"/>
                  </a:lnTo>
                  <a:lnTo>
                    <a:pt x="343154" y="355600"/>
                  </a:lnTo>
                  <a:lnTo>
                    <a:pt x="287337" y="355600"/>
                  </a:lnTo>
                  <a:lnTo>
                    <a:pt x="287337" y="406400"/>
                  </a:lnTo>
                  <a:lnTo>
                    <a:pt x="343242" y="406400"/>
                  </a:lnTo>
                  <a:lnTo>
                    <a:pt x="343242" y="355600"/>
                  </a:lnTo>
                  <a:lnTo>
                    <a:pt x="406996" y="355600"/>
                  </a:lnTo>
                  <a:lnTo>
                    <a:pt x="406996" y="292100"/>
                  </a:lnTo>
                  <a:lnTo>
                    <a:pt x="343242" y="292100"/>
                  </a:lnTo>
                  <a:lnTo>
                    <a:pt x="343242" y="228600"/>
                  </a:lnTo>
                  <a:lnTo>
                    <a:pt x="406996" y="228600"/>
                  </a:lnTo>
                  <a:lnTo>
                    <a:pt x="406996" y="292100"/>
                  </a:lnTo>
                  <a:lnTo>
                    <a:pt x="462889" y="292100"/>
                  </a:lnTo>
                  <a:lnTo>
                    <a:pt x="462889" y="228600"/>
                  </a:lnTo>
                  <a:lnTo>
                    <a:pt x="518706" y="228600"/>
                  </a:lnTo>
                  <a:lnTo>
                    <a:pt x="518706" y="292100"/>
                  </a:lnTo>
                  <a:lnTo>
                    <a:pt x="462889" y="292100"/>
                  </a:lnTo>
                  <a:lnTo>
                    <a:pt x="462889" y="355600"/>
                  </a:lnTo>
                  <a:lnTo>
                    <a:pt x="518706" y="355600"/>
                  </a:lnTo>
                  <a:lnTo>
                    <a:pt x="518706" y="406400"/>
                  </a:lnTo>
                  <a:lnTo>
                    <a:pt x="462889" y="406400"/>
                  </a:lnTo>
                  <a:lnTo>
                    <a:pt x="462889" y="457200"/>
                  </a:lnTo>
                  <a:lnTo>
                    <a:pt x="518795" y="457200"/>
                  </a:lnTo>
                  <a:lnTo>
                    <a:pt x="518795" y="406400"/>
                  </a:lnTo>
                  <a:lnTo>
                    <a:pt x="574598" y="406400"/>
                  </a:lnTo>
                  <a:lnTo>
                    <a:pt x="574598" y="355600"/>
                  </a:lnTo>
                  <a:lnTo>
                    <a:pt x="518795" y="355600"/>
                  </a:lnTo>
                  <a:lnTo>
                    <a:pt x="518795" y="292100"/>
                  </a:lnTo>
                  <a:lnTo>
                    <a:pt x="574598" y="292100"/>
                  </a:lnTo>
                  <a:lnTo>
                    <a:pt x="574598" y="228600"/>
                  </a:lnTo>
                  <a:lnTo>
                    <a:pt x="638441" y="228600"/>
                  </a:lnTo>
                  <a:lnTo>
                    <a:pt x="638441" y="177800"/>
                  </a:lnTo>
                  <a:close/>
                </a:path>
                <a:path w="2601594" h="457200">
                  <a:moveTo>
                    <a:pt x="638441" y="50800"/>
                  </a:moveTo>
                  <a:lnTo>
                    <a:pt x="574776" y="50800"/>
                  </a:lnTo>
                  <a:lnTo>
                    <a:pt x="574776" y="0"/>
                  </a:lnTo>
                  <a:lnTo>
                    <a:pt x="518883" y="0"/>
                  </a:lnTo>
                  <a:lnTo>
                    <a:pt x="518883" y="50800"/>
                  </a:lnTo>
                  <a:lnTo>
                    <a:pt x="574598" y="50800"/>
                  </a:lnTo>
                  <a:lnTo>
                    <a:pt x="574598" y="114300"/>
                  </a:lnTo>
                  <a:lnTo>
                    <a:pt x="638441" y="114300"/>
                  </a:lnTo>
                  <a:lnTo>
                    <a:pt x="638441" y="50800"/>
                  </a:lnTo>
                  <a:close/>
                </a:path>
                <a:path w="2601594" h="457200">
                  <a:moveTo>
                    <a:pt x="750150" y="292100"/>
                  </a:moveTo>
                  <a:lnTo>
                    <a:pt x="694334" y="292100"/>
                  </a:lnTo>
                  <a:lnTo>
                    <a:pt x="694334" y="228600"/>
                  </a:lnTo>
                  <a:lnTo>
                    <a:pt x="638441" y="228600"/>
                  </a:lnTo>
                  <a:lnTo>
                    <a:pt x="638441" y="292100"/>
                  </a:lnTo>
                  <a:lnTo>
                    <a:pt x="694245" y="292100"/>
                  </a:lnTo>
                  <a:lnTo>
                    <a:pt x="694245" y="355600"/>
                  </a:lnTo>
                  <a:lnTo>
                    <a:pt x="750150" y="355600"/>
                  </a:lnTo>
                  <a:lnTo>
                    <a:pt x="750150" y="292100"/>
                  </a:lnTo>
                  <a:close/>
                </a:path>
                <a:path w="2601594" h="457200">
                  <a:moveTo>
                    <a:pt x="750150" y="50800"/>
                  </a:moveTo>
                  <a:lnTo>
                    <a:pt x="694334" y="50800"/>
                  </a:lnTo>
                  <a:lnTo>
                    <a:pt x="694334" y="0"/>
                  </a:lnTo>
                  <a:lnTo>
                    <a:pt x="638441" y="0"/>
                  </a:lnTo>
                  <a:lnTo>
                    <a:pt x="638441" y="50800"/>
                  </a:lnTo>
                  <a:lnTo>
                    <a:pt x="694245" y="50800"/>
                  </a:lnTo>
                  <a:lnTo>
                    <a:pt x="694245" y="114300"/>
                  </a:lnTo>
                  <a:lnTo>
                    <a:pt x="638441" y="114300"/>
                  </a:lnTo>
                  <a:lnTo>
                    <a:pt x="638441" y="177800"/>
                  </a:lnTo>
                  <a:lnTo>
                    <a:pt x="694334" y="177800"/>
                  </a:lnTo>
                  <a:lnTo>
                    <a:pt x="694334" y="114300"/>
                  </a:lnTo>
                  <a:lnTo>
                    <a:pt x="750150" y="114300"/>
                  </a:lnTo>
                  <a:lnTo>
                    <a:pt x="750150" y="50800"/>
                  </a:lnTo>
                  <a:close/>
                </a:path>
                <a:path w="2601594" h="457200">
                  <a:moveTo>
                    <a:pt x="806043" y="114300"/>
                  </a:moveTo>
                  <a:lnTo>
                    <a:pt x="750150" y="114300"/>
                  </a:lnTo>
                  <a:lnTo>
                    <a:pt x="750150" y="177800"/>
                  </a:lnTo>
                  <a:lnTo>
                    <a:pt x="694334" y="177800"/>
                  </a:lnTo>
                  <a:lnTo>
                    <a:pt x="694334" y="228600"/>
                  </a:lnTo>
                  <a:lnTo>
                    <a:pt x="750239" y="228600"/>
                  </a:lnTo>
                  <a:lnTo>
                    <a:pt x="750239" y="177800"/>
                  </a:lnTo>
                  <a:lnTo>
                    <a:pt x="806043" y="177800"/>
                  </a:lnTo>
                  <a:lnTo>
                    <a:pt x="806043" y="114300"/>
                  </a:lnTo>
                  <a:close/>
                </a:path>
                <a:path w="2601594" h="457200">
                  <a:moveTo>
                    <a:pt x="869886" y="292100"/>
                  </a:moveTo>
                  <a:lnTo>
                    <a:pt x="806043" y="292100"/>
                  </a:lnTo>
                  <a:lnTo>
                    <a:pt x="806043" y="355600"/>
                  </a:lnTo>
                  <a:lnTo>
                    <a:pt x="869886" y="355600"/>
                  </a:lnTo>
                  <a:lnTo>
                    <a:pt x="869886" y="292100"/>
                  </a:lnTo>
                  <a:close/>
                </a:path>
                <a:path w="2601594" h="457200">
                  <a:moveTo>
                    <a:pt x="869886" y="177800"/>
                  </a:moveTo>
                  <a:lnTo>
                    <a:pt x="806043" y="177800"/>
                  </a:lnTo>
                  <a:lnTo>
                    <a:pt x="806043" y="228600"/>
                  </a:lnTo>
                  <a:lnTo>
                    <a:pt x="869886" y="228600"/>
                  </a:lnTo>
                  <a:lnTo>
                    <a:pt x="869886" y="177800"/>
                  </a:lnTo>
                  <a:close/>
                </a:path>
                <a:path w="2601594" h="457200">
                  <a:moveTo>
                    <a:pt x="869886" y="50800"/>
                  </a:moveTo>
                  <a:lnTo>
                    <a:pt x="806043" y="50800"/>
                  </a:lnTo>
                  <a:lnTo>
                    <a:pt x="806043" y="114300"/>
                  </a:lnTo>
                  <a:lnTo>
                    <a:pt x="869886" y="114300"/>
                  </a:lnTo>
                  <a:lnTo>
                    <a:pt x="869886" y="50800"/>
                  </a:lnTo>
                  <a:close/>
                </a:path>
                <a:path w="2601594" h="457200">
                  <a:moveTo>
                    <a:pt x="981595" y="177800"/>
                  </a:moveTo>
                  <a:lnTo>
                    <a:pt x="925703" y="177800"/>
                  </a:lnTo>
                  <a:lnTo>
                    <a:pt x="925703" y="228600"/>
                  </a:lnTo>
                  <a:lnTo>
                    <a:pt x="981595" y="228600"/>
                  </a:lnTo>
                  <a:lnTo>
                    <a:pt x="981595" y="177800"/>
                  </a:lnTo>
                  <a:close/>
                </a:path>
                <a:path w="2601594" h="457200">
                  <a:moveTo>
                    <a:pt x="981595" y="50800"/>
                  </a:moveTo>
                  <a:lnTo>
                    <a:pt x="925791" y="50800"/>
                  </a:lnTo>
                  <a:lnTo>
                    <a:pt x="925791" y="0"/>
                  </a:lnTo>
                  <a:lnTo>
                    <a:pt x="869886" y="0"/>
                  </a:lnTo>
                  <a:lnTo>
                    <a:pt x="869886" y="50800"/>
                  </a:lnTo>
                  <a:lnTo>
                    <a:pt x="925703" y="50800"/>
                  </a:lnTo>
                  <a:lnTo>
                    <a:pt x="925703" y="114300"/>
                  </a:lnTo>
                  <a:lnTo>
                    <a:pt x="981595" y="114300"/>
                  </a:lnTo>
                  <a:lnTo>
                    <a:pt x="981595" y="50800"/>
                  </a:lnTo>
                  <a:close/>
                </a:path>
                <a:path w="2601594" h="457200">
                  <a:moveTo>
                    <a:pt x="2027034" y="292100"/>
                  </a:moveTo>
                  <a:lnTo>
                    <a:pt x="1963191" y="292100"/>
                  </a:lnTo>
                  <a:lnTo>
                    <a:pt x="1963191" y="355600"/>
                  </a:lnTo>
                  <a:lnTo>
                    <a:pt x="2027034" y="355600"/>
                  </a:lnTo>
                  <a:lnTo>
                    <a:pt x="2027034" y="292100"/>
                  </a:lnTo>
                  <a:close/>
                </a:path>
                <a:path w="2601594" h="457200">
                  <a:moveTo>
                    <a:pt x="2258301" y="177800"/>
                  </a:moveTo>
                  <a:lnTo>
                    <a:pt x="2194458" y="177800"/>
                  </a:lnTo>
                  <a:lnTo>
                    <a:pt x="2194547" y="114300"/>
                  </a:lnTo>
                  <a:lnTo>
                    <a:pt x="2138743" y="114300"/>
                  </a:lnTo>
                  <a:lnTo>
                    <a:pt x="2138743" y="50800"/>
                  </a:lnTo>
                  <a:lnTo>
                    <a:pt x="2138654" y="114300"/>
                  </a:lnTo>
                  <a:lnTo>
                    <a:pt x="2138654" y="177800"/>
                  </a:lnTo>
                  <a:lnTo>
                    <a:pt x="2082838" y="177800"/>
                  </a:lnTo>
                  <a:lnTo>
                    <a:pt x="2082838" y="114300"/>
                  </a:lnTo>
                  <a:lnTo>
                    <a:pt x="2138654" y="114300"/>
                  </a:lnTo>
                  <a:lnTo>
                    <a:pt x="2138654" y="50800"/>
                  </a:lnTo>
                  <a:lnTo>
                    <a:pt x="2082838" y="50800"/>
                  </a:lnTo>
                  <a:lnTo>
                    <a:pt x="2082838" y="0"/>
                  </a:lnTo>
                  <a:lnTo>
                    <a:pt x="2082749" y="177800"/>
                  </a:lnTo>
                  <a:lnTo>
                    <a:pt x="2082749" y="228600"/>
                  </a:lnTo>
                  <a:lnTo>
                    <a:pt x="2027567" y="228600"/>
                  </a:lnTo>
                  <a:lnTo>
                    <a:pt x="2027567" y="177800"/>
                  </a:lnTo>
                  <a:lnTo>
                    <a:pt x="2082749" y="177800"/>
                  </a:lnTo>
                  <a:lnTo>
                    <a:pt x="2082749" y="0"/>
                  </a:lnTo>
                  <a:lnTo>
                    <a:pt x="2026945" y="0"/>
                  </a:lnTo>
                  <a:lnTo>
                    <a:pt x="2026945" y="50800"/>
                  </a:lnTo>
                  <a:lnTo>
                    <a:pt x="2026945" y="114300"/>
                  </a:lnTo>
                  <a:lnTo>
                    <a:pt x="2026945" y="177800"/>
                  </a:lnTo>
                  <a:lnTo>
                    <a:pt x="1963724" y="177800"/>
                  </a:lnTo>
                  <a:lnTo>
                    <a:pt x="1963724" y="114300"/>
                  </a:lnTo>
                  <a:lnTo>
                    <a:pt x="2026945" y="114300"/>
                  </a:lnTo>
                  <a:lnTo>
                    <a:pt x="2026945" y="50800"/>
                  </a:lnTo>
                  <a:lnTo>
                    <a:pt x="1963724" y="50800"/>
                  </a:lnTo>
                  <a:lnTo>
                    <a:pt x="1963724" y="0"/>
                  </a:lnTo>
                  <a:lnTo>
                    <a:pt x="1907832" y="0"/>
                  </a:lnTo>
                  <a:lnTo>
                    <a:pt x="1907832" y="50800"/>
                  </a:lnTo>
                  <a:lnTo>
                    <a:pt x="1963102" y="50800"/>
                  </a:lnTo>
                  <a:lnTo>
                    <a:pt x="1963102" y="114300"/>
                  </a:lnTo>
                  <a:lnTo>
                    <a:pt x="1907832" y="114300"/>
                  </a:lnTo>
                  <a:lnTo>
                    <a:pt x="1907832" y="177800"/>
                  </a:lnTo>
                  <a:lnTo>
                    <a:pt x="1851926" y="177800"/>
                  </a:lnTo>
                  <a:lnTo>
                    <a:pt x="1851926" y="114300"/>
                  </a:lnTo>
                  <a:lnTo>
                    <a:pt x="1907832" y="114300"/>
                  </a:lnTo>
                  <a:lnTo>
                    <a:pt x="1907832" y="50800"/>
                  </a:lnTo>
                  <a:lnTo>
                    <a:pt x="1851926" y="50800"/>
                  </a:lnTo>
                  <a:lnTo>
                    <a:pt x="1851926" y="0"/>
                  </a:lnTo>
                  <a:lnTo>
                    <a:pt x="1795589" y="0"/>
                  </a:lnTo>
                  <a:lnTo>
                    <a:pt x="1795589" y="50800"/>
                  </a:lnTo>
                  <a:lnTo>
                    <a:pt x="1795589" y="114300"/>
                  </a:lnTo>
                  <a:lnTo>
                    <a:pt x="1795589" y="177800"/>
                  </a:lnTo>
                  <a:lnTo>
                    <a:pt x="1731746" y="177800"/>
                  </a:lnTo>
                  <a:lnTo>
                    <a:pt x="1731746" y="114300"/>
                  </a:lnTo>
                  <a:lnTo>
                    <a:pt x="1795589" y="114300"/>
                  </a:lnTo>
                  <a:lnTo>
                    <a:pt x="1795589" y="50800"/>
                  </a:lnTo>
                  <a:lnTo>
                    <a:pt x="1731746" y="50800"/>
                  </a:lnTo>
                  <a:lnTo>
                    <a:pt x="1731746" y="0"/>
                  </a:lnTo>
                  <a:lnTo>
                    <a:pt x="1564233" y="0"/>
                  </a:lnTo>
                  <a:lnTo>
                    <a:pt x="1564233" y="50800"/>
                  </a:lnTo>
                  <a:lnTo>
                    <a:pt x="1500390" y="50800"/>
                  </a:lnTo>
                  <a:lnTo>
                    <a:pt x="1500390" y="114300"/>
                  </a:lnTo>
                  <a:lnTo>
                    <a:pt x="1675930" y="114300"/>
                  </a:lnTo>
                  <a:lnTo>
                    <a:pt x="1675930" y="177800"/>
                  </a:lnTo>
                  <a:lnTo>
                    <a:pt x="1620037" y="177800"/>
                  </a:lnTo>
                  <a:lnTo>
                    <a:pt x="1620037" y="228600"/>
                  </a:lnTo>
                  <a:lnTo>
                    <a:pt x="1795589" y="228600"/>
                  </a:lnTo>
                  <a:lnTo>
                    <a:pt x="1795589" y="292100"/>
                  </a:lnTo>
                  <a:lnTo>
                    <a:pt x="1795589" y="355600"/>
                  </a:lnTo>
                  <a:lnTo>
                    <a:pt x="1907298" y="355600"/>
                  </a:lnTo>
                  <a:lnTo>
                    <a:pt x="1907298" y="292100"/>
                  </a:lnTo>
                  <a:lnTo>
                    <a:pt x="1851393" y="292100"/>
                  </a:lnTo>
                  <a:lnTo>
                    <a:pt x="1851393" y="228600"/>
                  </a:lnTo>
                  <a:lnTo>
                    <a:pt x="1907298" y="228600"/>
                  </a:lnTo>
                  <a:lnTo>
                    <a:pt x="1907298" y="292100"/>
                  </a:lnTo>
                  <a:lnTo>
                    <a:pt x="1963191" y="292100"/>
                  </a:lnTo>
                  <a:lnTo>
                    <a:pt x="1963191" y="228600"/>
                  </a:lnTo>
                  <a:lnTo>
                    <a:pt x="2027034" y="228600"/>
                  </a:lnTo>
                  <a:lnTo>
                    <a:pt x="2027034" y="292100"/>
                  </a:lnTo>
                  <a:lnTo>
                    <a:pt x="2082838" y="292100"/>
                  </a:lnTo>
                  <a:lnTo>
                    <a:pt x="2082838" y="355600"/>
                  </a:lnTo>
                  <a:lnTo>
                    <a:pt x="2027034" y="355600"/>
                  </a:lnTo>
                  <a:lnTo>
                    <a:pt x="2027034" y="406400"/>
                  </a:lnTo>
                  <a:lnTo>
                    <a:pt x="2082927" y="406400"/>
                  </a:lnTo>
                  <a:lnTo>
                    <a:pt x="2082927" y="355600"/>
                  </a:lnTo>
                  <a:lnTo>
                    <a:pt x="2138743" y="355600"/>
                  </a:lnTo>
                  <a:lnTo>
                    <a:pt x="2138743" y="292100"/>
                  </a:lnTo>
                  <a:lnTo>
                    <a:pt x="2082927" y="292100"/>
                  </a:lnTo>
                  <a:lnTo>
                    <a:pt x="2082927" y="228600"/>
                  </a:lnTo>
                  <a:lnTo>
                    <a:pt x="2258301" y="228600"/>
                  </a:lnTo>
                  <a:lnTo>
                    <a:pt x="2258301" y="177800"/>
                  </a:lnTo>
                  <a:close/>
                </a:path>
                <a:path w="2601594" h="457200">
                  <a:moveTo>
                    <a:pt x="2258390" y="292100"/>
                  </a:moveTo>
                  <a:lnTo>
                    <a:pt x="2194547" y="292100"/>
                  </a:lnTo>
                  <a:lnTo>
                    <a:pt x="2194547" y="355600"/>
                  </a:lnTo>
                  <a:lnTo>
                    <a:pt x="2138743" y="355600"/>
                  </a:lnTo>
                  <a:lnTo>
                    <a:pt x="2138743" y="406400"/>
                  </a:lnTo>
                  <a:lnTo>
                    <a:pt x="2194636" y="406400"/>
                  </a:lnTo>
                  <a:lnTo>
                    <a:pt x="2194636" y="355600"/>
                  </a:lnTo>
                  <a:lnTo>
                    <a:pt x="2258390" y="355600"/>
                  </a:lnTo>
                  <a:lnTo>
                    <a:pt x="2258390" y="292100"/>
                  </a:lnTo>
                  <a:close/>
                </a:path>
                <a:path w="2601594" h="457200">
                  <a:moveTo>
                    <a:pt x="2258390" y="50800"/>
                  </a:moveTo>
                  <a:lnTo>
                    <a:pt x="2194636" y="50800"/>
                  </a:lnTo>
                  <a:lnTo>
                    <a:pt x="2194636" y="0"/>
                  </a:lnTo>
                  <a:lnTo>
                    <a:pt x="2138743" y="0"/>
                  </a:lnTo>
                  <a:lnTo>
                    <a:pt x="2138743" y="50800"/>
                  </a:lnTo>
                  <a:lnTo>
                    <a:pt x="2194547" y="50800"/>
                  </a:lnTo>
                  <a:lnTo>
                    <a:pt x="2194547" y="114300"/>
                  </a:lnTo>
                  <a:lnTo>
                    <a:pt x="2258390" y="114300"/>
                  </a:lnTo>
                  <a:lnTo>
                    <a:pt x="2258390" y="50800"/>
                  </a:lnTo>
                  <a:close/>
                </a:path>
                <a:path w="2601594" h="457200">
                  <a:moveTo>
                    <a:pt x="2314295" y="228600"/>
                  </a:moveTo>
                  <a:lnTo>
                    <a:pt x="2258390" y="228600"/>
                  </a:lnTo>
                  <a:lnTo>
                    <a:pt x="2258390" y="292100"/>
                  </a:lnTo>
                  <a:lnTo>
                    <a:pt x="2314295" y="292100"/>
                  </a:lnTo>
                  <a:lnTo>
                    <a:pt x="2314295" y="228600"/>
                  </a:lnTo>
                  <a:close/>
                </a:path>
                <a:path w="2601594" h="457200">
                  <a:moveTo>
                    <a:pt x="2314295" y="114300"/>
                  </a:moveTo>
                  <a:lnTo>
                    <a:pt x="2258390" y="114300"/>
                  </a:lnTo>
                  <a:lnTo>
                    <a:pt x="2258390" y="177800"/>
                  </a:lnTo>
                  <a:lnTo>
                    <a:pt x="2314295" y="177800"/>
                  </a:lnTo>
                  <a:lnTo>
                    <a:pt x="2314295" y="114300"/>
                  </a:lnTo>
                  <a:close/>
                </a:path>
                <a:path w="2601594" h="457200">
                  <a:moveTo>
                    <a:pt x="2314295" y="0"/>
                  </a:moveTo>
                  <a:lnTo>
                    <a:pt x="2258390" y="0"/>
                  </a:lnTo>
                  <a:lnTo>
                    <a:pt x="2258390" y="50800"/>
                  </a:lnTo>
                  <a:lnTo>
                    <a:pt x="2314295" y="50800"/>
                  </a:lnTo>
                  <a:lnTo>
                    <a:pt x="2314295" y="0"/>
                  </a:lnTo>
                  <a:close/>
                </a:path>
                <a:path w="2601594" h="457200">
                  <a:moveTo>
                    <a:pt x="2370188" y="292100"/>
                  </a:moveTo>
                  <a:lnTo>
                    <a:pt x="2314295" y="292100"/>
                  </a:lnTo>
                  <a:lnTo>
                    <a:pt x="2314295" y="355600"/>
                  </a:lnTo>
                  <a:lnTo>
                    <a:pt x="2370188" y="355600"/>
                  </a:lnTo>
                  <a:lnTo>
                    <a:pt x="2370188" y="292100"/>
                  </a:lnTo>
                  <a:close/>
                </a:path>
                <a:path w="2601594" h="457200">
                  <a:moveTo>
                    <a:pt x="2370188" y="177800"/>
                  </a:moveTo>
                  <a:lnTo>
                    <a:pt x="2314295" y="177800"/>
                  </a:lnTo>
                  <a:lnTo>
                    <a:pt x="2314295" y="228600"/>
                  </a:lnTo>
                  <a:lnTo>
                    <a:pt x="2370188" y="228600"/>
                  </a:lnTo>
                  <a:lnTo>
                    <a:pt x="2370188" y="177800"/>
                  </a:lnTo>
                  <a:close/>
                </a:path>
                <a:path w="2601594" h="457200">
                  <a:moveTo>
                    <a:pt x="2370188" y="50800"/>
                  </a:moveTo>
                  <a:lnTo>
                    <a:pt x="2314295" y="50800"/>
                  </a:lnTo>
                  <a:lnTo>
                    <a:pt x="2314295" y="114300"/>
                  </a:lnTo>
                  <a:lnTo>
                    <a:pt x="2370188" y="114300"/>
                  </a:lnTo>
                  <a:lnTo>
                    <a:pt x="2370188" y="50800"/>
                  </a:lnTo>
                  <a:close/>
                </a:path>
                <a:path w="2601594" h="457200">
                  <a:moveTo>
                    <a:pt x="2489835" y="50800"/>
                  </a:moveTo>
                  <a:lnTo>
                    <a:pt x="2425992" y="50800"/>
                  </a:lnTo>
                  <a:lnTo>
                    <a:pt x="2425992" y="114300"/>
                  </a:lnTo>
                  <a:lnTo>
                    <a:pt x="2370188" y="114300"/>
                  </a:lnTo>
                  <a:lnTo>
                    <a:pt x="2370188" y="177800"/>
                  </a:lnTo>
                  <a:lnTo>
                    <a:pt x="2425992" y="177800"/>
                  </a:lnTo>
                  <a:lnTo>
                    <a:pt x="2425992" y="228600"/>
                  </a:lnTo>
                  <a:lnTo>
                    <a:pt x="2489835" y="228600"/>
                  </a:lnTo>
                  <a:lnTo>
                    <a:pt x="2489835" y="177800"/>
                  </a:lnTo>
                  <a:lnTo>
                    <a:pt x="2426081" y="177800"/>
                  </a:lnTo>
                  <a:lnTo>
                    <a:pt x="2426081" y="114300"/>
                  </a:lnTo>
                  <a:lnTo>
                    <a:pt x="2489835" y="114300"/>
                  </a:lnTo>
                  <a:lnTo>
                    <a:pt x="2489835" y="50800"/>
                  </a:lnTo>
                  <a:close/>
                </a:path>
                <a:path w="2601594" h="457200">
                  <a:moveTo>
                    <a:pt x="2601544" y="50800"/>
                  </a:moveTo>
                  <a:lnTo>
                    <a:pt x="2545740" y="50800"/>
                  </a:lnTo>
                  <a:lnTo>
                    <a:pt x="2545740" y="0"/>
                  </a:lnTo>
                  <a:lnTo>
                    <a:pt x="2489835" y="0"/>
                  </a:lnTo>
                  <a:lnTo>
                    <a:pt x="2489835" y="50800"/>
                  </a:lnTo>
                  <a:lnTo>
                    <a:pt x="2545651" y="50800"/>
                  </a:lnTo>
                  <a:lnTo>
                    <a:pt x="2545651" y="114300"/>
                  </a:lnTo>
                  <a:lnTo>
                    <a:pt x="2601544" y="114300"/>
                  </a:lnTo>
                  <a:lnTo>
                    <a:pt x="2601544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89028" y="3486911"/>
              <a:ext cx="2777490" cy="393700"/>
            </a:xfrm>
            <a:custGeom>
              <a:avLst/>
              <a:gdLst/>
              <a:ahLst/>
              <a:cxnLst/>
              <a:rect l="l" t="t" r="r" b="b"/>
              <a:pathLst>
                <a:path w="2777490" h="393700">
                  <a:moveTo>
                    <a:pt x="750227" y="228600"/>
                  </a:moveTo>
                  <a:lnTo>
                    <a:pt x="694334" y="228600"/>
                  </a:lnTo>
                  <a:lnTo>
                    <a:pt x="694334" y="292100"/>
                  </a:lnTo>
                  <a:lnTo>
                    <a:pt x="630669" y="292100"/>
                  </a:lnTo>
                  <a:lnTo>
                    <a:pt x="630669" y="228600"/>
                  </a:lnTo>
                  <a:lnTo>
                    <a:pt x="694334" y="228600"/>
                  </a:lnTo>
                  <a:lnTo>
                    <a:pt x="694334" y="165100"/>
                  </a:lnTo>
                  <a:lnTo>
                    <a:pt x="630491" y="165100"/>
                  </a:lnTo>
                  <a:lnTo>
                    <a:pt x="630491" y="228600"/>
                  </a:lnTo>
                  <a:lnTo>
                    <a:pt x="574776" y="228600"/>
                  </a:lnTo>
                  <a:lnTo>
                    <a:pt x="574776" y="292100"/>
                  </a:lnTo>
                  <a:lnTo>
                    <a:pt x="518871" y="292100"/>
                  </a:lnTo>
                  <a:lnTo>
                    <a:pt x="518871" y="228600"/>
                  </a:lnTo>
                  <a:lnTo>
                    <a:pt x="574776" y="228600"/>
                  </a:lnTo>
                  <a:lnTo>
                    <a:pt x="574776" y="165100"/>
                  </a:lnTo>
                  <a:lnTo>
                    <a:pt x="462889" y="165100"/>
                  </a:lnTo>
                  <a:lnTo>
                    <a:pt x="462889" y="228600"/>
                  </a:lnTo>
                  <a:lnTo>
                    <a:pt x="462889" y="292100"/>
                  </a:lnTo>
                  <a:lnTo>
                    <a:pt x="399046" y="292100"/>
                  </a:lnTo>
                  <a:lnTo>
                    <a:pt x="399046" y="228600"/>
                  </a:lnTo>
                  <a:lnTo>
                    <a:pt x="462889" y="228600"/>
                  </a:lnTo>
                  <a:lnTo>
                    <a:pt x="462889" y="165100"/>
                  </a:lnTo>
                  <a:lnTo>
                    <a:pt x="343230" y="165100"/>
                  </a:lnTo>
                  <a:lnTo>
                    <a:pt x="343230" y="228600"/>
                  </a:lnTo>
                  <a:lnTo>
                    <a:pt x="343230" y="292100"/>
                  </a:lnTo>
                  <a:lnTo>
                    <a:pt x="287337" y="292100"/>
                  </a:lnTo>
                  <a:lnTo>
                    <a:pt x="287337" y="228600"/>
                  </a:lnTo>
                  <a:lnTo>
                    <a:pt x="343230" y="228600"/>
                  </a:lnTo>
                  <a:lnTo>
                    <a:pt x="343230" y="165100"/>
                  </a:lnTo>
                  <a:lnTo>
                    <a:pt x="167601" y="165100"/>
                  </a:lnTo>
                  <a:lnTo>
                    <a:pt x="167601" y="114300"/>
                  </a:lnTo>
                  <a:lnTo>
                    <a:pt x="694512" y="114300"/>
                  </a:lnTo>
                  <a:lnTo>
                    <a:pt x="694512" y="50800"/>
                  </a:lnTo>
                  <a:lnTo>
                    <a:pt x="111785" y="50800"/>
                  </a:lnTo>
                  <a:lnTo>
                    <a:pt x="111785" y="228600"/>
                  </a:lnTo>
                  <a:lnTo>
                    <a:pt x="111785" y="292100"/>
                  </a:lnTo>
                  <a:lnTo>
                    <a:pt x="55892" y="292100"/>
                  </a:lnTo>
                  <a:lnTo>
                    <a:pt x="55892" y="228600"/>
                  </a:lnTo>
                  <a:lnTo>
                    <a:pt x="111785" y="228600"/>
                  </a:lnTo>
                  <a:lnTo>
                    <a:pt x="111785" y="50800"/>
                  </a:lnTo>
                  <a:lnTo>
                    <a:pt x="55892" y="50800"/>
                  </a:lnTo>
                  <a:lnTo>
                    <a:pt x="55892" y="0"/>
                  </a:lnTo>
                  <a:lnTo>
                    <a:pt x="0" y="0"/>
                  </a:lnTo>
                  <a:lnTo>
                    <a:pt x="0" y="393700"/>
                  </a:lnTo>
                  <a:lnTo>
                    <a:pt x="167601" y="393700"/>
                  </a:lnTo>
                  <a:lnTo>
                    <a:pt x="167601" y="342900"/>
                  </a:lnTo>
                  <a:lnTo>
                    <a:pt x="231444" y="342900"/>
                  </a:lnTo>
                  <a:lnTo>
                    <a:pt x="231444" y="393700"/>
                  </a:lnTo>
                  <a:lnTo>
                    <a:pt x="287337" y="393700"/>
                  </a:lnTo>
                  <a:lnTo>
                    <a:pt x="287337" y="342900"/>
                  </a:lnTo>
                  <a:lnTo>
                    <a:pt x="343230" y="342900"/>
                  </a:lnTo>
                  <a:lnTo>
                    <a:pt x="343230" y="393700"/>
                  </a:lnTo>
                  <a:lnTo>
                    <a:pt x="399135" y="393700"/>
                  </a:lnTo>
                  <a:lnTo>
                    <a:pt x="399135" y="342900"/>
                  </a:lnTo>
                  <a:lnTo>
                    <a:pt x="462978" y="342900"/>
                  </a:lnTo>
                  <a:lnTo>
                    <a:pt x="462978" y="393700"/>
                  </a:lnTo>
                  <a:lnTo>
                    <a:pt x="518871" y="393700"/>
                  </a:lnTo>
                  <a:lnTo>
                    <a:pt x="518871" y="342900"/>
                  </a:lnTo>
                  <a:lnTo>
                    <a:pt x="574776" y="342900"/>
                  </a:lnTo>
                  <a:lnTo>
                    <a:pt x="574776" y="393700"/>
                  </a:lnTo>
                  <a:lnTo>
                    <a:pt x="630669" y="393700"/>
                  </a:lnTo>
                  <a:lnTo>
                    <a:pt x="630669" y="342900"/>
                  </a:lnTo>
                  <a:lnTo>
                    <a:pt x="694512" y="342900"/>
                  </a:lnTo>
                  <a:lnTo>
                    <a:pt x="694512" y="292100"/>
                  </a:lnTo>
                  <a:lnTo>
                    <a:pt x="750227" y="292100"/>
                  </a:lnTo>
                  <a:lnTo>
                    <a:pt x="750227" y="228600"/>
                  </a:lnTo>
                  <a:close/>
                </a:path>
                <a:path w="2777490" h="393700">
                  <a:moveTo>
                    <a:pt x="861936" y="228600"/>
                  </a:moveTo>
                  <a:lnTo>
                    <a:pt x="806132" y="228600"/>
                  </a:lnTo>
                  <a:lnTo>
                    <a:pt x="806132" y="165100"/>
                  </a:lnTo>
                  <a:lnTo>
                    <a:pt x="750227" y="165100"/>
                  </a:lnTo>
                  <a:lnTo>
                    <a:pt x="750227" y="228600"/>
                  </a:lnTo>
                  <a:lnTo>
                    <a:pt x="806043" y="228600"/>
                  </a:lnTo>
                  <a:lnTo>
                    <a:pt x="806043" y="292100"/>
                  </a:lnTo>
                  <a:lnTo>
                    <a:pt x="750227" y="292100"/>
                  </a:lnTo>
                  <a:lnTo>
                    <a:pt x="750227" y="342900"/>
                  </a:lnTo>
                  <a:lnTo>
                    <a:pt x="806132" y="342900"/>
                  </a:lnTo>
                  <a:lnTo>
                    <a:pt x="806132" y="292100"/>
                  </a:lnTo>
                  <a:lnTo>
                    <a:pt x="861936" y="292100"/>
                  </a:lnTo>
                  <a:lnTo>
                    <a:pt x="861936" y="228600"/>
                  </a:lnTo>
                  <a:close/>
                </a:path>
                <a:path w="2777490" h="393700">
                  <a:moveTo>
                    <a:pt x="925779" y="292100"/>
                  </a:moveTo>
                  <a:lnTo>
                    <a:pt x="861936" y="292100"/>
                  </a:lnTo>
                  <a:lnTo>
                    <a:pt x="861936" y="342900"/>
                  </a:lnTo>
                  <a:lnTo>
                    <a:pt x="925779" y="342900"/>
                  </a:lnTo>
                  <a:lnTo>
                    <a:pt x="925779" y="292100"/>
                  </a:lnTo>
                  <a:close/>
                </a:path>
                <a:path w="2777490" h="393700">
                  <a:moveTo>
                    <a:pt x="925779" y="165100"/>
                  </a:moveTo>
                  <a:lnTo>
                    <a:pt x="861936" y="165100"/>
                  </a:lnTo>
                  <a:lnTo>
                    <a:pt x="861936" y="228600"/>
                  </a:lnTo>
                  <a:lnTo>
                    <a:pt x="925779" y="228600"/>
                  </a:lnTo>
                  <a:lnTo>
                    <a:pt x="925779" y="165100"/>
                  </a:lnTo>
                  <a:close/>
                </a:path>
                <a:path w="2777490" h="393700">
                  <a:moveTo>
                    <a:pt x="1037488" y="165100"/>
                  </a:moveTo>
                  <a:lnTo>
                    <a:pt x="981595" y="165100"/>
                  </a:lnTo>
                  <a:lnTo>
                    <a:pt x="981595" y="228600"/>
                  </a:lnTo>
                  <a:lnTo>
                    <a:pt x="925779" y="228600"/>
                  </a:lnTo>
                  <a:lnTo>
                    <a:pt x="925779" y="292100"/>
                  </a:lnTo>
                  <a:lnTo>
                    <a:pt x="981595" y="292100"/>
                  </a:lnTo>
                  <a:lnTo>
                    <a:pt x="981595" y="342900"/>
                  </a:lnTo>
                  <a:lnTo>
                    <a:pt x="1037488" y="342900"/>
                  </a:lnTo>
                  <a:lnTo>
                    <a:pt x="1037488" y="292100"/>
                  </a:lnTo>
                  <a:lnTo>
                    <a:pt x="981684" y="292100"/>
                  </a:lnTo>
                  <a:lnTo>
                    <a:pt x="981684" y="228600"/>
                  </a:lnTo>
                  <a:lnTo>
                    <a:pt x="1037488" y="228600"/>
                  </a:lnTo>
                  <a:lnTo>
                    <a:pt x="1037488" y="165100"/>
                  </a:lnTo>
                  <a:close/>
                </a:path>
                <a:path w="2777490" h="393700">
                  <a:moveTo>
                    <a:pt x="1157135" y="292100"/>
                  </a:moveTo>
                  <a:lnTo>
                    <a:pt x="1093381" y="292100"/>
                  </a:lnTo>
                  <a:lnTo>
                    <a:pt x="1093381" y="228600"/>
                  </a:lnTo>
                  <a:lnTo>
                    <a:pt x="1037488" y="228600"/>
                  </a:lnTo>
                  <a:lnTo>
                    <a:pt x="1037488" y="292100"/>
                  </a:lnTo>
                  <a:lnTo>
                    <a:pt x="1093292" y="292100"/>
                  </a:lnTo>
                  <a:lnTo>
                    <a:pt x="1093292" y="342900"/>
                  </a:lnTo>
                  <a:lnTo>
                    <a:pt x="1157135" y="342900"/>
                  </a:lnTo>
                  <a:lnTo>
                    <a:pt x="1157135" y="292100"/>
                  </a:lnTo>
                  <a:close/>
                </a:path>
                <a:path w="2777490" h="393700">
                  <a:moveTo>
                    <a:pt x="1157224" y="165100"/>
                  </a:moveTo>
                  <a:lnTo>
                    <a:pt x="1093381" y="165100"/>
                  </a:lnTo>
                  <a:lnTo>
                    <a:pt x="1093381" y="228600"/>
                  </a:lnTo>
                  <a:lnTo>
                    <a:pt x="1157224" y="228600"/>
                  </a:lnTo>
                  <a:lnTo>
                    <a:pt x="1157224" y="165100"/>
                  </a:lnTo>
                  <a:close/>
                </a:path>
                <a:path w="2777490" h="393700">
                  <a:moveTo>
                    <a:pt x="2083460" y="292100"/>
                  </a:moveTo>
                  <a:lnTo>
                    <a:pt x="2019617" y="292100"/>
                  </a:lnTo>
                  <a:lnTo>
                    <a:pt x="2019617" y="228600"/>
                  </a:lnTo>
                  <a:lnTo>
                    <a:pt x="1963724" y="228600"/>
                  </a:lnTo>
                  <a:lnTo>
                    <a:pt x="1963724" y="292100"/>
                  </a:lnTo>
                  <a:lnTo>
                    <a:pt x="1907819" y="292100"/>
                  </a:lnTo>
                  <a:lnTo>
                    <a:pt x="1907819" y="228600"/>
                  </a:lnTo>
                  <a:lnTo>
                    <a:pt x="1963724" y="228600"/>
                  </a:lnTo>
                  <a:lnTo>
                    <a:pt x="1963724" y="165100"/>
                  </a:lnTo>
                  <a:lnTo>
                    <a:pt x="1851482" y="165100"/>
                  </a:lnTo>
                  <a:lnTo>
                    <a:pt x="1851482" y="228600"/>
                  </a:lnTo>
                  <a:lnTo>
                    <a:pt x="1851482" y="292100"/>
                  </a:lnTo>
                  <a:lnTo>
                    <a:pt x="1787639" y="292100"/>
                  </a:lnTo>
                  <a:lnTo>
                    <a:pt x="1787639" y="228600"/>
                  </a:lnTo>
                  <a:lnTo>
                    <a:pt x="1851482" y="228600"/>
                  </a:lnTo>
                  <a:lnTo>
                    <a:pt x="1851482" y="165100"/>
                  </a:lnTo>
                  <a:lnTo>
                    <a:pt x="1731733" y="165100"/>
                  </a:lnTo>
                  <a:lnTo>
                    <a:pt x="1731733" y="228600"/>
                  </a:lnTo>
                  <a:lnTo>
                    <a:pt x="1731733" y="292100"/>
                  </a:lnTo>
                  <a:lnTo>
                    <a:pt x="1675841" y="292100"/>
                  </a:lnTo>
                  <a:lnTo>
                    <a:pt x="1675841" y="228600"/>
                  </a:lnTo>
                  <a:lnTo>
                    <a:pt x="1731733" y="228600"/>
                  </a:lnTo>
                  <a:lnTo>
                    <a:pt x="1731733" y="165100"/>
                  </a:lnTo>
                  <a:lnTo>
                    <a:pt x="1620037" y="165100"/>
                  </a:lnTo>
                  <a:lnTo>
                    <a:pt x="1620037" y="228600"/>
                  </a:lnTo>
                  <a:lnTo>
                    <a:pt x="1620037" y="292100"/>
                  </a:lnTo>
                  <a:lnTo>
                    <a:pt x="1556194" y="292100"/>
                  </a:lnTo>
                  <a:lnTo>
                    <a:pt x="1556194" y="228600"/>
                  </a:lnTo>
                  <a:lnTo>
                    <a:pt x="1620037" y="228600"/>
                  </a:lnTo>
                  <a:lnTo>
                    <a:pt x="1620037" y="165100"/>
                  </a:lnTo>
                  <a:lnTo>
                    <a:pt x="1444396" y="165100"/>
                  </a:lnTo>
                  <a:lnTo>
                    <a:pt x="1444396" y="114300"/>
                  </a:lnTo>
                  <a:lnTo>
                    <a:pt x="1388770" y="114300"/>
                  </a:lnTo>
                  <a:lnTo>
                    <a:pt x="1388770" y="165100"/>
                  </a:lnTo>
                  <a:lnTo>
                    <a:pt x="1388770" y="228600"/>
                  </a:lnTo>
                  <a:lnTo>
                    <a:pt x="1500466" y="228600"/>
                  </a:lnTo>
                  <a:lnTo>
                    <a:pt x="1500466" y="292100"/>
                  </a:lnTo>
                  <a:lnTo>
                    <a:pt x="1444574" y="292100"/>
                  </a:lnTo>
                  <a:lnTo>
                    <a:pt x="1444574" y="342900"/>
                  </a:lnTo>
                  <a:lnTo>
                    <a:pt x="2083460" y="342900"/>
                  </a:lnTo>
                  <a:lnTo>
                    <a:pt x="2083460" y="292100"/>
                  </a:lnTo>
                  <a:close/>
                </a:path>
                <a:path w="2777490" h="393700">
                  <a:moveTo>
                    <a:pt x="2370188" y="228600"/>
                  </a:moveTo>
                  <a:lnTo>
                    <a:pt x="2314283" y="228600"/>
                  </a:lnTo>
                  <a:lnTo>
                    <a:pt x="2314283" y="292100"/>
                  </a:lnTo>
                  <a:lnTo>
                    <a:pt x="2250529" y="292100"/>
                  </a:lnTo>
                  <a:lnTo>
                    <a:pt x="2250529" y="228600"/>
                  </a:lnTo>
                  <a:lnTo>
                    <a:pt x="2314283" y="228600"/>
                  </a:lnTo>
                  <a:lnTo>
                    <a:pt x="2314283" y="165100"/>
                  </a:lnTo>
                  <a:lnTo>
                    <a:pt x="2250440" y="165100"/>
                  </a:lnTo>
                  <a:lnTo>
                    <a:pt x="2250440" y="228600"/>
                  </a:lnTo>
                  <a:lnTo>
                    <a:pt x="2195258" y="228600"/>
                  </a:lnTo>
                  <a:lnTo>
                    <a:pt x="2195258" y="165100"/>
                  </a:lnTo>
                  <a:lnTo>
                    <a:pt x="2194636" y="165100"/>
                  </a:lnTo>
                  <a:lnTo>
                    <a:pt x="2194636" y="228600"/>
                  </a:lnTo>
                  <a:lnTo>
                    <a:pt x="2194636" y="292100"/>
                  </a:lnTo>
                  <a:lnTo>
                    <a:pt x="2139365" y="292100"/>
                  </a:lnTo>
                  <a:lnTo>
                    <a:pt x="2139365" y="228600"/>
                  </a:lnTo>
                  <a:lnTo>
                    <a:pt x="2194636" y="228600"/>
                  </a:lnTo>
                  <a:lnTo>
                    <a:pt x="2194636" y="165100"/>
                  </a:lnTo>
                  <a:lnTo>
                    <a:pt x="2019617" y="165100"/>
                  </a:lnTo>
                  <a:lnTo>
                    <a:pt x="2019617" y="228600"/>
                  </a:lnTo>
                  <a:lnTo>
                    <a:pt x="2083460" y="228600"/>
                  </a:lnTo>
                  <a:lnTo>
                    <a:pt x="2083460" y="292100"/>
                  </a:lnTo>
                  <a:lnTo>
                    <a:pt x="2138730" y="292100"/>
                  </a:lnTo>
                  <a:lnTo>
                    <a:pt x="2138730" y="342900"/>
                  </a:lnTo>
                  <a:lnTo>
                    <a:pt x="2314371" y="342900"/>
                  </a:lnTo>
                  <a:lnTo>
                    <a:pt x="2314371" y="292100"/>
                  </a:lnTo>
                  <a:lnTo>
                    <a:pt x="2370188" y="292100"/>
                  </a:lnTo>
                  <a:lnTo>
                    <a:pt x="2370188" y="228600"/>
                  </a:lnTo>
                  <a:close/>
                </a:path>
                <a:path w="2777490" h="393700">
                  <a:moveTo>
                    <a:pt x="2426081" y="292100"/>
                  </a:moveTo>
                  <a:lnTo>
                    <a:pt x="2370188" y="292100"/>
                  </a:lnTo>
                  <a:lnTo>
                    <a:pt x="2370188" y="342900"/>
                  </a:lnTo>
                  <a:lnTo>
                    <a:pt x="2426081" y="342900"/>
                  </a:lnTo>
                  <a:lnTo>
                    <a:pt x="2426081" y="292100"/>
                  </a:lnTo>
                  <a:close/>
                </a:path>
                <a:path w="2777490" h="393700">
                  <a:moveTo>
                    <a:pt x="2426081" y="165100"/>
                  </a:moveTo>
                  <a:lnTo>
                    <a:pt x="2370188" y="165100"/>
                  </a:lnTo>
                  <a:lnTo>
                    <a:pt x="2370188" y="228600"/>
                  </a:lnTo>
                  <a:lnTo>
                    <a:pt x="2426081" y="228600"/>
                  </a:lnTo>
                  <a:lnTo>
                    <a:pt x="2426081" y="165100"/>
                  </a:lnTo>
                  <a:close/>
                </a:path>
                <a:path w="2777490" h="393700">
                  <a:moveTo>
                    <a:pt x="2545727" y="165100"/>
                  </a:moveTo>
                  <a:lnTo>
                    <a:pt x="2481884" y="165100"/>
                  </a:lnTo>
                  <a:lnTo>
                    <a:pt x="2481884" y="228600"/>
                  </a:lnTo>
                  <a:lnTo>
                    <a:pt x="2426081" y="228600"/>
                  </a:lnTo>
                  <a:lnTo>
                    <a:pt x="2426081" y="292100"/>
                  </a:lnTo>
                  <a:lnTo>
                    <a:pt x="2481884" y="292100"/>
                  </a:lnTo>
                  <a:lnTo>
                    <a:pt x="2481884" y="342900"/>
                  </a:lnTo>
                  <a:lnTo>
                    <a:pt x="2545727" y="342900"/>
                  </a:lnTo>
                  <a:lnTo>
                    <a:pt x="2545727" y="292100"/>
                  </a:lnTo>
                  <a:lnTo>
                    <a:pt x="2481973" y="292100"/>
                  </a:lnTo>
                  <a:lnTo>
                    <a:pt x="2481973" y="228600"/>
                  </a:lnTo>
                  <a:lnTo>
                    <a:pt x="2545727" y="228600"/>
                  </a:lnTo>
                  <a:lnTo>
                    <a:pt x="2545727" y="165100"/>
                  </a:lnTo>
                  <a:close/>
                </a:path>
                <a:path w="2777490" h="393700">
                  <a:moveTo>
                    <a:pt x="2657437" y="292100"/>
                  </a:moveTo>
                  <a:lnTo>
                    <a:pt x="2601544" y="292100"/>
                  </a:lnTo>
                  <a:lnTo>
                    <a:pt x="2601544" y="342900"/>
                  </a:lnTo>
                  <a:lnTo>
                    <a:pt x="2657437" y="342900"/>
                  </a:lnTo>
                  <a:lnTo>
                    <a:pt x="2657437" y="292100"/>
                  </a:lnTo>
                  <a:close/>
                </a:path>
                <a:path w="2777490" h="393700">
                  <a:moveTo>
                    <a:pt x="2657437" y="165100"/>
                  </a:moveTo>
                  <a:lnTo>
                    <a:pt x="2601544" y="165100"/>
                  </a:lnTo>
                  <a:lnTo>
                    <a:pt x="2601544" y="228600"/>
                  </a:lnTo>
                  <a:lnTo>
                    <a:pt x="2657437" y="228600"/>
                  </a:lnTo>
                  <a:lnTo>
                    <a:pt x="2657437" y="165100"/>
                  </a:lnTo>
                  <a:close/>
                </a:path>
                <a:path w="2777490" h="393700">
                  <a:moveTo>
                    <a:pt x="2777185" y="165100"/>
                  </a:moveTo>
                  <a:lnTo>
                    <a:pt x="2713342" y="165100"/>
                  </a:lnTo>
                  <a:lnTo>
                    <a:pt x="2713342" y="228600"/>
                  </a:lnTo>
                  <a:lnTo>
                    <a:pt x="2777185" y="228600"/>
                  </a:lnTo>
                  <a:lnTo>
                    <a:pt x="2777185" y="1651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440515" y="3626609"/>
              <a:ext cx="750570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0" y="0"/>
                  </a:moveTo>
                  <a:lnTo>
                    <a:pt x="750149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46163" y="3601211"/>
              <a:ext cx="630555" cy="50800"/>
            </a:xfrm>
            <a:custGeom>
              <a:avLst/>
              <a:gdLst/>
              <a:ahLst/>
              <a:cxnLst/>
              <a:rect l="l" t="t" r="r" b="b"/>
              <a:pathLst>
                <a:path w="630555" h="50800">
                  <a:moveTo>
                    <a:pt x="55905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5905" y="50800"/>
                  </a:lnTo>
                  <a:lnTo>
                    <a:pt x="55905" y="0"/>
                  </a:lnTo>
                  <a:close/>
                </a:path>
                <a:path w="630555" h="50800">
                  <a:moveTo>
                    <a:pt x="399059" y="0"/>
                  </a:moveTo>
                  <a:lnTo>
                    <a:pt x="343154" y="0"/>
                  </a:lnTo>
                  <a:lnTo>
                    <a:pt x="343154" y="50800"/>
                  </a:lnTo>
                  <a:lnTo>
                    <a:pt x="399059" y="50800"/>
                  </a:lnTo>
                  <a:lnTo>
                    <a:pt x="399059" y="0"/>
                  </a:lnTo>
                  <a:close/>
                </a:path>
                <a:path w="630555" h="50800">
                  <a:moveTo>
                    <a:pt x="630504" y="0"/>
                  </a:moveTo>
                  <a:lnTo>
                    <a:pt x="462902" y="0"/>
                  </a:lnTo>
                  <a:lnTo>
                    <a:pt x="462902" y="50800"/>
                  </a:lnTo>
                  <a:lnTo>
                    <a:pt x="630504" y="50800"/>
                  </a:lnTo>
                  <a:lnTo>
                    <a:pt x="630504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051922" y="3626609"/>
              <a:ext cx="518795" cy="0"/>
            </a:xfrm>
            <a:custGeom>
              <a:avLst/>
              <a:gdLst/>
              <a:ahLst/>
              <a:cxnLst/>
              <a:rect l="l" t="t" r="r" b="b"/>
              <a:pathLst>
                <a:path w="518794">
                  <a:moveTo>
                    <a:pt x="0" y="0"/>
                  </a:moveTo>
                  <a:lnTo>
                    <a:pt x="51879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20473" y="3537711"/>
              <a:ext cx="2546350" cy="114300"/>
            </a:xfrm>
            <a:custGeom>
              <a:avLst/>
              <a:gdLst/>
              <a:ahLst/>
              <a:cxnLst/>
              <a:rect l="l" t="t" r="r" b="b"/>
              <a:pathLst>
                <a:path w="2546350" h="114300">
                  <a:moveTo>
                    <a:pt x="167601" y="63500"/>
                  </a:moveTo>
                  <a:lnTo>
                    <a:pt x="0" y="63500"/>
                  </a:lnTo>
                  <a:lnTo>
                    <a:pt x="0" y="114300"/>
                  </a:lnTo>
                  <a:lnTo>
                    <a:pt x="167601" y="114300"/>
                  </a:lnTo>
                  <a:lnTo>
                    <a:pt x="167601" y="63500"/>
                  </a:lnTo>
                  <a:close/>
                </a:path>
                <a:path w="2546350" h="114300">
                  <a:moveTo>
                    <a:pt x="694334" y="0"/>
                  </a:moveTo>
                  <a:lnTo>
                    <a:pt x="518693" y="0"/>
                  </a:lnTo>
                  <a:lnTo>
                    <a:pt x="518693" y="63500"/>
                  </a:lnTo>
                  <a:lnTo>
                    <a:pt x="694334" y="63500"/>
                  </a:lnTo>
                  <a:lnTo>
                    <a:pt x="694334" y="0"/>
                  </a:lnTo>
                  <a:close/>
                </a:path>
                <a:path w="2546350" h="114300">
                  <a:moveTo>
                    <a:pt x="806043" y="0"/>
                  </a:moveTo>
                  <a:lnTo>
                    <a:pt x="750150" y="0"/>
                  </a:lnTo>
                  <a:lnTo>
                    <a:pt x="750150" y="63500"/>
                  </a:lnTo>
                  <a:lnTo>
                    <a:pt x="806043" y="63500"/>
                  </a:lnTo>
                  <a:lnTo>
                    <a:pt x="806043" y="0"/>
                  </a:lnTo>
                  <a:close/>
                </a:path>
                <a:path w="2546350" h="114300">
                  <a:moveTo>
                    <a:pt x="925779" y="0"/>
                  </a:moveTo>
                  <a:lnTo>
                    <a:pt x="861936" y="0"/>
                  </a:lnTo>
                  <a:lnTo>
                    <a:pt x="861936" y="63500"/>
                  </a:lnTo>
                  <a:lnTo>
                    <a:pt x="925779" y="63500"/>
                  </a:lnTo>
                  <a:lnTo>
                    <a:pt x="925779" y="0"/>
                  </a:lnTo>
                  <a:close/>
                </a:path>
                <a:path w="2546350" h="114300">
                  <a:moveTo>
                    <a:pt x="2083562" y="0"/>
                  </a:moveTo>
                  <a:lnTo>
                    <a:pt x="981773" y="0"/>
                  </a:lnTo>
                  <a:lnTo>
                    <a:pt x="981773" y="63500"/>
                  </a:lnTo>
                  <a:lnTo>
                    <a:pt x="2083562" y="63500"/>
                  </a:lnTo>
                  <a:lnTo>
                    <a:pt x="2083562" y="0"/>
                  </a:lnTo>
                  <a:close/>
                </a:path>
                <a:path w="2546350" h="114300">
                  <a:moveTo>
                    <a:pt x="2194636" y="0"/>
                  </a:moveTo>
                  <a:lnTo>
                    <a:pt x="2138743" y="0"/>
                  </a:lnTo>
                  <a:lnTo>
                    <a:pt x="2138743" y="63500"/>
                  </a:lnTo>
                  <a:lnTo>
                    <a:pt x="2194636" y="63500"/>
                  </a:lnTo>
                  <a:lnTo>
                    <a:pt x="2194636" y="0"/>
                  </a:lnTo>
                  <a:close/>
                </a:path>
                <a:path w="2546350" h="114300">
                  <a:moveTo>
                    <a:pt x="2314283" y="0"/>
                  </a:moveTo>
                  <a:lnTo>
                    <a:pt x="2250440" y="0"/>
                  </a:lnTo>
                  <a:lnTo>
                    <a:pt x="2250440" y="63500"/>
                  </a:lnTo>
                  <a:lnTo>
                    <a:pt x="2314283" y="63500"/>
                  </a:lnTo>
                  <a:lnTo>
                    <a:pt x="2314283" y="0"/>
                  </a:lnTo>
                  <a:close/>
                </a:path>
                <a:path w="2546350" h="114300">
                  <a:moveTo>
                    <a:pt x="2426081" y="0"/>
                  </a:moveTo>
                  <a:lnTo>
                    <a:pt x="2370188" y="0"/>
                  </a:lnTo>
                  <a:lnTo>
                    <a:pt x="2370188" y="63500"/>
                  </a:lnTo>
                  <a:lnTo>
                    <a:pt x="2426081" y="63500"/>
                  </a:lnTo>
                  <a:lnTo>
                    <a:pt x="2426081" y="0"/>
                  </a:lnTo>
                  <a:close/>
                </a:path>
                <a:path w="2546350" h="114300">
                  <a:moveTo>
                    <a:pt x="2545740" y="0"/>
                  </a:moveTo>
                  <a:lnTo>
                    <a:pt x="2481897" y="0"/>
                  </a:lnTo>
                  <a:lnTo>
                    <a:pt x="2481897" y="63500"/>
                  </a:lnTo>
                  <a:lnTo>
                    <a:pt x="2545740" y="63500"/>
                  </a:lnTo>
                  <a:lnTo>
                    <a:pt x="2545740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32270" y="3512309"/>
              <a:ext cx="2370455" cy="0"/>
            </a:xfrm>
            <a:custGeom>
              <a:avLst/>
              <a:gdLst/>
              <a:ahLst/>
              <a:cxnLst/>
              <a:rect l="l" t="t" r="r" b="b"/>
              <a:pathLst>
                <a:path w="2370455">
                  <a:moveTo>
                    <a:pt x="0" y="0"/>
                  </a:moveTo>
                  <a:lnTo>
                    <a:pt x="2370100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644921" y="3423411"/>
              <a:ext cx="2721610" cy="114300"/>
            </a:xfrm>
            <a:custGeom>
              <a:avLst/>
              <a:gdLst/>
              <a:ahLst/>
              <a:cxnLst/>
              <a:rect l="l" t="t" r="r" b="b"/>
              <a:pathLst>
                <a:path w="2721609" h="114300">
                  <a:moveTo>
                    <a:pt x="55892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55892" y="63500"/>
                  </a:lnTo>
                  <a:lnTo>
                    <a:pt x="55892" y="0"/>
                  </a:lnTo>
                  <a:close/>
                </a:path>
                <a:path w="2721609" h="114300">
                  <a:moveTo>
                    <a:pt x="518883" y="0"/>
                  </a:moveTo>
                  <a:lnTo>
                    <a:pt x="111798" y="0"/>
                  </a:lnTo>
                  <a:lnTo>
                    <a:pt x="111798" y="63500"/>
                  </a:lnTo>
                  <a:lnTo>
                    <a:pt x="55892" y="63500"/>
                  </a:lnTo>
                  <a:lnTo>
                    <a:pt x="55892" y="114300"/>
                  </a:lnTo>
                  <a:lnTo>
                    <a:pt x="231444" y="114300"/>
                  </a:lnTo>
                  <a:lnTo>
                    <a:pt x="231444" y="63500"/>
                  </a:lnTo>
                  <a:lnTo>
                    <a:pt x="518883" y="63500"/>
                  </a:lnTo>
                  <a:lnTo>
                    <a:pt x="518883" y="0"/>
                  </a:lnTo>
                  <a:close/>
                </a:path>
                <a:path w="2721609" h="114300">
                  <a:moveTo>
                    <a:pt x="750239" y="0"/>
                  </a:moveTo>
                  <a:lnTo>
                    <a:pt x="574598" y="0"/>
                  </a:lnTo>
                  <a:lnTo>
                    <a:pt x="574598" y="63500"/>
                  </a:lnTo>
                  <a:lnTo>
                    <a:pt x="750239" y="63500"/>
                  </a:lnTo>
                  <a:lnTo>
                    <a:pt x="750239" y="0"/>
                  </a:lnTo>
                  <a:close/>
                </a:path>
                <a:path w="2721609" h="114300">
                  <a:moveTo>
                    <a:pt x="869886" y="0"/>
                  </a:moveTo>
                  <a:lnTo>
                    <a:pt x="806043" y="0"/>
                  </a:lnTo>
                  <a:lnTo>
                    <a:pt x="806043" y="63500"/>
                  </a:lnTo>
                  <a:lnTo>
                    <a:pt x="869886" y="63500"/>
                  </a:lnTo>
                  <a:lnTo>
                    <a:pt x="869886" y="0"/>
                  </a:lnTo>
                  <a:close/>
                </a:path>
                <a:path w="2721609" h="114300">
                  <a:moveTo>
                    <a:pt x="981595" y="0"/>
                  </a:moveTo>
                  <a:lnTo>
                    <a:pt x="925703" y="0"/>
                  </a:lnTo>
                  <a:lnTo>
                    <a:pt x="925703" y="63500"/>
                  </a:lnTo>
                  <a:lnTo>
                    <a:pt x="981595" y="63500"/>
                  </a:lnTo>
                  <a:lnTo>
                    <a:pt x="981595" y="0"/>
                  </a:lnTo>
                  <a:close/>
                </a:path>
                <a:path w="2721609" h="114300">
                  <a:moveTo>
                    <a:pt x="2139365" y="0"/>
                  </a:moveTo>
                  <a:lnTo>
                    <a:pt x="1037577" y="0"/>
                  </a:lnTo>
                  <a:lnTo>
                    <a:pt x="1037577" y="63500"/>
                  </a:lnTo>
                  <a:lnTo>
                    <a:pt x="2139365" y="63500"/>
                  </a:lnTo>
                  <a:lnTo>
                    <a:pt x="2139365" y="0"/>
                  </a:lnTo>
                  <a:close/>
                </a:path>
                <a:path w="2721609" h="114300">
                  <a:moveTo>
                    <a:pt x="2370188" y="0"/>
                  </a:moveTo>
                  <a:lnTo>
                    <a:pt x="2194547" y="0"/>
                  </a:lnTo>
                  <a:lnTo>
                    <a:pt x="2194547" y="63500"/>
                  </a:lnTo>
                  <a:lnTo>
                    <a:pt x="2370188" y="63500"/>
                  </a:lnTo>
                  <a:lnTo>
                    <a:pt x="2370188" y="0"/>
                  </a:lnTo>
                  <a:close/>
                </a:path>
                <a:path w="2721609" h="114300">
                  <a:moveTo>
                    <a:pt x="2489835" y="0"/>
                  </a:moveTo>
                  <a:lnTo>
                    <a:pt x="2425992" y="0"/>
                  </a:lnTo>
                  <a:lnTo>
                    <a:pt x="2425992" y="63500"/>
                  </a:lnTo>
                  <a:lnTo>
                    <a:pt x="2489835" y="63500"/>
                  </a:lnTo>
                  <a:lnTo>
                    <a:pt x="2489835" y="0"/>
                  </a:lnTo>
                  <a:close/>
                </a:path>
                <a:path w="2721609" h="114300">
                  <a:moveTo>
                    <a:pt x="2601544" y="0"/>
                  </a:moveTo>
                  <a:lnTo>
                    <a:pt x="2545651" y="0"/>
                  </a:lnTo>
                  <a:lnTo>
                    <a:pt x="2545651" y="63500"/>
                  </a:lnTo>
                  <a:lnTo>
                    <a:pt x="2601544" y="63500"/>
                  </a:lnTo>
                  <a:lnTo>
                    <a:pt x="2601544" y="0"/>
                  </a:lnTo>
                  <a:close/>
                </a:path>
                <a:path w="2721609" h="114300">
                  <a:moveTo>
                    <a:pt x="2721292" y="0"/>
                  </a:moveTo>
                  <a:lnTo>
                    <a:pt x="2657449" y="0"/>
                  </a:lnTo>
                  <a:lnTo>
                    <a:pt x="2657449" y="63500"/>
                  </a:lnTo>
                  <a:lnTo>
                    <a:pt x="2721292" y="63500"/>
                  </a:lnTo>
                  <a:lnTo>
                    <a:pt x="2721292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209068" y="3398009"/>
              <a:ext cx="981710" cy="0"/>
            </a:xfrm>
            <a:custGeom>
              <a:avLst/>
              <a:gdLst/>
              <a:ahLst/>
              <a:cxnLst/>
              <a:rect l="l" t="t" r="r" b="b"/>
              <a:pathLst>
                <a:path w="981709">
                  <a:moveTo>
                    <a:pt x="0" y="0"/>
                  </a:moveTo>
                  <a:lnTo>
                    <a:pt x="981596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977621" y="3372609"/>
              <a:ext cx="167640" cy="50800"/>
            </a:xfrm>
            <a:custGeom>
              <a:avLst/>
              <a:gdLst/>
              <a:ahLst/>
              <a:cxnLst/>
              <a:rect l="l" t="t" r="r" b="b"/>
              <a:pathLst>
                <a:path w="167640" h="50800">
                  <a:moveTo>
                    <a:pt x="0" y="0"/>
                  </a:moveTo>
                  <a:lnTo>
                    <a:pt x="167602" y="0"/>
                  </a:lnTo>
                  <a:lnTo>
                    <a:pt x="167602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283369" y="3398009"/>
              <a:ext cx="630555" cy="0"/>
            </a:xfrm>
            <a:custGeom>
              <a:avLst/>
              <a:gdLst/>
              <a:ahLst/>
              <a:cxnLst/>
              <a:rect l="l" t="t" r="r" b="b"/>
              <a:pathLst>
                <a:path w="630555">
                  <a:moveTo>
                    <a:pt x="0" y="0"/>
                  </a:moveTo>
                  <a:lnTo>
                    <a:pt x="630407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413476" y="3309111"/>
              <a:ext cx="2833370" cy="114300"/>
            </a:xfrm>
            <a:custGeom>
              <a:avLst/>
              <a:gdLst/>
              <a:ahLst/>
              <a:cxnLst/>
              <a:rect l="l" t="t" r="r" b="b"/>
              <a:pathLst>
                <a:path w="2833369" h="114300">
                  <a:moveTo>
                    <a:pt x="55892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55892" y="63500"/>
                  </a:lnTo>
                  <a:lnTo>
                    <a:pt x="55892" y="0"/>
                  </a:lnTo>
                  <a:close/>
                </a:path>
                <a:path w="2833369" h="114300">
                  <a:moveTo>
                    <a:pt x="111785" y="63500"/>
                  </a:moveTo>
                  <a:lnTo>
                    <a:pt x="55892" y="63500"/>
                  </a:lnTo>
                  <a:lnTo>
                    <a:pt x="55892" y="114300"/>
                  </a:lnTo>
                  <a:lnTo>
                    <a:pt x="111785" y="114300"/>
                  </a:lnTo>
                  <a:lnTo>
                    <a:pt x="111785" y="63500"/>
                  </a:lnTo>
                  <a:close/>
                </a:path>
                <a:path w="2833369" h="114300">
                  <a:moveTo>
                    <a:pt x="175641" y="0"/>
                  </a:moveTo>
                  <a:lnTo>
                    <a:pt x="111785" y="0"/>
                  </a:lnTo>
                  <a:lnTo>
                    <a:pt x="111785" y="63500"/>
                  </a:lnTo>
                  <a:lnTo>
                    <a:pt x="175641" y="63500"/>
                  </a:lnTo>
                  <a:lnTo>
                    <a:pt x="175641" y="0"/>
                  </a:lnTo>
                  <a:close/>
                </a:path>
                <a:path w="2833369" h="114300">
                  <a:moveTo>
                    <a:pt x="287337" y="0"/>
                  </a:moveTo>
                  <a:lnTo>
                    <a:pt x="231444" y="0"/>
                  </a:lnTo>
                  <a:lnTo>
                    <a:pt x="231444" y="63500"/>
                  </a:lnTo>
                  <a:lnTo>
                    <a:pt x="175641" y="63500"/>
                  </a:lnTo>
                  <a:lnTo>
                    <a:pt x="175641" y="114300"/>
                  </a:lnTo>
                  <a:lnTo>
                    <a:pt x="231533" y="114300"/>
                  </a:lnTo>
                  <a:lnTo>
                    <a:pt x="231533" y="63500"/>
                  </a:lnTo>
                  <a:lnTo>
                    <a:pt x="287337" y="63500"/>
                  </a:lnTo>
                  <a:lnTo>
                    <a:pt x="287337" y="0"/>
                  </a:lnTo>
                  <a:close/>
                </a:path>
                <a:path w="2833369" h="114300">
                  <a:moveTo>
                    <a:pt x="406996" y="0"/>
                  </a:moveTo>
                  <a:lnTo>
                    <a:pt x="343154" y="0"/>
                  </a:lnTo>
                  <a:lnTo>
                    <a:pt x="343154" y="63500"/>
                  </a:lnTo>
                  <a:lnTo>
                    <a:pt x="406996" y="63500"/>
                  </a:lnTo>
                  <a:lnTo>
                    <a:pt x="406996" y="0"/>
                  </a:lnTo>
                  <a:close/>
                </a:path>
                <a:path w="2833369" h="114300">
                  <a:moveTo>
                    <a:pt x="518782" y="0"/>
                  </a:moveTo>
                  <a:lnTo>
                    <a:pt x="462889" y="0"/>
                  </a:lnTo>
                  <a:lnTo>
                    <a:pt x="462889" y="63500"/>
                  </a:lnTo>
                  <a:lnTo>
                    <a:pt x="407085" y="63500"/>
                  </a:lnTo>
                  <a:lnTo>
                    <a:pt x="407085" y="114300"/>
                  </a:lnTo>
                  <a:lnTo>
                    <a:pt x="462978" y="114300"/>
                  </a:lnTo>
                  <a:lnTo>
                    <a:pt x="462978" y="63500"/>
                  </a:lnTo>
                  <a:lnTo>
                    <a:pt x="518782" y="63500"/>
                  </a:lnTo>
                  <a:lnTo>
                    <a:pt x="518782" y="0"/>
                  </a:lnTo>
                  <a:close/>
                </a:path>
                <a:path w="2833369" h="114300">
                  <a:moveTo>
                    <a:pt x="638441" y="0"/>
                  </a:moveTo>
                  <a:lnTo>
                    <a:pt x="574598" y="0"/>
                  </a:lnTo>
                  <a:lnTo>
                    <a:pt x="574598" y="63500"/>
                  </a:lnTo>
                  <a:lnTo>
                    <a:pt x="638441" y="63500"/>
                  </a:lnTo>
                  <a:lnTo>
                    <a:pt x="638441" y="0"/>
                  </a:lnTo>
                  <a:close/>
                </a:path>
                <a:path w="2833369" h="114300">
                  <a:moveTo>
                    <a:pt x="869886" y="0"/>
                  </a:moveTo>
                  <a:lnTo>
                    <a:pt x="806043" y="0"/>
                  </a:lnTo>
                  <a:lnTo>
                    <a:pt x="806043" y="63500"/>
                  </a:lnTo>
                  <a:lnTo>
                    <a:pt x="750328" y="63500"/>
                  </a:lnTo>
                  <a:lnTo>
                    <a:pt x="750328" y="0"/>
                  </a:lnTo>
                  <a:lnTo>
                    <a:pt x="694423" y="0"/>
                  </a:lnTo>
                  <a:lnTo>
                    <a:pt x="694423" y="63500"/>
                  </a:lnTo>
                  <a:lnTo>
                    <a:pt x="638530" y="63500"/>
                  </a:lnTo>
                  <a:lnTo>
                    <a:pt x="638530" y="114300"/>
                  </a:lnTo>
                  <a:lnTo>
                    <a:pt x="806221" y="114300"/>
                  </a:lnTo>
                  <a:lnTo>
                    <a:pt x="806221" y="63500"/>
                  </a:lnTo>
                  <a:lnTo>
                    <a:pt x="869886" y="63500"/>
                  </a:lnTo>
                  <a:lnTo>
                    <a:pt x="869886" y="0"/>
                  </a:lnTo>
                  <a:close/>
                </a:path>
                <a:path w="2833369" h="114300">
                  <a:moveTo>
                    <a:pt x="1101420" y="0"/>
                  </a:moveTo>
                  <a:lnTo>
                    <a:pt x="925868" y="0"/>
                  </a:lnTo>
                  <a:lnTo>
                    <a:pt x="925779" y="63500"/>
                  </a:lnTo>
                  <a:lnTo>
                    <a:pt x="1101420" y="63500"/>
                  </a:lnTo>
                  <a:lnTo>
                    <a:pt x="1101420" y="0"/>
                  </a:lnTo>
                  <a:close/>
                </a:path>
                <a:path w="2833369" h="114300">
                  <a:moveTo>
                    <a:pt x="2490559" y="0"/>
                  </a:moveTo>
                  <a:lnTo>
                    <a:pt x="1157236" y="0"/>
                  </a:lnTo>
                  <a:lnTo>
                    <a:pt x="1157236" y="63500"/>
                  </a:lnTo>
                  <a:lnTo>
                    <a:pt x="2490559" y="63500"/>
                  </a:lnTo>
                  <a:lnTo>
                    <a:pt x="2490559" y="0"/>
                  </a:lnTo>
                  <a:close/>
                </a:path>
                <a:path w="2833369" h="114300">
                  <a:moveTo>
                    <a:pt x="2721279" y="0"/>
                  </a:moveTo>
                  <a:lnTo>
                    <a:pt x="2545651" y="0"/>
                  </a:lnTo>
                  <a:lnTo>
                    <a:pt x="2545651" y="63500"/>
                  </a:lnTo>
                  <a:lnTo>
                    <a:pt x="2721279" y="63500"/>
                  </a:lnTo>
                  <a:lnTo>
                    <a:pt x="2721279" y="0"/>
                  </a:lnTo>
                  <a:close/>
                </a:path>
                <a:path w="2833369" h="114300">
                  <a:moveTo>
                    <a:pt x="2832989" y="0"/>
                  </a:moveTo>
                  <a:lnTo>
                    <a:pt x="2777096" y="0"/>
                  </a:lnTo>
                  <a:lnTo>
                    <a:pt x="2777096" y="63500"/>
                  </a:lnTo>
                  <a:lnTo>
                    <a:pt x="2832989" y="63500"/>
                  </a:lnTo>
                  <a:lnTo>
                    <a:pt x="2832989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14816" y="3283709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5848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932258" y="3258311"/>
              <a:ext cx="287655" cy="50800"/>
            </a:xfrm>
            <a:custGeom>
              <a:avLst/>
              <a:gdLst/>
              <a:ahLst/>
              <a:cxnLst/>
              <a:rect l="l" t="t" r="r" b="b"/>
              <a:pathLst>
                <a:path w="287655" h="50800">
                  <a:moveTo>
                    <a:pt x="55905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5905" y="50800"/>
                  </a:lnTo>
                  <a:lnTo>
                    <a:pt x="55905" y="0"/>
                  </a:lnTo>
                  <a:close/>
                </a:path>
                <a:path w="287655" h="50800">
                  <a:moveTo>
                    <a:pt x="287261" y="0"/>
                  </a:moveTo>
                  <a:lnTo>
                    <a:pt x="231368" y="0"/>
                  </a:lnTo>
                  <a:lnTo>
                    <a:pt x="231368" y="50800"/>
                  </a:lnTo>
                  <a:lnTo>
                    <a:pt x="287261" y="50800"/>
                  </a:lnTo>
                  <a:lnTo>
                    <a:pt x="287261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57135" y="3283709"/>
              <a:ext cx="519430" cy="0"/>
            </a:xfrm>
            <a:custGeom>
              <a:avLst/>
              <a:gdLst/>
              <a:ahLst/>
              <a:cxnLst/>
              <a:rect l="l" t="t" r="r" b="b"/>
              <a:pathLst>
                <a:path w="519429">
                  <a:moveTo>
                    <a:pt x="0" y="0"/>
                  </a:moveTo>
                  <a:lnTo>
                    <a:pt x="519237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125681" y="3029711"/>
              <a:ext cx="3121025" cy="228600"/>
            </a:xfrm>
            <a:custGeom>
              <a:avLst/>
              <a:gdLst/>
              <a:ahLst/>
              <a:cxnLst/>
              <a:rect l="l" t="t" r="r" b="b"/>
              <a:pathLst>
                <a:path w="3121025" h="228600">
                  <a:moveTo>
                    <a:pt x="462978" y="50800"/>
                  </a:moveTo>
                  <a:lnTo>
                    <a:pt x="231978" y="50800"/>
                  </a:lnTo>
                  <a:lnTo>
                    <a:pt x="231978" y="101600"/>
                  </a:lnTo>
                  <a:lnTo>
                    <a:pt x="231978" y="165100"/>
                  </a:lnTo>
                  <a:lnTo>
                    <a:pt x="168135" y="165100"/>
                  </a:lnTo>
                  <a:lnTo>
                    <a:pt x="168135" y="101600"/>
                  </a:lnTo>
                  <a:lnTo>
                    <a:pt x="231978" y="101600"/>
                  </a:lnTo>
                  <a:lnTo>
                    <a:pt x="231978" y="50800"/>
                  </a:lnTo>
                  <a:lnTo>
                    <a:pt x="56438" y="50800"/>
                  </a:lnTo>
                  <a:lnTo>
                    <a:pt x="56438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0" y="101600"/>
                  </a:lnTo>
                  <a:lnTo>
                    <a:pt x="55892" y="101600"/>
                  </a:lnTo>
                  <a:lnTo>
                    <a:pt x="55892" y="165100"/>
                  </a:lnTo>
                  <a:lnTo>
                    <a:pt x="55892" y="228600"/>
                  </a:lnTo>
                  <a:lnTo>
                    <a:pt x="343242" y="228600"/>
                  </a:lnTo>
                  <a:lnTo>
                    <a:pt x="343242" y="165100"/>
                  </a:lnTo>
                  <a:lnTo>
                    <a:pt x="287350" y="165100"/>
                  </a:lnTo>
                  <a:lnTo>
                    <a:pt x="287350" y="101600"/>
                  </a:lnTo>
                  <a:lnTo>
                    <a:pt x="343242" y="101600"/>
                  </a:lnTo>
                  <a:lnTo>
                    <a:pt x="343242" y="165100"/>
                  </a:lnTo>
                  <a:lnTo>
                    <a:pt x="399135" y="165100"/>
                  </a:lnTo>
                  <a:lnTo>
                    <a:pt x="399135" y="101600"/>
                  </a:lnTo>
                  <a:lnTo>
                    <a:pt x="462978" y="101600"/>
                  </a:lnTo>
                  <a:lnTo>
                    <a:pt x="462978" y="50800"/>
                  </a:lnTo>
                  <a:close/>
                </a:path>
                <a:path w="3121025" h="228600">
                  <a:moveTo>
                    <a:pt x="519239" y="101600"/>
                  </a:moveTo>
                  <a:lnTo>
                    <a:pt x="463346" y="101600"/>
                  </a:lnTo>
                  <a:lnTo>
                    <a:pt x="463346" y="165100"/>
                  </a:lnTo>
                  <a:lnTo>
                    <a:pt x="399580" y="165100"/>
                  </a:lnTo>
                  <a:lnTo>
                    <a:pt x="399580" y="228600"/>
                  </a:lnTo>
                  <a:lnTo>
                    <a:pt x="463435" y="228600"/>
                  </a:lnTo>
                  <a:lnTo>
                    <a:pt x="463435" y="165100"/>
                  </a:lnTo>
                  <a:lnTo>
                    <a:pt x="519239" y="165100"/>
                  </a:lnTo>
                  <a:lnTo>
                    <a:pt x="519239" y="101600"/>
                  </a:lnTo>
                  <a:close/>
                </a:path>
                <a:path w="3121025" h="228600">
                  <a:moveTo>
                    <a:pt x="575132" y="165100"/>
                  </a:moveTo>
                  <a:lnTo>
                    <a:pt x="519239" y="165100"/>
                  </a:lnTo>
                  <a:lnTo>
                    <a:pt x="519239" y="228600"/>
                  </a:lnTo>
                  <a:lnTo>
                    <a:pt x="575132" y="228600"/>
                  </a:lnTo>
                  <a:lnTo>
                    <a:pt x="575132" y="165100"/>
                  </a:lnTo>
                  <a:close/>
                </a:path>
                <a:path w="3121025" h="228600">
                  <a:moveTo>
                    <a:pt x="750684" y="101600"/>
                  </a:moveTo>
                  <a:lnTo>
                    <a:pt x="694880" y="101600"/>
                  </a:lnTo>
                  <a:lnTo>
                    <a:pt x="694880" y="50800"/>
                  </a:lnTo>
                  <a:lnTo>
                    <a:pt x="519239" y="50800"/>
                  </a:lnTo>
                  <a:lnTo>
                    <a:pt x="519239" y="101600"/>
                  </a:lnTo>
                  <a:lnTo>
                    <a:pt x="575132" y="101600"/>
                  </a:lnTo>
                  <a:lnTo>
                    <a:pt x="575132" y="165100"/>
                  </a:lnTo>
                  <a:lnTo>
                    <a:pt x="630948" y="165100"/>
                  </a:lnTo>
                  <a:lnTo>
                    <a:pt x="630948" y="228600"/>
                  </a:lnTo>
                  <a:lnTo>
                    <a:pt x="694791" y="228600"/>
                  </a:lnTo>
                  <a:lnTo>
                    <a:pt x="694791" y="165100"/>
                  </a:lnTo>
                  <a:lnTo>
                    <a:pt x="631037" y="165100"/>
                  </a:lnTo>
                  <a:lnTo>
                    <a:pt x="631037" y="101600"/>
                  </a:lnTo>
                  <a:lnTo>
                    <a:pt x="694791" y="101600"/>
                  </a:lnTo>
                  <a:lnTo>
                    <a:pt x="694791" y="165100"/>
                  </a:lnTo>
                  <a:lnTo>
                    <a:pt x="750684" y="165100"/>
                  </a:lnTo>
                  <a:lnTo>
                    <a:pt x="750684" y="101600"/>
                  </a:lnTo>
                  <a:close/>
                </a:path>
                <a:path w="3121025" h="228600">
                  <a:moveTo>
                    <a:pt x="806577" y="165100"/>
                  </a:moveTo>
                  <a:lnTo>
                    <a:pt x="750684" y="165100"/>
                  </a:lnTo>
                  <a:lnTo>
                    <a:pt x="750684" y="228600"/>
                  </a:lnTo>
                  <a:lnTo>
                    <a:pt x="806577" y="228600"/>
                  </a:lnTo>
                  <a:lnTo>
                    <a:pt x="806577" y="165100"/>
                  </a:lnTo>
                  <a:close/>
                </a:path>
                <a:path w="3121025" h="228600">
                  <a:moveTo>
                    <a:pt x="806577" y="50800"/>
                  </a:moveTo>
                  <a:lnTo>
                    <a:pt x="750684" y="50800"/>
                  </a:lnTo>
                  <a:lnTo>
                    <a:pt x="750684" y="101600"/>
                  </a:lnTo>
                  <a:lnTo>
                    <a:pt x="806577" y="101600"/>
                  </a:lnTo>
                  <a:lnTo>
                    <a:pt x="806577" y="50800"/>
                  </a:lnTo>
                  <a:close/>
                </a:path>
                <a:path w="3121025" h="228600">
                  <a:moveTo>
                    <a:pt x="926236" y="165100"/>
                  </a:moveTo>
                  <a:lnTo>
                    <a:pt x="862393" y="165100"/>
                  </a:lnTo>
                  <a:lnTo>
                    <a:pt x="862393" y="228600"/>
                  </a:lnTo>
                  <a:lnTo>
                    <a:pt x="926236" y="228600"/>
                  </a:lnTo>
                  <a:lnTo>
                    <a:pt x="926236" y="165100"/>
                  </a:lnTo>
                  <a:close/>
                </a:path>
                <a:path w="3121025" h="228600">
                  <a:moveTo>
                    <a:pt x="926236" y="50800"/>
                  </a:moveTo>
                  <a:lnTo>
                    <a:pt x="862393" y="50800"/>
                  </a:lnTo>
                  <a:lnTo>
                    <a:pt x="862393" y="101600"/>
                  </a:lnTo>
                  <a:lnTo>
                    <a:pt x="926236" y="101600"/>
                  </a:lnTo>
                  <a:lnTo>
                    <a:pt x="926236" y="50800"/>
                  </a:lnTo>
                  <a:close/>
                </a:path>
                <a:path w="3121025" h="228600">
                  <a:moveTo>
                    <a:pt x="982129" y="101600"/>
                  </a:moveTo>
                  <a:lnTo>
                    <a:pt x="926236" y="101600"/>
                  </a:lnTo>
                  <a:lnTo>
                    <a:pt x="926236" y="165100"/>
                  </a:lnTo>
                  <a:lnTo>
                    <a:pt x="982129" y="165100"/>
                  </a:lnTo>
                  <a:lnTo>
                    <a:pt x="982129" y="101600"/>
                  </a:lnTo>
                  <a:close/>
                </a:path>
                <a:path w="3121025" h="228600">
                  <a:moveTo>
                    <a:pt x="1038034" y="165100"/>
                  </a:moveTo>
                  <a:lnTo>
                    <a:pt x="982129" y="165100"/>
                  </a:lnTo>
                  <a:lnTo>
                    <a:pt x="982129" y="228600"/>
                  </a:lnTo>
                  <a:lnTo>
                    <a:pt x="1038034" y="228600"/>
                  </a:lnTo>
                  <a:lnTo>
                    <a:pt x="1038034" y="165100"/>
                  </a:lnTo>
                  <a:close/>
                </a:path>
                <a:path w="3121025" h="228600">
                  <a:moveTo>
                    <a:pt x="1038034" y="50800"/>
                  </a:moveTo>
                  <a:lnTo>
                    <a:pt x="982129" y="50800"/>
                  </a:lnTo>
                  <a:lnTo>
                    <a:pt x="982129" y="101600"/>
                  </a:lnTo>
                  <a:lnTo>
                    <a:pt x="1038034" y="101600"/>
                  </a:lnTo>
                  <a:lnTo>
                    <a:pt x="1038034" y="50800"/>
                  </a:lnTo>
                  <a:close/>
                </a:path>
                <a:path w="3121025" h="228600">
                  <a:moveTo>
                    <a:pt x="1157681" y="165100"/>
                  </a:moveTo>
                  <a:lnTo>
                    <a:pt x="1093838" y="165100"/>
                  </a:lnTo>
                  <a:lnTo>
                    <a:pt x="1093838" y="228600"/>
                  </a:lnTo>
                  <a:lnTo>
                    <a:pt x="1157681" y="228600"/>
                  </a:lnTo>
                  <a:lnTo>
                    <a:pt x="1157681" y="165100"/>
                  </a:lnTo>
                  <a:close/>
                </a:path>
                <a:path w="3121025" h="228600">
                  <a:moveTo>
                    <a:pt x="1157681" y="50800"/>
                  </a:moveTo>
                  <a:lnTo>
                    <a:pt x="1093838" y="50800"/>
                  </a:lnTo>
                  <a:lnTo>
                    <a:pt x="1093838" y="101600"/>
                  </a:lnTo>
                  <a:lnTo>
                    <a:pt x="1157681" y="101600"/>
                  </a:lnTo>
                  <a:lnTo>
                    <a:pt x="1157681" y="50800"/>
                  </a:lnTo>
                  <a:close/>
                </a:path>
                <a:path w="3121025" h="228600">
                  <a:moveTo>
                    <a:pt x="1269390" y="165100"/>
                  </a:moveTo>
                  <a:lnTo>
                    <a:pt x="1213573" y="165100"/>
                  </a:lnTo>
                  <a:lnTo>
                    <a:pt x="1213573" y="101600"/>
                  </a:lnTo>
                  <a:lnTo>
                    <a:pt x="1157681" y="101600"/>
                  </a:lnTo>
                  <a:lnTo>
                    <a:pt x="1157681" y="165100"/>
                  </a:lnTo>
                  <a:lnTo>
                    <a:pt x="1213485" y="165100"/>
                  </a:lnTo>
                  <a:lnTo>
                    <a:pt x="1213485" y="228600"/>
                  </a:lnTo>
                  <a:lnTo>
                    <a:pt x="1269390" y="228600"/>
                  </a:lnTo>
                  <a:lnTo>
                    <a:pt x="1269390" y="165100"/>
                  </a:lnTo>
                  <a:close/>
                </a:path>
                <a:path w="3121025" h="228600">
                  <a:moveTo>
                    <a:pt x="1269479" y="50800"/>
                  </a:moveTo>
                  <a:lnTo>
                    <a:pt x="1213573" y="50800"/>
                  </a:lnTo>
                  <a:lnTo>
                    <a:pt x="1213573" y="101600"/>
                  </a:lnTo>
                  <a:lnTo>
                    <a:pt x="1269479" y="101600"/>
                  </a:lnTo>
                  <a:lnTo>
                    <a:pt x="1269479" y="50800"/>
                  </a:lnTo>
                  <a:close/>
                </a:path>
                <a:path w="3121025" h="228600">
                  <a:moveTo>
                    <a:pt x="1389126" y="165100"/>
                  </a:moveTo>
                  <a:lnTo>
                    <a:pt x="1325283" y="165100"/>
                  </a:lnTo>
                  <a:lnTo>
                    <a:pt x="1325283" y="228600"/>
                  </a:lnTo>
                  <a:lnTo>
                    <a:pt x="1389126" y="228600"/>
                  </a:lnTo>
                  <a:lnTo>
                    <a:pt x="1389126" y="165100"/>
                  </a:lnTo>
                  <a:close/>
                </a:path>
                <a:path w="3121025" h="228600">
                  <a:moveTo>
                    <a:pt x="1389126" y="50800"/>
                  </a:moveTo>
                  <a:lnTo>
                    <a:pt x="1325283" y="50800"/>
                  </a:lnTo>
                  <a:lnTo>
                    <a:pt x="1325283" y="101600"/>
                  </a:lnTo>
                  <a:lnTo>
                    <a:pt x="1389126" y="101600"/>
                  </a:lnTo>
                  <a:lnTo>
                    <a:pt x="1389126" y="50800"/>
                  </a:lnTo>
                  <a:close/>
                </a:path>
                <a:path w="3121025" h="228600">
                  <a:moveTo>
                    <a:pt x="1500835" y="50800"/>
                  </a:moveTo>
                  <a:lnTo>
                    <a:pt x="1444942" y="50800"/>
                  </a:lnTo>
                  <a:lnTo>
                    <a:pt x="1444942" y="101600"/>
                  </a:lnTo>
                  <a:lnTo>
                    <a:pt x="1389126" y="101600"/>
                  </a:lnTo>
                  <a:lnTo>
                    <a:pt x="1389126" y="165100"/>
                  </a:lnTo>
                  <a:lnTo>
                    <a:pt x="1444942" y="165100"/>
                  </a:lnTo>
                  <a:lnTo>
                    <a:pt x="1444942" y="228600"/>
                  </a:lnTo>
                  <a:lnTo>
                    <a:pt x="1500835" y="228600"/>
                  </a:lnTo>
                  <a:lnTo>
                    <a:pt x="1500835" y="165100"/>
                  </a:lnTo>
                  <a:lnTo>
                    <a:pt x="1445031" y="165100"/>
                  </a:lnTo>
                  <a:lnTo>
                    <a:pt x="1445031" y="101600"/>
                  </a:lnTo>
                  <a:lnTo>
                    <a:pt x="1500835" y="101600"/>
                  </a:lnTo>
                  <a:lnTo>
                    <a:pt x="1500835" y="50800"/>
                  </a:lnTo>
                  <a:close/>
                </a:path>
                <a:path w="3121025" h="228600">
                  <a:moveTo>
                    <a:pt x="1556727" y="101600"/>
                  </a:moveTo>
                  <a:lnTo>
                    <a:pt x="1500835" y="101600"/>
                  </a:lnTo>
                  <a:lnTo>
                    <a:pt x="1500835" y="165100"/>
                  </a:lnTo>
                  <a:lnTo>
                    <a:pt x="1556727" y="165100"/>
                  </a:lnTo>
                  <a:lnTo>
                    <a:pt x="1556727" y="101600"/>
                  </a:lnTo>
                  <a:close/>
                </a:path>
                <a:path w="3121025" h="228600">
                  <a:moveTo>
                    <a:pt x="2889427" y="165100"/>
                  </a:moveTo>
                  <a:lnTo>
                    <a:pt x="2833535" y="165100"/>
                  </a:lnTo>
                  <a:lnTo>
                    <a:pt x="2833535" y="101600"/>
                  </a:lnTo>
                  <a:lnTo>
                    <a:pt x="2778353" y="101600"/>
                  </a:lnTo>
                  <a:lnTo>
                    <a:pt x="2778353" y="50800"/>
                  </a:lnTo>
                  <a:lnTo>
                    <a:pt x="2777629" y="50800"/>
                  </a:lnTo>
                  <a:lnTo>
                    <a:pt x="2777629" y="101600"/>
                  </a:lnTo>
                  <a:lnTo>
                    <a:pt x="2777629" y="165100"/>
                  </a:lnTo>
                  <a:lnTo>
                    <a:pt x="2714498" y="165100"/>
                  </a:lnTo>
                  <a:lnTo>
                    <a:pt x="2714498" y="101600"/>
                  </a:lnTo>
                  <a:lnTo>
                    <a:pt x="2777629" y="101600"/>
                  </a:lnTo>
                  <a:lnTo>
                    <a:pt x="2777629" y="50800"/>
                  </a:lnTo>
                  <a:lnTo>
                    <a:pt x="2546273" y="50800"/>
                  </a:lnTo>
                  <a:lnTo>
                    <a:pt x="2546273" y="101600"/>
                  </a:lnTo>
                  <a:lnTo>
                    <a:pt x="2546273" y="165100"/>
                  </a:lnTo>
                  <a:lnTo>
                    <a:pt x="2482431" y="165100"/>
                  </a:lnTo>
                  <a:lnTo>
                    <a:pt x="2482431" y="101600"/>
                  </a:lnTo>
                  <a:lnTo>
                    <a:pt x="2546273" y="101600"/>
                  </a:lnTo>
                  <a:lnTo>
                    <a:pt x="2546273" y="50800"/>
                  </a:lnTo>
                  <a:lnTo>
                    <a:pt x="2426538" y="50800"/>
                  </a:lnTo>
                  <a:lnTo>
                    <a:pt x="2426538" y="101600"/>
                  </a:lnTo>
                  <a:lnTo>
                    <a:pt x="2426538" y="165100"/>
                  </a:lnTo>
                  <a:lnTo>
                    <a:pt x="2370632" y="165100"/>
                  </a:lnTo>
                  <a:lnTo>
                    <a:pt x="2370632" y="101600"/>
                  </a:lnTo>
                  <a:lnTo>
                    <a:pt x="2426538" y="101600"/>
                  </a:lnTo>
                  <a:lnTo>
                    <a:pt x="2426538" y="50800"/>
                  </a:lnTo>
                  <a:lnTo>
                    <a:pt x="2083384" y="50800"/>
                  </a:lnTo>
                  <a:lnTo>
                    <a:pt x="2083384" y="101600"/>
                  </a:lnTo>
                  <a:lnTo>
                    <a:pt x="2083384" y="165100"/>
                  </a:lnTo>
                  <a:lnTo>
                    <a:pt x="2019541" y="165100"/>
                  </a:lnTo>
                  <a:lnTo>
                    <a:pt x="2019541" y="101600"/>
                  </a:lnTo>
                  <a:lnTo>
                    <a:pt x="2083384" y="101600"/>
                  </a:lnTo>
                  <a:lnTo>
                    <a:pt x="2083384" y="50800"/>
                  </a:lnTo>
                  <a:lnTo>
                    <a:pt x="1963635" y="50800"/>
                  </a:lnTo>
                  <a:lnTo>
                    <a:pt x="1963635" y="101600"/>
                  </a:lnTo>
                  <a:lnTo>
                    <a:pt x="1963635" y="165100"/>
                  </a:lnTo>
                  <a:lnTo>
                    <a:pt x="1907743" y="165100"/>
                  </a:lnTo>
                  <a:lnTo>
                    <a:pt x="1907743" y="101600"/>
                  </a:lnTo>
                  <a:lnTo>
                    <a:pt x="1963635" y="101600"/>
                  </a:lnTo>
                  <a:lnTo>
                    <a:pt x="1963635" y="50800"/>
                  </a:lnTo>
                  <a:lnTo>
                    <a:pt x="1851939" y="50800"/>
                  </a:lnTo>
                  <a:lnTo>
                    <a:pt x="1851939" y="101600"/>
                  </a:lnTo>
                  <a:lnTo>
                    <a:pt x="1851939" y="165100"/>
                  </a:lnTo>
                  <a:lnTo>
                    <a:pt x="1788083" y="165100"/>
                  </a:lnTo>
                  <a:lnTo>
                    <a:pt x="1788083" y="101600"/>
                  </a:lnTo>
                  <a:lnTo>
                    <a:pt x="1851939" y="101600"/>
                  </a:lnTo>
                  <a:lnTo>
                    <a:pt x="1851939" y="50800"/>
                  </a:lnTo>
                  <a:lnTo>
                    <a:pt x="1556816" y="50800"/>
                  </a:lnTo>
                  <a:lnTo>
                    <a:pt x="1556816" y="101600"/>
                  </a:lnTo>
                  <a:lnTo>
                    <a:pt x="1620659" y="101600"/>
                  </a:lnTo>
                  <a:lnTo>
                    <a:pt x="1620659" y="165100"/>
                  </a:lnTo>
                  <a:lnTo>
                    <a:pt x="1556816" y="165100"/>
                  </a:lnTo>
                  <a:lnTo>
                    <a:pt x="1556816" y="228600"/>
                  </a:lnTo>
                  <a:lnTo>
                    <a:pt x="2195080" y="228600"/>
                  </a:lnTo>
                  <a:lnTo>
                    <a:pt x="2195080" y="165100"/>
                  </a:lnTo>
                  <a:lnTo>
                    <a:pt x="2139188" y="165100"/>
                  </a:lnTo>
                  <a:lnTo>
                    <a:pt x="2139188" y="101600"/>
                  </a:lnTo>
                  <a:lnTo>
                    <a:pt x="2195080" y="101600"/>
                  </a:lnTo>
                  <a:lnTo>
                    <a:pt x="2195080" y="165100"/>
                  </a:lnTo>
                  <a:lnTo>
                    <a:pt x="2250986" y="165100"/>
                  </a:lnTo>
                  <a:lnTo>
                    <a:pt x="2250986" y="101600"/>
                  </a:lnTo>
                  <a:lnTo>
                    <a:pt x="2314829" y="101600"/>
                  </a:lnTo>
                  <a:lnTo>
                    <a:pt x="2314829" y="165100"/>
                  </a:lnTo>
                  <a:lnTo>
                    <a:pt x="2250986" y="165100"/>
                  </a:lnTo>
                  <a:lnTo>
                    <a:pt x="2250986" y="228600"/>
                  </a:lnTo>
                  <a:lnTo>
                    <a:pt x="2658605" y="228600"/>
                  </a:lnTo>
                  <a:lnTo>
                    <a:pt x="2658605" y="165100"/>
                  </a:lnTo>
                  <a:lnTo>
                    <a:pt x="2602712" y="165100"/>
                  </a:lnTo>
                  <a:lnTo>
                    <a:pt x="2602712" y="101600"/>
                  </a:lnTo>
                  <a:lnTo>
                    <a:pt x="2658605" y="101600"/>
                  </a:lnTo>
                  <a:lnTo>
                    <a:pt x="2658605" y="165100"/>
                  </a:lnTo>
                  <a:lnTo>
                    <a:pt x="2713786" y="165100"/>
                  </a:lnTo>
                  <a:lnTo>
                    <a:pt x="2713786" y="228600"/>
                  </a:lnTo>
                  <a:lnTo>
                    <a:pt x="2889427" y="228600"/>
                  </a:lnTo>
                  <a:lnTo>
                    <a:pt x="2889427" y="165100"/>
                  </a:lnTo>
                  <a:close/>
                </a:path>
                <a:path w="3121025" h="228600">
                  <a:moveTo>
                    <a:pt x="3120783" y="165100"/>
                  </a:moveTo>
                  <a:lnTo>
                    <a:pt x="3064980" y="165100"/>
                  </a:lnTo>
                  <a:lnTo>
                    <a:pt x="3064980" y="101600"/>
                  </a:lnTo>
                  <a:lnTo>
                    <a:pt x="3009163" y="101600"/>
                  </a:lnTo>
                  <a:lnTo>
                    <a:pt x="3009163" y="50800"/>
                  </a:lnTo>
                  <a:lnTo>
                    <a:pt x="2945320" y="50800"/>
                  </a:lnTo>
                  <a:lnTo>
                    <a:pt x="2945320" y="0"/>
                  </a:lnTo>
                  <a:lnTo>
                    <a:pt x="2889427" y="0"/>
                  </a:lnTo>
                  <a:lnTo>
                    <a:pt x="2889427" y="50800"/>
                  </a:lnTo>
                  <a:lnTo>
                    <a:pt x="2833535" y="50800"/>
                  </a:lnTo>
                  <a:lnTo>
                    <a:pt x="2833535" y="101600"/>
                  </a:lnTo>
                  <a:lnTo>
                    <a:pt x="2889427" y="101600"/>
                  </a:lnTo>
                  <a:lnTo>
                    <a:pt x="2889427" y="165100"/>
                  </a:lnTo>
                  <a:lnTo>
                    <a:pt x="2945231" y="165100"/>
                  </a:lnTo>
                  <a:lnTo>
                    <a:pt x="2945231" y="228600"/>
                  </a:lnTo>
                  <a:lnTo>
                    <a:pt x="3009074" y="228600"/>
                  </a:lnTo>
                  <a:lnTo>
                    <a:pt x="3009074" y="165100"/>
                  </a:lnTo>
                  <a:lnTo>
                    <a:pt x="2945320" y="165100"/>
                  </a:lnTo>
                  <a:lnTo>
                    <a:pt x="2945320" y="101600"/>
                  </a:lnTo>
                  <a:lnTo>
                    <a:pt x="3009074" y="101600"/>
                  </a:lnTo>
                  <a:lnTo>
                    <a:pt x="3009074" y="165100"/>
                  </a:lnTo>
                  <a:lnTo>
                    <a:pt x="3064891" y="165100"/>
                  </a:lnTo>
                  <a:lnTo>
                    <a:pt x="3064891" y="228600"/>
                  </a:lnTo>
                  <a:lnTo>
                    <a:pt x="3120783" y="228600"/>
                  </a:lnTo>
                  <a:lnTo>
                    <a:pt x="3120783" y="1651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626521" y="3055109"/>
              <a:ext cx="1332865" cy="0"/>
            </a:xfrm>
            <a:custGeom>
              <a:avLst/>
              <a:gdLst/>
              <a:ahLst/>
              <a:cxnLst/>
              <a:rect l="l" t="t" r="r" b="b"/>
              <a:pathLst>
                <a:path w="1332865">
                  <a:moveTo>
                    <a:pt x="0" y="0"/>
                  </a:moveTo>
                  <a:lnTo>
                    <a:pt x="1332695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63627" y="3029711"/>
              <a:ext cx="287655" cy="50800"/>
            </a:xfrm>
            <a:custGeom>
              <a:avLst/>
              <a:gdLst/>
              <a:ahLst/>
              <a:cxnLst/>
              <a:rect l="l" t="t" r="r" b="b"/>
              <a:pathLst>
                <a:path w="287655" h="50800">
                  <a:moveTo>
                    <a:pt x="55892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5892" y="50800"/>
                  </a:lnTo>
                  <a:lnTo>
                    <a:pt x="55892" y="0"/>
                  </a:lnTo>
                  <a:close/>
                </a:path>
                <a:path w="287655" h="50800">
                  <a:moveTo>
                    <a:pt x="287337" y="0"/>
                  </a:moveTo>
                  <a:lnTo>
                    <a:pt x="231444" y="0"/>
                  </a:lnTo>
                  <a:lnTo>
                    <a:pt x="231444" y="50800"/>
                  </a:lnTo>
                  <a:lnTo>
                    <a:pt x="287337" y="50800"/>
                  </a:lnTo>
                  <a:lnTo>
                    <a:pt x="287337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38018" y="3055109"/>
              <a:ext cx="869950" cy="0"/>
            </a:xfrm>
            <a:custGeom>
              <a:avLst/>
              <a:gdLst/>
              <a:ahLst/>
              <a:cxnLst/>
              <a:rect l="l" t="t" r="r" b="b"/>
              <a:pathLst>
                <a:path w="869950">
                  <a:moveTo>
                    <a:pt x="0" y="0"/>
                  </a:moveTo>
                  <a:lnTo>
                    <a:pt x="86980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061838" y="2788411"/>
              <a:ext cx="2953385" cy="241300"/>
            </a:xfrm>
            <a:custGeom>
              <a:avLst/>
              <a:gdLst/>
              <a:ahLst/>
              <a:cxnLst/>
              <a:rect l="l" t="t" r="r" b="b"/>
              <a:pathLst>
                <a:path w="2953384" h="241300">
                  <a:moveTo>
                    <a:pt x="526821" y="63500"/>
                  </a:moveTo>
                  <a:lnTo>
                    <a:pt x="462978" y="63500"/>
                  </a:lnTo>
                  <a:lnTo>
                    <a:pt x="462978" y="0"/>
                  </a:lnTo>
                  <a:lnTo>
                    <a:pt x="407530" y="0"/>
                  </a:lnTo>
                  <a:lnTo>
                    <a:pt x="407530" y="63500"/>
                  </a:lnTo>
                  <a:lnTo>
                    <a:pt x="351637" y="63500"/>
                  </a:lnTo>
                  <a:lnTo>
                    <a:pt x="351637" y="0"/>
                  </a:lnTo>
                  <a:lnTo>
                    <a:pt x="295821" y="0"/>
                  </a:lnTo>
                  <a:lnTo>
                    <a:pt x="295821" y="63500"/>
                  </a:lnTo>
                  <a:lnTo>
                    <a:pt x="295821" y="114300"/>
                  </a:lnTo>
                  <a:lnTo>
                    <a:pt x="295821" y="177800"/>
                  </a:lnTo>
                  <a:lnTo>
                    <a:pt x="231978" y="177800"/>
                  </a:lnTo>
                  <a:lnTo>
                    <a:pt x="231978" y="114300"/>
                  </a:lnTo>
                  <a:lnTo>
                    <a:pt x="295821" y="114300"/>
                  </a:lnTo>
                  <a:lnTo>
                    <a:pt x="295821" y="63500"/>
                  </a:lnTo>
                  <a:lnTo>
                    <a:pt x="231978" y="63500"/>
                  </a:lnTo>
                  <a:lnTo>
                    <a:pt x="231978" y="0"/>
                  </a:lnTo>
                  <a:lnTo>
                    <a:pt x="176174" y="0"/>
                  </a:lnTo>
                  <a:lnTo>
                    <a:pt x="176174" y="63500"/>
                  </a:lnTo>
                  <a:lnTo>
                    <a:pt x="533" y="63500"/>
                  </a:lnTo>
                  <a:lnTo>
                    <a:pt x="533" y="114300"/>
                  </a:lnTo>
                  <a:lnTo>
                    <a:pt x="64376" y="114300"/>
                  </a:lnTo>
                  <a:lnTo>
                    <a:pt x="64376" y="177800"/>
                  </a:lnTo>
                  <a:lnTo>
                    <a:pt x="0" y="177800"/>
                  </a:lnTo>
                  <a:lnTo>
                    <a:pt x="0" y="241300"/>
                  </a:lnTo>
                  <a:lnTo>
                    <a:pt x="407085" y="241300"/>
                  </a:lnTo>
                  <a:lnTo>
                    <a:pt x="407085" y="177800"/>
                  </a:lnTo>
                  <a:lnTo>
                    <a:pt x="351193" y="177800"/>
                  </a:lnTo>
                  <a:lnTo>
                    <a:pt x="351193" y="114300"/>
                  </a:lnTo>
                  <a:lnTo>
                    <a:pt x="407085" y="114300"/>
                  </a:lnTo>
                  <a:lnTo>
                    <a:pt x="407085" y="177800"/>
                  </a:lnTo>
                  <a:lnTo>
                    <a:pt x="462978" y="177800"/>
                  </a:lnTo>
                  <a:lnTo>
                    <a:pt x="462978" y="114300"/>
                  </a:lnTo>
                  <a:lnTo>
                    <a:pt x="526821" y="114300"/>
                  </a:lnTo>
                  <a:lnTo>
                    <a:pt x="526821" y="63500"/>
                  </a:lnTo>
                  <a:close/>
                </a:path>
                <a:path w="2953384" h="241300">
                  <a:moveTo>
                    <a:pt x="582726" y="0"/>
                  </a:moveTo>
                  <a:lnTo>
                    <a:pt x="526821" y="0"/>
                  </a:lnTo>
                  <a:lnTo>
                    <a:pt x="526821" y="63500"/>
                  </a:lnTo>
                  <a:lnTo>
                    <a:pt x="582726" y="63500"/>
                  </a:lnTo>
                  <a:lnTo>
                    <a:pt x="582726" y="0"/>
                  </a:lnTo>
                  <a:close/>
                </a:path>
                <a:path w="2953384" h="241300">
                  <a:moveTo>
                    <a:pt x="638975" y="177800"/>
                  </a:moveTo>
                  <a:lnTo>
                    <a:pt x="583082" y="177800"/>
                  </a:lnTo>
                  <a:lnTo>
                    <a:pt x="583082" y="114300"/>
                  </a:lnTo>
                  <a:lnTo>
                    <a:pt x="527189" y="114300"/>
                  </a:lnTo>
                  <a:lnTo>
                    <a:pt x="527189" y="177800"/>
                  </a:lnTo>
                  <a:lnTo>
                    <a:pt x="463334" y="177800"/>
                  </a:lnTo>
                  <a:lnTo>
                    <a:pt x="463334" y="241300"/>
                  </a:lnTo>
                  <a:lnTo>
                    <a:pt x="638975" y="241300"/>
                  </a:lnTo>
                  <a:lnTo>
                    <a:pt x="638975" y="177800"/>
                  </a:lnTo>
                  <a:close/>
                </a:path>
                <a:path w="2953384" h="241300">
                  <a:moveTo>
                    <a:pt x="814527" y="0"/>
                  </a:moveTo>
                  <a:lnTo>
                    <a:pt x="758634" y="0"/>
                  </a:lnTo>
                  <a:lnTo>
                    <a:pt x="758634" y="63500"/>
                  </a:lnTo>
                  <a:lnTo>
                    <a:pt x="694880" y="63500"/>
                  </a:lnTo>
                  <a:lnTo>
                    <a:pt x="694880" y="0"/>
                  </a:lnTo>
                  <a:lnTo>
                    <a:pt x="638975" y="0"/>
                  </a:lnTo>
                  <a:lnTo>
                    <a:pt x="638975" y="63500"/>
                  </a:lnTo>
                  <a:lnTo>
                    <a:pt x="583082" y="63500"/>
                  </a:lnTo>
                  <a:lnTo>
                    <a:pt x="583082" y="114300"/>
                  </a:lnTo>
                  <a:lnTo>
                    <a:pt x="638975" y="114300"/>
                  </a:lnTo>
                  <a:lnTo>
                    <a:pt x="638975" y="177800"/>
                  </a:lnTo>
                  <a:lnTo>
                    <a:pt x="694791" y="177800"/>
                  </a:lnTo>
                  <a:lnTo>
                    <a:pt x="694791" y="241300"/>
                  </a:lnTo>
                  <a:lnTo>
                    <a:pt x="758634" y="241300"/>
                  </a:lnTo>
                  <a:lnTo>
                    <a:pt x="758634" y="177800"/>
                  </a:lnTo>
                  <a:lnTo>
                    <a:pt x="694880" y="177800"/>
                  </a:lnTo>
                  <a:lnTo>
                    <a:pt x="694880" y="114300"/>
                  </a:lnTo>
                  <a:lnTo>
                    <a:pt x="758634" y="114300"/>
                  </a:lnTo>
                  <a:lnTo>
                    <a:pt x="758634" y="177800"/>
                  </a:lnTo>
                  <a:lnTo>
                    <a:pt x="814527" y="177800"/>
                  </a:lnTo>
                  <a:lnTo>
                    <a:pt x="814527" y="114300"/>
                  </a:lnTo>
                  <a:lnTo>
                    <a:pt x="758723" y="114300"/>
                  </a:lnTo>
                  <a:lnTo>
                    <a:pt x="758723" y="63500"/>
                  </a:lnTo>
                  <a:lnTo>
                    <a:pt x="814527" y="63500"/>
                  </a:lnTo>
                  <a:lnTo>
                    <a:pt x="814527" y="0"/>
                  </a:lnTo>
                  <a:close/>
                </a:path>
                <a:path w="2953384" h="241300">
                  <a:moveTo>
                    <a:pt x="926236" y="0"/>
                  </a:moveTo>
                  <a:lnTo>
                    <a:pt x="870331" y="0"/>
                  </a:lnTo>
                  <a:lnTo>
                    <a:pt x="870331" y="63500"/>
                  </a:lnTo>
                  <a:lnTo>
                    <a:pt x="814527" y="63500"/>
                  </a:lnTo>
                  <a:lnTo>
                    <a:pt x="814527" y="114300"/>
                  </a:lnTo>
                  <a:lnTo>
                    <a:pt x="870331" y="114300"/>
                  </a:lnTo>
                  <a:lnTo>
                    <a:pt x="870331" y="177800"/>
                  </a:lnTo>
                  <a:lnTo>
                    <a:pt x="814527" y="177800"/>
                  </a:lnTo>
                  <a:lnTo>
                    <a:pt x="814527" y="241300"/>
                  </a:lnTo>
                  <a:lnTo>
                    <a:pt x="870419" y="241300"/>
                  </a:lnTo>
                  <a:lnTo>
                    <a:pt x="870419" y="177800"/>
                  </a:lnTo>
                  <a:lnTo>
                    <a:pt x="926236" y="177800"/>
                  </a:lnTo>
                  <a:lnTo>
                    <a:pt x="926236" y="114300"/>
                  </a:lnTo>
                  <a:lnTo>
                    <a:pt x="870419" y="114300"/>
                  </a:lnTo>
                  <a:lnTo>
                    <a:pt x="870419" y="63500"/>
                  </a:lnTo>
                  <a:lnTo>
                    <a:pt x="926236" y="63500"/>
                  </a:lnTo>
                  <a:lnTo>
                    <a:pt x="926236" y="0"/>
                  </a:lnTo>
                  <a:close/>
                </a:path>
                <a:path w="2953384" h="241300">
                  <a:moveTo>
                    <a:pt x="990079" y="177800"/>
                  </a:moveTo>
                  <a:lnTo>
                    <a:pt x="926236" y="177800"/>
                  </a:lnTo>
                  <a:lnTo>
                    <a:pt x="926236" y="241300"/>
                  </a:lnTo>
                  <a:lnTo>
                    <a:pt x="990079" y="241300"/>
                  </a:lnTo>
                  <a:lnTo>
                    <a:pt x="990079" y="177800"/>
                  </a:lnTo>
                  <a:close/>
                </a:path>
                <a:path w="2953384" h="241300">
                  <a:moveTo>
                    <a:pt x="990079" y="63500"/>
                  </a:moveTo>
                  <a:lnTo>
                    <a:pt x="926236" y="63500"/>
                  </a:lnTo>
                  <a:lnTo>
                    <a:pt x="926236" y="114300"/>
                  </a:lnTo>
                  <a:lnTo>
                    <a:pt x="990079" y="114300"/>
                  </a:lnTo>
                  <a:lnTo>
                    <a:pt x="990079" y="63500"/>
                  </a:lnTo>
                  <a:close/>
                </a:path>
                <a:path w="2953384" h="241300">
                  <a:moveTo>
                    <a:pt x="1101788" y="63500"/>
                  </a:moveTo>
                  <a:lnTo>
                    <a:pt x="1045972" y="63500"/>
                  </a:lnTo>
                  <a:lnTo>
                    <a:pt x="1045972" y="0"/>
                  </a:lnTo>
                  <a:lnTo>
                    <a:pt x="990079" y="0"/>
                  </a:lnTo>
                  <a:lnTo>
                    <a:pt x="990079" y="63500"/>
                  </a:lnTo>
                  <a:lnTo>
                    <a:pt x="1045883" y="63500"/>
                  </a:lnTo>
                  <a:lnTo>
                    <a:pt x="1045883" y="114300"/>
                  </a:lnTo>
                  <a:lnTo>
                    <a:pt x="990079" y="114300"/>
                  </a:lnTo>
                  <a:lnTo>
                    <a:pt x="990079" y="177800"/>
                  </a:lnTo>
                  <a:lnTo>
                    <a:pt x="1045972" y="177800"/>
                  </a:lnTo>
                  <a:lnTo>
                    <a:pt x="1045972" y="114300"/>
                  </a:lnTo>
                  <a:lnTo>
                    <a:pt x="1101788" y="114300"/>
                  </a:lnTo>
                  <a:lnTo>
                    <a:pt x="1101788" y="63500"/>
                  </a:lnTo>
                  <a:close/>
                </a:path>
                <a:path w="2953384" h="241300">
                  <a:moveTo>
                    <a:pt x="1101877" y="177800"/>
                  </a:moveTo>
                  <a:lnTo>
                    <a:pt x="1045972" y="177800"/>
                  </a:lnTo>
                  <a:lnTo>
                    <a:pt x="1045972" y="241300"/>
                  </a:lnTo>
                  <a:lnTo>
                    <a:pt x="1101877" y="241300"/>
                  </a:lnTo>
                  <a:lnTo>
                    <a:pt x="1101877" y="177800"/>
                  </a:lnTo>
                  <a:close/>
                </a:path>
                <a:path w="2953384" h="241300">
                  <a:moveTo>
                    <a:pt x="1157681" y="0"/>
                  </a:moveTo>
                  <a:lnTo>
                    <a:pt x="1101788" y="0"/>
                  </a:lnTo>
                  <a:lnTo>
                    <a:pt x="1101788" y="63500"/>
                  </a:lnTo>
                  <a:lnTo>
                    <a:pt x="1157681" y="63500"/>
                  </a:lnTo>
                  <a:lnTo>
                    <a:pt x="1157681" y="0"/>
                  </a:lnTo>
                  <a:close/>
                </a:path>
                <a:path w="2953384" h="241300">
                  <a:moveTo>
                    <a:pt x="1221524" y="177800"/>
                  </a:moveTo>
                  <a:lnTo>
                    <a:pt x="1157681" y="177800"/>
                  </a:lnTo>
                  <a:lnTo>
                    <a:pt x="1157681" y="241300"/>
                  </a:lnTo>
                  <a:lnTo>
                    <a:pt x="1221524" y="241300"/>
                  </a:lnTo>
                  <a:lnTo>
                    <a:pt x="1221524" y="177800"/>
                  </a:lnTo>
                  <a:close/>
                </a:path>
                <a:path w="2953384" h="241300">
                  <a:moveTo>
                    <a:pt x="1221524" y="63500"/>
                  </a:moveTo>
                  <a:lnTo>
                    <a:pt x="1157681" y="63500"/>
                  </a:lnTo>
                  <a:lnTo>
                    <a:pt x="1157681" y="114300"/>
                  </a:lnTo>
                  <a:lnTo>
                    <a:pt x="1221524" y="114300"/>
                  </a:lnTo>
                  <a:lnTo>
                    <a:pt x="1221524" y="63500"/>
                  </a:lnTo>
                  <a:close/>
                </a:path>
                <a:path w="2953384" h="241300">
                  <a:moveTo>
                    <a:pt x="1333233" y="177800"/>
                  </a:moveTo>
                  <a:lnTo>
                    <a:pt x="1277416" y="177800"/>
                  </a:lnTo>
                  <a:lnTo>
                    <a:pt x="1277416" y="114300"/>
                  </a:lnTo>
                  <a:lnTo>
                    <a:pt x="1221524" y="114300"/>
                  </a:lnTo>
                  <a:lnTo>
                    <a:pt x="1221524" y="177800"/>
                  </a:lnTo>
                  <a:lnTo>
                    <a:pt x="1277327" y="177800"/>
                  </a:lnTo>
                  <a:lnTo>
                    <a:pt x="1277327" y="241300"/>
                  </a:lnTo>
                  <a:lnTo>
                    <a:pt x="1333233" y="241300"/>
                  </a:lnTo>
                  <a:lnTo>
                    <a:pt x="1333233" y="177800"/>
                  </a:lnTo>
                  <a:close/>
                </a:path>
                <a:path w="2953384" h="241300">
                  <a:moveTo>
                    <a:pt x="1389126" y="0"/>
                  </a:moveTo>
                  <a:lnTo>
                    <a:pt x="1333233" y="0"/>
                  </a:lnTo>
                  <a:lnTo>
                    <a:pt x="1333233" y="63500"/>
                  </a:lnTo>
                  <a:lnTo>
                    <a:pt x="1277416" y="63500"/>
                  </a:lnTo>
                  <a:lnTo>
                    <a:pt x="1277416" y="114300"/>
                  </a:lnTo>
                  <a:lnTo>
                    <a:pt x="1333322" y="114300"/>
                  </a:lnTo>
                  <a:lnTo>
                    <a:pt x="1333322" y="63500"/>
                  </a:lnTo>
                  <a:lnTo>
                    <a:pt x="1389126" y="63500"/>
                  </a:lnTo>
                  <a:lnTo>
                    <a:pt x="1389126" y="0"/>
                  </a:lnTo>
                  <a:close/>
                </a:path>
                <a:path w="2953384" h="241300">
                  <a:moveTo>
                    <a:pt x="1452968" y="177800"/>
                  </a:moveTo>
                  <a:lnTo>
                    <a:pt x="1389126" y="177800"/>
                  </a:lnTo>
                  <a:lnTo>
                    <a:pt x="1389126" y="241300"/>
                  </a:lnTo>
                  <a:lnTo>
                    <a:pt x="1452968" y="241300"/>
                  </a:lnTo>
                  <a:lnTo>
                    <a:pt x="1452968" y="177800"/>
                  </a:lnTo>
                  <a:close/>
                </a:path>
                <a:path w="2953384" h="241300">
                  <a:moveTo>
                    <a:pt x="1452968" y="63500"/>
                  </a:moveTo>
                  <a:lnTo>
                    <a:pt x="1389126" y="63500"/>
                  </a:lnTo>
                  <a:lnTo>
                    <a:pt x="1389126" y="114300"/>
                  </a:lnTo>
                  <a:lnTo>
                    <a:pt x="1452968" y="114300"/>
                  </a:lnTo>
                  <a:lnTo>
                    <a:pt x="1452968" y="63500"/>
                  </a:lnTo>
                  <a:close/>
                </a:path>
                <a:path w="2953384" h="241300">
                  <a:moveTo>
                    <a:pt x="1564678" y="63500"/>
                  </a:moveTo>
                  <a:lnTo>
                    <a:pt x="1508874" y="63500"/>
                  </a:lnTo>
                  <a:lnTo>
                    <a:pt x="1508874" y="0"/>
                  </a:lnTo>
                  <a:lnTo>
                    <a:pt x="1452968" y="0"/>
                  </a:lnTo>
                  <a:lnTo>
                    <a:pt x="1452968" y="63500"/>
                  </a:lnTo>
                  <a:lnTo>
                    <a:pt x="1508785" y="63500"/>
                  </a:lnTo>
                  <a:lnTo>
                    <a:pt x="1508785" y="114300"/>
                  </a:lnTo>
                  <a:lnTo>
                    <a:pt x="1452968" y="114300"/>
                  </a:lnTo>
                  <a:lnTo>
                    <a:pt x="1452968" y="177800"/>
                  </a:lnTo>
                  <a:lnTo>
                    <a:pt x="1508785" y="177800"/>
                  </a:lnTo>
                  <a:lnTo>
                    <a:pt x="1508785" y="241300"/>
                  </a:lnTo>
                  <a:lnTo>
                    <a:pt x="1564678" y="241300"/>
                  </a:lnTo>
                  <a:lnTo>
                    <a:pt x="1564678" y="177800"/>
                  </a:lnTo>
                  <a:lnTo>
                    <a:pt x="1508874" y="177800"/>
                  </a:lnTo>
                  <a:lnTo>
                    <a:pt x="1508874" y="114300"/>
                  </a:lnTo>
                  <a:lnTo>
                    <a:pt x="1564678" y="114300"/>
                  </a:lnTo>
                  <a:lnTo>
                    <a:pt x="1564678" y="63500"/>
                  </a:lnTo>
                  <a:close/>
                </a:path>
                <a:path w="2953384" h="241300">
                  <a:moveTo>
                    <a:pt x="1620570" y="0"/>
                  </a:moveTo>
                  <a:lnTo>
                    <a:pt x="1564678" y="0"/>
                  </a:lnTo>
                  <a:lnTo>
                    <a:pt x="1564678" y="63500"/>
                  </a:lnTo>
                  <a:lnTo>
                    <a:pt x="1620570" y="63500"/>
                  </a:lnTo>
                  <a:lnTo>
                    <a:pt x="1620570" y="0"/>
                  </a:lnTo>
                  <a:close/>
                </a:path>
                <a:path w="2953384" h="241300">
                  <a:moveTo>
                    <a:pt x="1740230" y="0"/>
                  </a:moveTo>
                  <a:lnTo>
                    <a:pt x="1684324" y="0"/>
                  </a:lnTo>
                  <a:lnTo>
                    <a:pt x="1684324" y="63500"/>
                  </a:lnTo>
                  <a:lnTo>
                    <a:pt x="1620570" y="63500"/>
                  </a:lnTo>
                  <a:lnTo>
                    <a:pt x="1620570" y="114300"/>
                  </a:lnTo>
                  <a:lnTo>
                    <a:pt x="1684413" y="114300"/>
                  </a:lnTo>
                  <a:lnTo>
                    <a:pt x="1684413" y="63500"/>
                  </a:lnTo>
                  <a:lnTo>
                    <a:pt x="1740230" y="63500"/>
                  </a:lnTo>
                  <a:lnTo>
                    <a:pt x="1740230" y="0"/>
                  </a:lnTo>
                  <a:close/>
                </a:path>
                <a:path w="2953384" h="241300">
                  <a:moveTo>
                    <a:pt x="2665920" y="0"/>
                  </a:moveTo>
                  <a:lnTo>
                    <a:pt x="2610027" y="0"/>
                  </a:lnTo>
                  <a:lnTo>
                    <a:pt x="2610027" y="63500"/>
                  </a:lnTo>
                  <a:lnTo>
                    <a:pt x="2546807" y="63500"/>
                  </a:lnTo>
                  <a:lnTo>
                    <a:pt x="2546807" y="0"/>
                  </a:lnTo>
                  <a:lnTo>
                    <a:pt x="2490914" y="0"/>
                  </a:lnTo>
                  <a:lnTo>
                    <a:pt x="2490914" y="63500"/>
                  </a:lnTo>
                  <a:lnTo>
                    <a:pt x="2435009" y="63500"/>
                  </a:lnTo>
                  <a:lnTo>
                    <a:pt x="2435009" y="0"/>
                  </a:lnTo>
                  <a:lnTo>
                    <a:pt x="2379116" y="0"/>
                  </a:lnTo>
                  <a:lnTo>
                    <a:pt x="2379116" y="63500"/>
                  </a:lnTo>
                  <a:lnTo>
                    <a:pt x="2378672" y="63500"/>
                  </a:lnTo>
                  <a:lnTo>
                    <a:pt x="2378672" y="114300"/>
                  </a:lnTo>
                  <a:lnTo>
                    <a:pt x="2378672" y="177800"/>
                  </a:lnTo>
                  <a:lnTo>
                    <a:pt x="2314829" y="177800"/>
                  </a:lnTo>
                  <a:lnTo>
                    <a:pt x="2314829" y="114300"/>
                  </a:lnTo>
                  <a:lnTo>
                    <a:pt x="2378672" y="114300"/>
                  </a:lnTo>
                  <a:lnTo>
                    <a:pt x="2378672" y="63500"/>
                  </a:lnTo>
                  <a:lnTo>
                    <a:pt x="2315273" y="63500"/>
                  </a:lnTo>
                  <a:lnTo>
                    <a:pt x="2315273" y="0"/>
                  </a:lnTo>
                  <a:lnTo>
                    <a:pt x="2259380" y="0"/>
                  </a:lnTo>
                  <a:lnTo>
                    <a:pt x="2259380" y="63500"/>
                  </a:lnTo>
                  <a:lnTo>
                    <a:pt x="2259012" y="63500"/>
                  </a:lnTo>
                  <a:lnTo>
                    <a:pt x="2259012" y="114300"/>
                  </a:lnTo>
                  <a:lnTo>
                    <a:pt x="2259012" y="177800"/>
                  </a:lnTo>
                  <a:lnTo>
                    <a:pt x="2203119" y="177800"/>
                  </a:lnTo>
                  <a:lnTo>
                    <a:pt x="2203119" y="114300"/>
                  </a:lnTo>
                  <a:lnTo>
                    <a:pt x="2259012" y="114300"/>
                  </a:lnTo>
                  <a:lnTo>
                    <a:pt x="2259012" y="63500"/>
                  </a:lnTo>
                  <a:lnTo>
                    <a:pt x="2203475" y="63500"/>
                  </a:lnTo>
                  <a:lnTo>
                    <a:pt x="2203475" y="0"/>
                  </a:lnTo>
                  <a:lnTo>
                    <a:pt x="2147227" y="0"/>
                  </a:lnTo>
                  <a:lnTo>
                    <a:pt x="2147227" y="63500"/>
                  </a:lnTo>
                  <a:lnTo>
                    <a:pt x="2147227" y="114300"/>
                  </a:lnTo>
                  <a:lnTo>
                    <a:pt x="2147227" y="177800"/>
                  </a:lnTo>
                  <a:lnTo>
                    <a:pt x="2083384" y="177800"/>
                  </a:lnTo>
                  <a:lnTo>
                    <a:pt x="2083384" y="114300"/>
                  </a:lnTo>
                  <a:lnTo>
                    <a:pt x="2147227" y="114300"/>
                  </a:lnTo>
                  <a:lnTo>
                    <a:pt x="2147227" y="63500"/>
                  </a:lnTo>
                  <a:lnTo>
                    <a:pt x="2083384" y="63500"/>
                  </a:lnTo>
                  <a:lnTo>
                    <a:pt x="2083384" y="0"/>
                  </a:lnTo>
                  <a:lnTo>
                    <a:pt x="2027478" y="0"/>
                  </a:lnTo>
                  <a:lnTo>
                    <a:pt x="2027478" y="63500"/>
                  </a:lnTo>
                  <a:lnTo>
                    <a:pt x="2027478" y="114300"/>
                  </a:lnTo>
                  <a:lnTo>
                    <a:pt x="2027478" y="177800"/>
                  </a:lnTo>
                  <a:lnTo>
                    <a:pt x="1971586" y="177800"/>
                  </a:lnTo>
                  <a:lnTo>
                    <a:pt x="1971586" y="114300"/>
                  </a:lnTo>
                  <a:lnTo>
                    <a:pt x="2027478" y="114300"/>
                  </a:lnTo>
                  <a:lnTo>
                    <a:pt x="2027478" y="63500"/>
                  </a:lnTo>
                  <a:lnTo>
                    <a:pt x="1971586" y="63500"/>
                  </a:lnTo>
                  <a:lnTo>
                    <a:pt x="1971586" y="0"/>
                  </a:lnTo>
                  <a:lnTo>
                    <a:pt x="1916049" y="0"/>
                  </a:lnTo>
                  <a:lnTo>
                    <a:pt x="1916049" y="63500"/>
                  </a:lnTo>
                  <a:lnTo>
                    <a:pt x="1915782" y="63500"/>
                  </a:lnTo>
                  <a:lnTo>
                    <a:pt x="1915782" y="114300"/>
                  </a:lnTo>
                  <a:lnTo>
                    <a:pt x="1915782" y="177800"/>
                  </a:lnTo>
                  <a:lnTo>
                    <a:pt x="1851926" y="177800"/>
                  </a:lnTo>
                  <a:lnTo>
                    <a:pt x="1851926" y="114300"/>
                  </a:lnTo>
                  <a:lnTo>
                    <a:pt x="1915782" y="114300"/>
                  </a:lnTo>
                  <a:lnTo>
                    <a:pt x="1915782" y="63500"/>
                  </a:lnTo>
                  <a:lnTo>
                    <a:pt x="1852206" y="63500"/>
                  </a:lnTo>
                  <a:lnTo>
                    <a:pt x="1852206" y="0"/>
                  </a:lnTo>
                  <a:lnTo>
                    <a:pt x="1796300" y="0"/>
                  </a:lnTo>
                  <a:lnTo>
                    <a:pt x="1796300" y="63500"/>
                  </a:lnTo>
                  <a:lnTo>
                    <a:pt x="1740408" y="63500"/>
                  </a:lnTo>
                  <a:lnTo>
                    <a:pt x="1740408" y="114300"/>
                  </a:lnTo>
                  <a:lnTo>
                    <a:pt x="1796300" y="114300"/>
                  </a:lnTo>
                  <a:lnTo>
                    <a:pt x="1796300" y="177800"/>
                  </a:lnTo>
                  <a:lnTo>
                    <a:pt x="1740408" y="177800"/>
                  </a:lnTo>
                  <a:lnTo>
                    <a:pt x="1740408" y="114300"/>
                  </a:lnTo>
                  <a:lnTo>
                    <a:pt x="1684502" y="114300"/>
                  </a:lnTo>
                  <a:lnTo>
                    <a:pt x="1684502" y="177800"/>
                  </a:lnTo>
                  <a:lnTo>
                    <a:pt x="1620659" y="177800"/>
                  </a:lnTo>
                  <a:lnTo>
                    <a:pt x="1620659" y="241300"/>
                  </a:lnTo>
                  <a:lnTo>
                    <a:pt x="2490914" y="241300"/>
                  </a:lnTo>
                  <a:lnTo>
                    <a:pt x="2490914" y="177800"/>
                  </a:lnTo>
                  <a:lnTo>
                    <a:pt x="2435009" y="177800"/>
                  </a:lnTo>
                  <a:lnTo>
                    <a:pt x="2435009" y="114300"/>
                  </a:lnTo>
                  <a:lnTo>
                    <a:pt x="2490914" y="114300"/>
                  </a:lnTo>
                  <a:lnTo>
                    <a:pt x="2490914" y="177800"/>
                  </a:lnTo>
                  <a:lnTo>
                    <a:pt x="2546807" y="177800"/>
                  </a:lnTo>
                  <a:lnTo>
                    <a:pt x="2546807" y="114300"/>
                  </a:lnTo>
                  <a:lnTo>
                    <a:pt x="2610650" y="114300"/>
                  </a:lnTo>
                  <a:lnTo>
                    <a:pt x="2610650" y="63500"/>
                  </a:lnTo>
                  <a:lnTo>
                    <a:pt x="2665920" y="63500"/>
                  </a:lnTo>
                  <a:lnTo>
                    <a:pt x="2665920" y="0"/>
                  </a:lnTo>
                  <a:close/>
                </a:path>
                <a:path w="2953384" h="241300">
                  <a:moveTo>
                    <a:pt x="2777629" y="0"/>
                  </a:moveTo>
                  <a:lnTo>
                    <a:pt x="2721737" y="0"/>
                  </a:lnTo>
                  <a:lnTo>
                    <a:pt x="2721737" y="63500"/>
                  </a:lnTo>
                  <a:lnTo>
                    <a:pt x="2721737" y="114300"/>
                  </a:lnTo>
                  <a:lnTo>
                    <a:pt x="2721737" y="177800"/>
                  </a:lnTo>
                  <a:lnTo>
                    <a:pt x="2666555" y="177800"/>
                  </a:lnTo>
                  <a:lnTo>
                    <a:pt x="2666555" y="114300"/>
                  </a:lnTo>
                  <a:lnTo>
                    <a:pt x="2721737" y="114300"/>
                  </a:lnTo>
                  <a:lnTo>
                    <a:pt x="2721737" y="63500"/>
                  </a:lnTo>
                  <a:lnTo>
                    <a:pt x="2665920" y="63500"/>
                  </a:lnTo>
                  <a:lnTo>
                    <a:pt x="2665920" y="114300"/>
                  </a:lnTo>
                  <a:lnTo>
                    <a:pt x="2610650" y="114300"/>
                  </a:lnTo>
                  <a:lnTo>
                    <a:pt x="2610650" y="177800"/>
                  </a:lnTo>
                  <a:lnTo>
                    <a:pt x="2546807" y="177800"/>
                  </a:lnTo>
                  <a:lnTo>
                    <a:pt x="2546807" y="241300"/>
                  </a:lnTo>
                  <a:lnTo>
                    <a:pt x="2722448" y="241300"/>
                  </a:lnTo>
                  <a:lnTo>
                    <a:pt x="2722448" y="177800"/>
                  </a:lnTo>
                  <a:lnTo>
                    <a:pt x="2777629" y="177800"/>
                  </a:lnTo>
                  <a:lnTo>
                    <a:pt x="2777629" y="114300"/>
                  </a:lnTo>
                  <a:lnTo>
                    <a:pt x="2721826" y="114300"/>
                  </a:lnTo>
                  <a:lnTo>
                    <a:pt x="2721826" y="63500"/>
                  </a:lnTo>
                  <a:lnTo>
                    <a:pt x="2777629" y="63500"/>
                  </a:lnTo>
                  <a:lnTo>
                    <a:pt x="2777629" y="0"/>
                  </a:lnTo>
                  <a:close/>
                </a:path>
                <a:path w="2953384" h="241300">
                  <a:moveTo>
                    <a:pt x="2841472" y="177800"/>
                  </a:moveTo>
                  <a:lnTo>
                    <a:pt x="2777629" y="177800"/>
                  </a:lnTo>
                  <a:lnTo>
                    <a:pt x="2777629" y="241300"/>
                  </a:lnTo>
                  <a:lnTo>
                    <a:pt x="2841472" y="241300"/>
                  </a:lnTo>
                  <a:lnTo>
                    <a:pt x="2841472" y="177800"/>
                  </a:lnTo>
                  <a:close/>
                </a:path>
                <a:path w="2953384" h="241300">
                  <a:moveTo>
                    <a:pt x="2841472" y="63500"/>
                  </a:moveTo>
                  <a:lnTo>
                    <a:pt x="2777629" y="63500"/>
                  </a:lnTo>
                  <a:lnTo>
                    <a:pt x="2777629" y="114300"/>
                  </a:lnTo>
                  <a:lnTo>
                    <a:pt x="2841472" y="114300"/>
                  </a:lnTo>
                  <a:lnTo>
                    <a:pt x="2841472" y="63500"/>
                  </a:lnTo>
                  <a:close/>
                </a:path>
                <a:path w="2953384" h="241300">
                  <a:moveTo>
                    <a:pt x="2897378" y="114300"/>
                  </a:moveTo>
                  <a:lnTo>
                    <a:pt x="2841472" y="114300"/>
                  </a:lnTo>
                  <a:lnTo>
                    <a:pt x="2841472" y="177800"/>
                  </a:lnTo>
                  <a:lnTo>
                    <a:pt x="2897378" y="177800"/>
                  </a:lnTo>
                  <a:lnTo>
                    <a:pt x="2897378" y="114300"/>
                  </a:lnTo>
                  <a:close/>
                </a:path>
                <a:path w="2953384" h="241300">
                  <a:moveTo>
                    <a:pt x="2953270" y="177800"/>
                  </a:moveTo>
                  <a:lnTo>
                    <a:pt x="2897378" y="177800"/>
                  </a:lnTo>
                  <a:lnTo>
                    <a:pt x="2897378" y="241300"/>
                  </a:lnTo>
                  <a:lnTo>
                    <a:pt x="2953270" y="241300"/>
                  </a:lnTo>
                  <a:lnTo>
                    <a:pt x="2953270" y="177800"/>
                  </a:lnTo>
                  <a:close/>
                </a:path>
                <a:path w="2953384" h="241300">
                  <a:moveTo>
                    <a:pt x="2953270" y="63500"/>
                  </a:moveTo>
                  <a:lnTo>
                    <a:pt x="2897378" y="63500"/>
                  </a:lnTo>
                  <a:lnTo>
                    <a:pt x="2897378" y="114300"/>
                  </a:lnTo>
                  <a:lnTo>
                    <a:pt x="2953270" y="114300"/>
                  </a:lnTo>
                  <a:lnTo>
                    <a:pt x="2953270" y="635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062372" y="2724911"/>
              <a:ext cx="3072765" cy="127000"/>
            </a:xfrm>
            <a:custGeom>
              <a:avLst/>
              <a:gdLst/>
              <a:ahLst/>
              <a:cxnLst/>
              <a:rect l="l" t="t" r="r" b="b"/>
              <a:pathLst>
                <a:path w="3072765" h="127000">
                  <a:moveTo>
                    <a:pt x="638086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63842" y="63500"/>
                  </a:lnTo>
                  <a:lnTo>
                    <a:pt x="63842" y="127000"/>
                  </a:lnTo>
                  <a:lnTo>
                    <a:pt x="119748" y="127000"/>
                  </a:lnTo>
                  <a:lnTo>
                    <a:pt x="119748" y="63500"/>
                  </a:lnTo>
                  <a:lnTo>
                    <a:pt x="175641" y="63500"/>
                  </a:lnTo>
                  <a:lnTo>
                    <a:pt x="175641" y="127000"/>
                  </a:lnTo>
                  <a:lnTo>
                    <a:pt x="231444" y="127000"/>
                  </a:lnTo>
                  <a:lnTo>
                    <a:pt x="231444" y="63500"/>
                  </a:lnTo>
                  <a:lnTo>
                    <a:pt x="638086" y="63500"/>
                  </a:lnTo>
                  <a:lnTo>
                    <a:pt x="638086" y="0"/>
                  </a:lnTo>
                  <a:close/>
                </a:path>
                <a:path w="3072765" h="127000">
                  <a:moveTo>
                    <a:pt x="758101" y="0"/>
                  </a:moveTo>
                  <a:lnTo>
                    <a:pt x="694258" y="0"/>
                  </a:lnTo>
                  <a:lnTo>
                    <a:pt x="694258" y="63500"/>
                  </a:lnTo>
                  <a:lnTo>
                    <a:pt x="758101" y="63500"/>
                  </a:lnTo>
                  <a:lnTo>
                    <a:pt x="758101" y="0"/>
                  </a:lnTo>
                  <a:close/>
                </a:path>
                <a:path w="3072765" h="127000">
                  <a:moveTo>
                    <a:pt x="869886" y="0"/>
                  </a:moveTo>
                  <a:lnTo>
                    <a:pt x="813993" y="0"/>
                  </a:lnTo>
                  <a:lnTo>
                    <a:pt x="813993" y="63500"/>
                  </a:lnTo>
                  <a:lnTo>
                    <a:pt x="869886" y="63500"/>
                  </a:lnTo>
                  <a:lnTo>
                    <a:pt x="869886" y="0"/>
                  </a:lnTo>
                  <a:close/>
                </a:path>
                <a:path w="3072765" h="127000">
                  <a:moveTo>
                    <a:pt x="989545" y="0"/>
                  </a:moveTo>
                  <a:lnTo>
                    <a:pt x="925703" y="0"/>
                  </a:lnTo>
                  <a:lnTo>
                    <a:pt x="925703" y="63500"/>
                  </a:lnTo>
                  <a:lnTo>
                    <a:pt x="989545" y="63500"/>
                  </a:lnTo>
                  <a:lnTo>
                    <a:pt x="989545" y="0"/>
                  </a:lnTo>
                  <a:close/>
                </a:path>
                <a:path w="3072765" h="127000">
                  <a:moveTo>
                    <a:pt x="1101255" y="0"/>
                  </a:moveTo>
                  <a:lnTo>
                    <a:pt x="1045349" y="0"/>
                  </a:lnTo>
                  <a:lnTo>
                    <a:pt x="1045349" y="63500"/>
                  </a:lnTo>
                  <a:lnTo>
                    <a:pt x="1101255" y="63500"/>
                  </a:lnTo>
                  <a:lnTo>
                    <a:pt x="1101255" y="0"/>
                  </a:lnTo>
                  <a:close/>
                </a:path>
                <a:path w="3072765" h="127000">
                  <a:moveTo>
                    <a:pt x="1220990" y="0"/>
                  </a:moveTo>
                  <a:lnTo>
                    <a:pt x="1157147" y="0"/>
                  </a:lnTo>
                  <a:lnTo>
                    <a:pt x="1157147" y="63500"/>
                  </a:lnTo>
                  <a:lnTo>
                    <a:pt x="1220990" y="63500"/>
                  </a:lnTo>
                  <a:lnTo>
                    <a:pt x="1220990" y="0"/>
                  </a:lnTo>
                  <a:close/>
                </a:path>
                <a:path w="3072765" h="127000">
                  <a:moveTo>
                    <a:pt x="1332699" y="0"/>
                  </a:moveTo>
                  <a:lnTo>
                    <a:pt x="1276794" y="0"/>
                  </a:lnTo>
                  <a:lnTo>
                    <a:pt x="1276794" y="63500"/>
                  </a:lnTo>
                  <a:lnTo>
                    <a:pt x="1332699" y="63500"/>
                  </a:lnTo>
                  <a:lnTo>
                    <a:pt x="1332699" y="0"/>
                  </a:lnTo>
                  <a:close/>
                </a:path>
                <a:path w="3072765" h="127000">
                  <a:moveTo>
                    <a:pt x="1452435" y="0"/>
                  </a:moveTo>
                  <a:lnTo>
                    <a:pt x="1388592" y="0"/>
                  </a:lnTo>
                  <a:lnTo>
                    <a:pt x="1388592" y="63500"/>
                  </a:lnTo>
                  <a:lnTo>
                    <a:pt x="1452435" y="63500"/>
                  </a:lnTo>
                  <a:lnTo>
                    <a:pt x="1452435" y="0"/>
                  </a:lnTo>
                  <a:close/>
                </a:path>
                <a:path w="3072765" h="127000">
                  <a:moveTo>
                    <a:pt x="1564144" y="0"/>
                  </a:moveTo>
                  <a:lnTo>
                    <a:pt x="1508252" y="0"/>
                  </a:lnTo>
                  <a:lnTo>
                    <a:pt x="1508252" y="63500"/>
                  </a:lnTo>
                  <a:lnTo>
                    <a:pt x="1564144" y="63500"/>
                  </a:lnTo>
                  <a:lnTo>
                    <a:pt x="1564144" y="0"/>
                  </a:lnTo>
                  <a:close/>
                </a:path>
                <a:path w="3072765" h="127000">
                  <a:moveTo>
                    <a:pt x="1683880" y="0"/>
                  </a:moveTo>
                  <a:lnTo>
                    <a:pt x="1620037" y="0"/>
                  </a:lnTo>
                  <a:lnTo>
                    <a:pt x="1620037" y="63500"/>
                  </a:lnTo>
                  <a:lnTo>
                    <a:pt x="1683880" y="63500"/>
                  </a:lnTo>
                  <a:lnTo>
                    <a:pt x="1683880" y="0"/>
                  </a:lnTo>
                  <a:close/>
                </a:path>
                <a:path w="3072765" h="127000">
                  <a:moveTo>
                    <a:pt x="1795589" y="0"/>
                  </a:moveTo>
                  <a:lnTo>
                    <a:pt x="1739696" y="0"/>
                  </a:lnTo>
                  <a:lnTo>
                    <a:pt x="1739696" y="63500"/>
                  </a:lnTo>
                  <a:lnTo>
                    <a:pt x="1795589" y="63500"/>
                  </a:lnTo>
                  <a:lnTo>
                    <a:pt x="1795589" y="0"/>
                  </a:lnTo>
                  <a:close/>
                </a:path>
                <a:path w="3072765" h="127000">
                  <a:moveTo>
                    <a:pt x="2258847" y="0"/>
                  </a:moveTo>
                  <a:lnTo>
                    <a:pt x="1851672" y="0"/>
                  </a:lnTo>
                  <a:lnTo>
                    <a:pt x="1851672" y="63500"/>
                  </a:lnTo>
                  <a:lnTo>
                    <a:pt x="2258847" y="63500"/>
                  </a:lnTo>
                  <a:lnTo>
                    <a:pt x="2258847" y="0"/>
                  </a:lnTo>
                  <a:close/>
                </a:path>
                <a:path w="3072765" h="127000">
                  <a:moveTo>
                    <a:pt x="2490381" y="0"/>
                  </a:moveTo>
                  <a:lnTo>
                    <a:pt x="2314740" y="0"/>
                  </a:lnTo>
                  <a:lnTo>
                    <a:pt x="2314740" y="63500"/>
                  </a:lnTo>
                  <a:lnTo>
                    <a:pt x="2490381" y="63500"/>
                  </a:lnTo>
                  <a:lnTo>
                    <a:pt x="2490381" y="0"/>
                  </a:lnTo>
                  <a:close/>
                </a:path>
                <a:path w="3072765" h="127000">
                  <a:moveTo>
                    <a:pt x="2609583" y="0"/>
                  </a:moveTo>
                  <a:lnTo>
                    <a:pt x="2545740" y="0"/>
                  </a:lnTo>
                  <a:lnTo>
                    <a:pt x="2545740" y="63500"/>
                  </a:lnTo>
                  <a:lnTo>
                    <a:pt x="2609583" y="63500"/>
                  </a:lnTo>
                  <a:lnTo>
                    <a:pt x="2609583" y="0"/>
                  </a:lnTo>
                  <a:close/>
                </a:path>
                <a:path w="3072765" h="127000">
                  <a:moveTo>
                    <a:pt x="2721292" y="0"/>
                  </a:moveTo>
                  <a:lnTo>
                    <a:pt x="2665387" y="0"/>
                  </a:lnTo>
                  <a:lnTo>
                    <a:pt x="2665387" y="63500"/>
                  </a:lnTo>
                  <a:lnTo>
                    <a:pt x="2721292" y="63500"/>
                  </a:lnTo>
                  <a:lnTo>
                    <a:pt x="2721292" y="0"/>
                  </a:lnTo>
                  <a:close/>
                </a:path>
                <a:path w="3072765" h="127000">
                  <a:moveTo>
                    <a:pt x="2840939" y="0"/>
                  </a:moveTo>
                  <a:lnTo>
                    <a:pt x="2777096" y="0"/>
                  </a:lnTo>
                  <a:lnTo>
                    <a:pt x="2777096" y="63500"/>
                  </a:lnTo>
                  <a:lnTo>
                    <a:pt x="2840939" y="63500"/>
                  </a:lnTo>
                  <a:lnTo>
                    <a:pt x="2840939" y="0"/>
                  </a:lnTo>
                  <a:close/>
                </a:path>
                <a:path w="3072765" h="127000">
                  <a:moveTo>
                    <a:pt x="2952737" y="0"/>
                  </a:moveTo>
                  <a:lnTo>
                    <a:pt x="2896844" y="0"/>
                  </a:lnTo>
                  <a:lnTo>
                    <a:pt x="2896844" y="63500"/>
                  </a:lnTo>
                  <a:lnTo>
                    <a:pt x="2952737" y="63500"/>
                  </a:lnTo>
                  <a:lnTo>
                    <a:pt x="2952737" y="0"/>
                  </a:lnTo>
                  <a:close/>
                </a:path>
                <a:path w="3072765" h="127000">
                  <a:moveTo>
                    <a:pt x="3072384" y="0"/>
                  </a:moveTo>
                  <a:lnTo>
                    <a:pt x="3008541" y="0"/>
                  </a:lnTo>
                  <a:lnTo>
                    <a:pt x="3008541" y="63500"/>
                  </a:lnTo>
                  <a:lnTo>
                    <a:pt x="3072384" y="63500"/>
                  </a:lnTo>
                  <a:lnTo>
                    <a:pt x="3072384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589117" y="2699509"/>
              <a:ext cx="2139315" cy="0"/>
            </a:xfrm>
            <a:custGeom>
              <a:avLst/>
              <a:gdLst/>
              <a:ahLst/>
              <a:cxnLst/>
              <a:rect l="l" t="t" r="r" b="b"/>
              <a:pathLst>
                <a:path w="2139315">
                  <a:moveTo>
                    <a:pt x="925699" y="0"/>
                  </a:moveTo>
                  <a:lnTo>
                    <a:pt x="2138742" y="0"/>
                  </a:lnTo>
                </a:path>
                <a:path w="2139315">
                  <a:moveTo>
                    <a:pt x="0" y="0"/>
                  </a:moveTo>
                  <a:lnTo>
                    <a:pt x="750149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126214" y="2559811"/>
              <a:ext cx="3008630" cy="165100"/>
            </a:xfrm>
            <a:custGeom>
              <a:avLst/>
              <a:gdLst/>
              <a:ahLst/>
              <a:cxnLst/>
              <a:rect l="l" t="t" r="r" b="b"/>
              <a:pathLst>
                <a:path w="3008630" h="165100">
                  <a:moveTo>
                    <a:pt x="693991" y="63500"/>
                  </a:moveTo>
                  <a:lnTo>
                    <a:pt x="630148" y="63500"/>
                  </a:lnTo>
                  <a:lnTo>
                    <a:pt x="630148" y="0"/>
                  </a:lnTo>
                  <a:lnTo>
                    <a:pt x="574243" y="0"/>
                  </a:lnTo>
                  <a:lnTo>
                    <a:pt x="574243" y="63500"/>
                  </a:lnTo>
                  <a:lnTo>
                    <a:pt x="518350" y="63500"/>
                  </a:lnTo>
                  <a:lnTo>
                    <a:pt x="518350" y="0"/>
                  </a:lnTo>
                  <a:lnTo>
                    <a:pt x="462902" y="0"/>
                  </a:lnTo>
                  <a:lnTo>
                    <a:pt x="462902" y="63500"/>
                  </a:lnTo>
                  <a:lnTo>
                    <a:pt x="399046" y="63500"/>
                  </a:lnTo>
                  <a:lnTo>
                    <a:pt x="399046" y="0"/>
                  </a:lnTo>
                  <a:lnTo>
                    <a:pt x="343154" y="0"/>
                  </a:lnTo>
                  <a:lnTo>
                    <a:pt x="343154" y="63500"/>
                  </a:lnTo>
                  <a:lnTo>
                    <a:pt x="287261" y="63500"/>
                  </a:lnTo>
                  <a:lnTo>
                    <a:pt x="287261" y="0"/>
                  </a:lnTo>
                  <a:lnTo>
                    <a:pt x="231444" y="0"/>
                  </a:lnTo>
                  <a:lnTo>
                    <a:pt x="231444" y="63500"/>
                  </a:lnTo>
                  <a:lnTo>
                    <a:pt x="167601" y="63500"/>
                  </a:lnTo>
                  <a:lnTo>
                    <a:pt x="167601" y="0"/>
                  </a:lnTo>
                  <a:lnTo>
                    <a:pt x="111798" y="0"/>
                  </a:lnTo>
                  <a:lnTo>
                    <a:pt x="111798" y="63500"/>
                  </a:lnTo>
                  <a:lnTo>
                    <a:pt x="55905" y="63500"/>
                  </a:lnTo>
                  <a:lnTo>
                    <a:pt x="55905" y="0"/>
                  </a:lnTo>
                  <a:lnTo>
                    <a:pt x="0" y="0"/>
                  </a:lnTo>
                  <a:lnTo>
                    <a:pt x="0" y="63500"/>
                  </a:lnTo>
                  <a:lnTo>
                    <a:pt x="0" y="114300"/>
                  </a:lnTo>
                  <a:lnTo>
                    <a:pt x="0" y="165100"/>
                  </a:lnTo>
                  <a:lnTo>
                    <a:pt x="167601" y="165100"/>
                  </a:lnTo>
                  <a:lnTo>
                    <a:pt x="167601" y="114300"/>
                  </a:lnTo>
                  <a:lnTo>
                    <a:pt x="231444" y="114300"/>
                  </a:lnTo>
                  <a:lnTo>
                    <a:pt x="231444" y="165100"/>
                  </a:lnTo>
                  <a:lnTo>
                    <a:pt x="399046" y="165100"/>
                  </a:lnTo>
                  <a:lnTo>
                    <a:pt x="399046" y="114300"/>
                  </a:lnTo>
                  <a:lnTo>
                    <a:pt x="693991" y="114300"/>
                  </a:lnTo>
                  <a:lnTo>
                    <a:pt x="693991" y="63500"/>
                  </a:lnTo>
                  <a:close/>
                </a:path>
                <a:path w="3008630" h="165100">
                  <a:moveTo>
                    <a:pt x="750150" y="0"/>
                  </a:moveTo>
                  <a:lnTo>
                    <a:pt x="694258" y="0"/>
                  </a:lnTo>
                  <a:lnTo>
                    <a:pt x="694258" y="63500"/>
                  </a:lnTo>
                  <a:lnTo>
                    <a:pt x="750150" y="63500"/>
                  </a:lnTo>
                  <a:lnTo>
                    <a:pt x="750150" y="0"/>
                  </a:lnTo>
                  <a:close/>
                </a:path>
                <a:path w="3008630" h="165100">
                  <a:moveTo>
                    <a:pt x="1037412" y="63500"/>
                  </a:moveTo>
                  <a:lnTo>
                    <a:pt x="981595" y="63500"/>
                  </a:lnTo>
                  <a:lnTo>
                    <a:pt x="981595" y="0"/>
                  </a:lnTo>
                  <a:lnTo>
                    <a:pt x="925703" y="0"/>
                  </a:lnTo>
                  <a:lnTo>
                    <a:pt x="925703" y="63500"/>
                  </a:lnTo>
                  <a:lnTo>
                    <a:pt x="861949" y="63500"/>
                  </a:lnTo>
                  <a:lnTo>
                    <a:pt x="861949" y="0"/>
                  </a:lnTo>
                  <a:lnTo>
                    <a:pt x="806043" y="0"/>
                  </a:lnTo>
                  <a:lnTo>
                    <a:pt x="806043" y="63500"/>
                  </a:lnTo>
                  <a:lnTo>
                    <a:pt x="750150" y="63500"/>
                  </a:lnTo>
                  <a:lnTo>
                    <a:pt x="750150" y="114300"/>
                  </a:lnTo>
                  <a:lnTo>
                    <a:pt x="925791" y="114300"/>
                  </a:lnTo>
                  <a:lnTo>
                    <a:pt x="925791" y="63500"/>
                  </a:lnTo>
                  <a:lnTo>
                    <a:pt x="981506" y="63500"/>
                  </a:lnTo>
                  <a:lnTo>
                    <a:pt x="981506" y="114300"/>
                  </a:lnTo>
                  <a:lnTo>
                    <a:pt x="1037412" y="114300"/>
                  </a:lnTo>
                  <a:lnTo>
                    <a:pt x="1037412" y="63500"/>
                  </a:lnTo>
                  <a:close/>
                </a:path>
                <a:path w="3008630" h="165100">
                  <a:moveTo>
                    <a:pt x="1093304" y="0"/>
                  </a:moveTo>
                  <a:lnTo>
                    <a:pt x="1037412" y="0"/>
                  </a:lnTo>
                  <a:lnTo>
                    <a:pt x="1037412" y="63500"/>
                  </a:lnTo>
                  <a:lnTo>
                    <a:pt x="1093304" y="63500"/>
                  </a:lnTo>
                  <a:lnTo>
                    <a:pt x="1093304" y="0"/>
                  </a:lnTo>
                  <a:close/>
                </a:path>
                <a:path w="3008630" h="165100">
                  <a:moveTo>
                    <a:pt x="1157147" y="63500"/>
                  </a:moveTo>
                  <a:lnTo>
                    <a:pt x="1093304" y="63500"/>
                  </a:lnTo>
                  <a:lnTo>
                    <a:pt x="1093304" y="114300"/>
                  </a:lnTo>
                  <a:lnTo>
                    <a:pt x="1157147" y="114300"/>
                  </a:lnTo>
                  <a:lnTo>
                    <a:pt x="1157147" y="63500"/>
                  </a:lnTo>
                  <a:close/>
                </a:path>
                <a:path w="3008630" h="165100">
                  <a:moveTo>
                    <a:pt x="1268857" y="63500"/>
                  </a:moveTo>
                  <a:lnTo>
                    <a:pt x="1213040" y="63500"/>
                  </a:lnTo>
                  <a:lnTo>
                    <a:pt x="1213040" y="0"/>
                  </a:lnTo>
                  <a:lnTo>
                    <a:pt x="1157147" y="0"/>
                  </a:lnTo>
                  <a:lnTo>
                    <a:pt x="1157147" y="63500"/>
                  </a:lnTo>
                  <a:lnTo>
                    <a:pt x="1212951" y="63500"/>
                  </a:lnTo>
                  <a:lnTo>
                    <a:pt x="1212951" y="114300"/>
                  </a:lnTo>
                  <a:lnTo>
                    <a:pt x="1268857" y="114300"/>
                  </a:lnTo>
                  <a:lnTo>
                    <a:pt x="1268857" y="63500"/>
                  </a:lnTo>
                  <a:close/>
                </a:path>
                <a:path w="3008630" h="165100">
                  <a:moveTo>
                    <a:pt x="1324749" y="0"/>
                  </a:moveTo>
                  <a:lnTo>
                    <a:pt x="1268857" y="0"/>
                  </a:lnTo>
                  <a:lnTo>
                    <a:pt x="1268857" y="63500"/>
                  </a:lnTo>
                  <a:lnTo>
                    <a:pt x="1324749" y="63500"/>
                  </a:lnTo>
                  <a:lnTo>
                    <a:pt x="1324749" y="0"/>
                  </a:lnTo>
                  <a:close/>
                </a:path>
                <a:path w="3008630" h="165100">
                  <a:moveTo>
                    <a:pt x="1444409" y="0"/>
                  </a:moveTo>
                  <a:lnTo>
                    <a:pt x="1388503" y="0"/>
                  </a:lnTo>
                  <a:lnTo>
                    <a:pt x="1388503" y="63500"/>
                  </a:lnTo>
                  <a:lnTo>
                    <a:pt x="1324749" y="63500"/>
                  </a:lnTo>
                  <a:lnTo>
                    <a:pt x="1324749" y="114300"/>
                  </a:lnTo>
                  <a:lnTo>
                    <a:pt x="1388592" y="114300"/>
                  </a:lnTo>
                  <a:lnTo>
                    <a:pt x="1388592" y="63500"/>
                  </a:lnTo>
                  <a:lnTo>
                    <a:pt x="1444409" y="63500"/>
                  </a:lnTo>
                  <a:lnTo>
                    <a:pt x="1444409" y="0"/>
                  </a:lnTo>
                  <a:close/>
                </a:path>
                <a:path w="3008630" h="165100">
                  <a:moveTo>
                    <a:pt x="1500301" y="63500"/>
                  </a:moveTo>
                  <a:lnTo>
                    <a:pt x="1444409" y="63500"/>
                  </a:lnTo>
                  <a:lnTo>
                    <a:pt x="1444409" y="114300"/>
                  </a:lnTo>
                  <a:lnTo>
                    <a:pt x="1500301" y="114300"/>
                  </a:lnTo>
                  <a:lnTo>
                    <a:pt x="1500301" y="63500"/>
                  </a:lnTo>
                  <a:close/>
                </a:path>
                <a:path w="3008630" h="165100">
                  <a:moveTo>
                    <a:pt x="1556194" y="0"/>
                  </a:moveTo>
                  <a:lnTo>
                    <a:pt x="1500301" y="0"/>
                  </a:lnTo>
                  <a:lnTo>
                    <a:pt x="1500301" y="63500"/>
                  </a:lnTo>
                  <a:lnTo>
                    <a:pt x="1556194" y="63500"/>
                  </a:lnTo>
                  <a:lnTo>
                    <a:pt x="1556194" y="0"/>
                  </a:lnTo>
                  <a:close/>
                </a:path>
                <a:path w="3008630" h="165100">
                  <a:moveTo>
                    <a:pt x="1675853" y="0"/>
                  </a:moveTo>
                  <a:lnTo>
                    <a:pt x="1619948" y="0"/>
                  </a:lnTo>
                  <a:lnTo>
                    <a:pt x="1619948" y="63500"/>
                  </a:lnTo>
                  <a:lnTo>
                    <a:pt x="1556194" y="63500"/>
                  </a:lnTo>
                  <a:lnTo>
                    <a:pt x="1556194" y="114300"/>
                  </a:lnTo>
                  <a:lnTo>
                    <a:pt x="1620037" y="114300"/>
                  </a:lnTo>
                  <a:lnTo>
                    <a:pt x="1620037" y="63500"/>
                  </a:lnTo>
                  <a:lnTo>
                    <a:pt x="1675853" y="63500"/>
                  </a:lnTo>
                  <a:lnTo>
                    <a:pt x="1675853" y="0"/>
                  </a:lnTo>
                  <a:close/>
                </a:path>
                <a:path w="3008630" h="165100">
                  <a:moveTo>
                    <a:pt x="2314740" y="63500"/>
                  </a:moveTo>
                  <a:lnTo>
                    <a:pt x="2314206" y="63500"/>
                  </a:lnTo>
                  <a:lnTo>
                    <a:pt x="2314206" y="50800"/>
                  </a:lnTo>
                  <a:lnTo>
                    <a:pt x="1676031" y="50800"/>
                  </a:lnTo>
                  <a:lnTo>
                    <a:pt x="1676031" y="63500"/>
                  </a:lnTo>
                  <a:lnTo>
                    <a:pt x="1676031" y="114300"/>
                  </a:lnTo>
                  <a:lnTo>
                    <a:pt x="2314740" y="114300"/>
                  </a:lnTo>
                  <a:lnTo>
                    <a:pt x="2314740" y="63500"/>
                  </a:lnTo>
                  <a:close/>
                </a:path>
                <a:path w="3008630" h="165100">
                  <a:moveTo>
                    <a:pt x="2370099" y="0"/>
                  </a:moveTo>
                  <a:lnTo>
                    <a:pt x="2314206" y="0"/>
                  </a:lnTo>
                  <a:lnTo>
                    <a:pt x="2314206" y="50800"/>
                  </a:lnTo>
                  <a:lnTo>
                    <a:pt x="2314740" y="50800"/>
                  </a:lnTo>
                  <a:lnTo>
                    <a:pt x="2314740" y="63500"/>
                  </a:lnTo>
                  <a:lnTo>
                    <a:pt x="2370099" y="63500"/>
                  </a:lnTo>
                  <a:lnTo>
                    <a:pt x="2370099" y="50800"/>
                  </a:lnTo>
                  <a:lnTo>
                    <a:pt x="2370099" y="0"/>
                  </a:lnTo>
                  <a:close/>
                </a:path>
                <a:path w="3008630" h="165100">
                  <a:moveTo>
                    <a:pt x="2545740" y="63500"/>
                  </a:moveTo>
                  <a:lnTo>
                    <a:pt x="2481897" y="63500"/>
                  </a:lnTo>
                  <a:lnTo>
                    <a:pt x="2481897" y="0"/>
                  </a:lnTo>
                  <a:lnTo>
                    <a:pt x="2426004" y="0"/>
                  </a:lnTo>
                  <a:lnTo>
                    <a:pt x="2426004" y="63500"/>
                  </a:lnTo>
                  <a:lnTo>
                    <a:pt x="2370099" y="63500"/>
                  </a:lnTo>
                  <a:lnTo>
                    <a:pt x="2370099" y="114300"/>
                  </a:lnTo>
                  <a:lnTo>
                    <a:pt x="2545740" y="114300"/>
                  </a:lnTo>
                  <a:lnTo>
                    <a:pt x="2545740" y="63500"/>
                  </a:lnTo>
                  <a:close/>
                </a:path>
                <a:path w="3008630" h="165100">
                  <a:moveTo>
                    <a:pt x="2657449" y="63500"/>
                  </a:moveTo>
                  <a:lnTo>
                    <a:pt x="2601544" y="63500"/>
                  </a:lnTo>
                  <a:lnTo>
                    <a:pt x="2601544" y="114300"/>
                  </a:lnTo>
                  <a:lnTo>
                    <a:pt x="2657449" y="114300"/>
                  </a:lnTo>
                  <a:lnTo>
                    <a:pt x="2657449" y="63500"/>
                  </a:lnTo>
                  <a:close/>
                </a:path>
                <a:path w="3008630" h="165100">
                  <a:moveTo>
                    <a:pt x="2777096" y="63500"/>
                  </a:moveTo>
                  <a:lnTo>
                    <a:pt x="2713342" y="63500"/>
                  </a:lnTo>
                  <a:lnTo>
                    <a:pt x="2713342" y="0"/>
                  </a:lnTo>
                  <a:lnTo>
                    <a:pt x="2657449" y="0"/>
                  </a:lnTo>
                  <a:lnTo>
                    <a:pt x="2657449" y="63500"/>
                  </a:lnTo>
                  <a:lnTo>
                    <a:pt x="2713253" y="63500"/>
                  </a:lnTo>
                  <a:lnTo>
                    <a:pt x="2713253" y="114300"/>
                  </a:lnTo>
                  <a:lnTo>
                    <a:pt x="2777096" y="114300"/>
                  </a:lnTo>
                  <a:lnTo>
                    <a:pt x="2777096" y="63500"/>
                  </a:lnTo>
                  <a:close/>
                </a:path>
                <a:path w="3008630" h="165100">
                  <a:moveTo>
                    <a:pt x="2888894" y="63500"/>
                  </a:moveTo>
                  <a:lnTo>
                    <a:pt x="2833001" y="63500"/>
                  </a:lnTo>
                  <a:lnTo>
                    <a:pt x="2833001" y="114300"/>
                  </a:lnTo>
                  <a:lnTo>
                    <a:pt x="2888894" y="114300"/>
                  </a:lnTo>
                  <a:lnTo>
                    <a:pt x="2888894" y="63500"/>
                  </a:lnTo>
                  <a:close/>
                </a:path>
                <a:path w="3008630" h="165100">
                  <a:moveTo>
                    <a:pt x="3008541" y="63500"/>
                  </a:moveTo>
                  <a:lnTo>
                    <a:pt x="2944698" y="63500"/>
                  </a:lnTo>
                  <a:lnTo>
                    <a:pt x="2944698" y="114300"/>
                  </a:lnTo>
                  <a:lnTo>
                    <a:pt x="3008541" y="114300"/>
                  </a:lnTo>
                  <a:lnTo>
                    <a:pt x="3008541" y="635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858147" y="2585209"/>
              <a:ext cx="519430" cy="0"/>
            </a:xfrm>
            <a:custGeom>
              <a:avLst/>
              <a:gdLst/>
              <a:ahLst/>
              <a:cxnLst/>
              <a:rect l="l" t="t" r="r" b="b"/>
              <a:pathLst>
                <a:path w="519430">
                  <a:moveTo>
                    <a:pt x="0" y="0"/>
                  </a:moveTo>
                  <a:lnTo>
                    <a:pt x="518969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182120" y="2445511"/>
              <a:ext cx="3064510" cy="114300"/>
            </a:xfrm>
            <a:custGeom>
              <a:avLst/>
              <a:gdLst/>
              <a:ahLst/>
              <a:cxnLst/>
              <a:rect l="l" t="t" r="r" b="b"/>
              <a:pathLst>
                <a:path w="3064509" h="114300">
                  <a:moveTo>
                    <a:pt x="518337" y="50800"/>
                  </a:moveTo>
                  <a:lnTo>
                    <a:pt x="0" y="50800"/>
                  </a:lnTo>
                  <a:lnTo>
                    <a:pt x="0" y="114300"/>
                  </a:lnTo>
                  <a:lnTo>
                    <a:pt x="518337" y="114300"/>
                  </a:lnTo>
                  <a:lnTo>
                    <a:pt x="518337" y="50800"/>
                  </a:lnTo>
                  <a:close/>
                </a:path>
                <a:path w="3064509" h="114300">
                  <a:moveTo>
                    <a:pt x="750138" y="50800"/>
                  </a:moveTo>
                  <a:lnTo>
                    <a:pt x="574509" y="50800"/>
                  </a:lnTo>
                  <a:lnTo>
                    <a:pt x="574509" y="114300"/>
                  </a:lnTo>
                  <a:lnTo>
                    <a:pt x="750138" y="114300"/>
                  </a:lnTo>
                  <a:lnTo>
                    <a:pt x="750138" y="50800"/>
                  </a:lnTo>
                  <a:close/>
                </a:path>
                <a:path w="3064509" h="114300">
                  <a:moveTo>
                    <a:pt x="869797" y="50800"/>
                  </a:moveTo>
                  <a:lnTo>
                    <a:pt x="805954" y="50800"/>
                  </a:lnTo>
                  <a:lnTo>
                    <a:pt x="805954" y="114300"/>
                  </a:lnTo>
                  <a:lnTo>
                    <a:pt x="869797" y="114300"/>
                  </a:lnTo>
                  <a:lnTo>
                    <a:pt x="869797" y="50800"/>
                  </a:lnTo>
                  <a:close/>
                </a:path>
                <a:path w="3064509" h="114300">
                  <a:moveTo>
                    <a:pt x="981595" y="50800"/>
                  </a:moveTo>
                  <a:lnTo>
                    <a:pt x="925690" y="50800"/>
                  </a:lnTo>
                  <a:lnTo>
                    <a:pt x="925690" y="114300"/>
                  </a:lnTo>
                  <a:lnTo>
                    <a:pt x="981595" y="114300"/>
                  </a:lnTo>
                  <a:lnTo>
                    <a:pt x="981595" y="50800"/>
                  </a:lnTo>
                  <a:close/>
                </a:path>
                <a:path w="3064509" h="114300">
                  <a:moveTo>
                    <a:pt x="1101242" y="50800"/>
                  </a:moveTo>
                  <a:lnTo>
                    <a:pt x="1037399" y="50800"/>
                  </a:lnTo>
                  <a:lnTo>
                    <a:pt x="1037399" y="114300"/>
                  </a:lnTo>
                  <a:lnTo>
                    <a:pt x="1101242" y="114300"/>
                  </a:lnTo>
                  <a:lnTo>
                    <a:pt x="1101242" y="50800"/>
                  </a:lnTo>
                  <a:close/>
                </a:path>
                <a:path w="3064509" h="114300">
                  <a:moveTo>
                    <a:pt x="1213040" y="50800"/>
                  </a:moveTo>
                  <a:lnTo>
                    <a:pt x="1157135" y="50800"/>
                  </a:lnTo>
                  <a:lnTo>
                    <a:pt x="1157135" y="114300"/>
                  </a:lnTo>
                  <a:lnTo>
                    <a:pt x="1213040" y="114300"/>
                  </a:lnTo>
                  <a:lnTo>
                    <a:pt x="1213040" y="50800"/>
                  </a:lnTo>
                  <a:close/>
                </a:path>
                <a:path w="3064509" h="114300">
                  <a:moveTo>
                    <a:pt x="1332687" y="50800"/>
                  </a:moveTo>
                  <a:lnTo>
                    <a:pt x="1268844" y="50800"/>
                  </a:lnTo>
                  <a:lnTo>
                    <a:pt x="1268844" y="114300"/>
                  </a:lnTo>
                  <a:lnTo>
                    <a:pt x="1332687" y="114300"/>
                  </a:lnTo>
                  <a:lnTo>
                    <a:pt x="1332687" y="50800"/>
                  </a:lnTo>
                  <a:close/>
                </a:path>
                <a:path w="3064509" h="114300">
                  <a:moveTo>
                    <a:pt x="1444396" y="50800"/>
                  </a:moveTo>
                  <a:lnTo>
                    <a:pt x="1388503" y="50800"/>
                  </a:lnTo>
                  <a:lnTo>
                    <a:pt x="1388503" y="114300"/>
                  </a:lnTo>
                  <a:lnTo>
                    <a:pt x="1444396" y="114300"/>
                  </a:lnTo>
                  <a:lnTo>
                    <a:pt x="1444396" y="50800"/>
                  </a:lnTo>
                  <a:close/>
                </a:path>
                <a:path w="3064509" h="114300">
                  <a:moveTo>
                    <a:pt x="1564043" y="50800"/>
                  </a:moveTo>
                  <a:lnTo>
                    <a:pt x="1500200" y="50800"/>
                  </a:lnTo>
                  <a:lnTo>
                    <a:pt x="1500200" y="114300"/>
                  </a:lnTo>
                  <a:lnTo>
                    <a:pt x="1564043" y="114300"/>
                  </a:lnTo>
                  <a:lnTo>
                    <a:pt x="1564043" y="50800"/>
                  </a:lnTo>
                  <a:close/>
                </a:path>
                <a:path w="3064509" h="114300">
                  <a:moveTo>
                    <a:pt x="1675841" y="50800"/>
                  </a:moveTo>
                  <a:lnTo>
                    <a:pt x="1619948" y="50800"/>
                  </a:lnTo>
                  <a:lnTo>
                    <a:pt x="1619948" y="114300"/>
                  </a:lnTo>
                  <a:lnTo>
                    <a:pt x="1675841" y="114300"/>
                  </a:lnTo>
                  <a:lnTo>
                    <a:pt x="1675841" y="50800"/>
                  </a:lnTo>
                  <a:close/>
                </a:path>
                <a:path w="3064509" h="114300">
                  <a:moveTo>
                    <a:pt x="1907552" y="50800"/>
                  </a:moveTo>
                  <a:lnTo>
                    <a:pt x="1731924" y="50800"/>
                  </a:lnTo>
                  <a:lnTo>
                    <a:pt x="1731924" y="114300"/>
                  </a:lnTo>
                  <a:lnTo>
                    <a:pt x="1907552" y="114300"/>
                  </a:lnTo>
                  <a:lnTo>
                    <a:pt x="1907552" y="50800"/>
                  </a:lnTo>
                  <a:close/>
                </a:path>
                <a:path w="3064509" h="114300">
                  <a:moveTo>
                    <a:pt x="2026945" y="50800"/>
                  </a:moveTo>
                  <a:lnTo>
                    <a:pt x="1963102" y="50800"/>
                  </a:lnTo>
                  <a:lnTo>
                    <a:pt x="1963102" y="114300"/>
                  </a:lnTo>
                  <a:lnTo>
                    <a:pt x="2026945" y="114300"/>
                  </a:lnTo>
                  <a:lnTo>
                    <a:pt x="2026945" y="50800"/>
                  </a:lnTo>
                  <a:close/>
                </a:path>
                <a:path w="3064509" h="114300">
                  <a:moveTo>
                    <a:pt x="2138730" y="50800"/>
                  </a:moveTo>
                  <a:lnTo>
                    <a:pt x="2082838" y="50800"/>
                  </a:lnTo>
                  <a:lnTo>
                    <a:pt x="2082838" y="114300"/>
                  </a:lnTo>
                  <a:lnTo>
                    <a:pt x="2138730" y="114300"/>
                  </a:lnTo>
                  <a:lnTo>
                    <a:pt x="2138730" y="50800"/>
                  </a:lnTo>
                  <a:close/>
                </a:path>
                <a:path w="3064509" h="114300">
                  <a:moveTo>
                    <a:pt x="2258390" y="50800"/>
                  </a:moveTo>
                  <a:lnTo>
                    <a:pt x="2194547" y="50800"/>
                  </a:lnTo>
                  <a:lnTo>
                    <a:pt x="2194547" y="114300"/>
                  </a:lnTo>
                  <a:lnTo>
                    <a:pt x="2258390" y="114300"/>
                  </a:lnTo>
                  <a:lnTo>
                    <a:pt x="2258390" y="50800"/>
                  </a:lnTo>
                  <a:close/>
                </a:path>
                <a:path w="3064509" h="114300">
                  <a:moveTo>
                    <a:pt x="2370099" y="50800"/>
                  </a:moveTo>
                  <a:lnTo>
                    <a:pt x="2314283" y="50800"/>
                  </a:lnTo>
                  <a:lnTo>
                    <a:pt x="2314283" y="0"/>
                  </a:lnTo>
                  <a:lnTo>
                    <a:pt x="2258390" y="0"/>
                  </a:lnTo>
                  <a:lnTo>
                    <a:pt x="2258390" y="50800"/>
                  </a:lnTo>
                  <a:lnTo>
                    <a:pt x="2314194" y="50800"/>
                  </a:lnTo>
                  <a:lnTo>
                    <a:pt x="2314194" y="114300"/>
                  </a:lnTo>
                  <a:lnTo>
                    <a:pt x="2370099" y="114300"/>
                  </a:lnTo>
                  <a:lnTo>
                    <a:pt x="2370099" y="50800"/>
                  </a:lnTo>
                  <a:close/>
                </a:path>
                <a:path w="3064509" h="114300">
                  <a:moveTo>
                    <a:pt x="2545638" y="0"/>
                  </a:moveTo>
                  <a:lnTo>
                    <a:pt x="2489746" y="0"/>
                  </a:lnTo>
                  <a:lnTo>
                    <a:pt x="2489746" y="50800"/>
                  </a:lnTo>
                  <a:lnTo>
                    <a:pt x="2425992" y="50800"/>
                  </a:lnTo>
                  <a:lnTo>
                    <a:pt x="2425992" y="114300"/>
                  </a:lnTo>
                  <a:lnTo>
                    <a:pt x="2489835" y="114300"/>
                  </a:lnTo>
                  <a:lnTo>
                    <a:pt x="2489835" y="50800"/>
                  </a:lnTo>
                  <a:lnTo>
                    <a:pt x="2545638" y="50800"/>
                  </a:lnTo>
                  <a:lnTo>
                    <a:pt x="2545638" y="0"/>
                  </a:lnTo>
                  <a:close/>
                </a:path>
                <a:path w="3064509" h="114300">
                  <a:moveTo>
                    <a:pt x="2601544" y="50800"/>
                  </a:moveTo>
                  <a:lnTo>
                    <a:pt x="2545638" y="50800"/>
                  </a:lnTo>
                  <a:lnTo>
                    <a:pt x="2545638" y="114300"/>
                  </a:lnTo>
                  <a:lnTo>
                    <a:pt x="2601544" y="114300"/>
                  </a:lnTo>
                  <a:lnTo>
                    <a:pt x="2601544" y="50800"/>
                  </a:lnTo>
                  <a:close/>
                </a:path>
                <a:path w="3064509" h="114300">
                  <a:moveTo>
                    <a:pt x="2721191" y="50800"/>
                  </a:moveTo>
                  <a:lnTo>
                    <a:pt x="2657348" y="50800"/>
                  </a:lnTo>
                  <a:lnTo>
                    <a:pt x="2657348" y="114300"/>
                  </a:lnTo>
                  <a:lnTo>
                    <a:pt x="2721191" y="114300"/>
                  </a:lnTo>
                  <a:lnTo>
                    <a:pt x="2721191" y="50800"/>
                  </a:lnTo>
                  <a:close/>
                </a:path>
                <a:path w="3064509" h="114300">
                  <a:moveTo>
                    <a:pt x="2777096" y="0"/>
                  </a:moveTo>
                  <a:lnTo>
                    <a:pt x="2721191" y="0"/>
                  </a:lnTo>
                  <a:lnTo>
                    <a:pt x="2721191" y="50800"/>
                  </a:lnTo>
                  <a:lnTo>
                    <a:pt x="2777096" y="50800"/>
                  </a:lnTo>
                  <a:lnTo>
                    <a:pt x="2777096" y="0"/>
                  </a:lnTo>
                  <a:close/>
                </a:path>
                <a:path w="3064509" h="114300">
                  <a:moveTo>
                    <a:pt x="2832989" y="50800"/>
                  </a:moveTo>
                  <a:lnTo>
                    <a:pt x="2777096" y="50800"/>
                  </a:lnTo>
                  <a:lnTo>
                    <a:pt x="2777096" y="114300"/>
                  </a:lnTo>
                  <a:lnTo>
                    <a:pt x="2832989" y="114300"/>
                  </a:lnTo>
                  <a:lnTo>
                    <a:pt x="2832989" y="50800"/>
                  </a:lnTo>
                  <a:close/>
                </a:path>
                <a:path w="3064509" h="114300">
                  <a:moveTo>
                    <a:pt x="2952635" y="50800"/>
                  </a:moveTo>
                  <a:lnTo>
                    <a:pt x="2888792" y="50800"/>
                  </a:lnTo>
                  <a:lnTo>
                    <a:pt x="2888792" y="114300"/>
                  </a:lnTo>
                  <a:lnTo>
                    <a:pt x="2952635" y="114300"/>
                  </a:lnTo>
                  <a:lnTo>
                    <a:pt x="2952635" y="50800"/>
                  </a:lnTo>
                  <a:close/>
                </a:path>
                <a:path w="3064509" h="114300">
                  <a:moveTo>
                    <a:pt x="3064345" y="50800"/>
                  </a:moveTo>
                  <a:lnTo>
                    <a:pt x="3008541" y="50800"/>
                  </a:lnTo>
                  <a:lnTo>
                    <a:pt x="3008541" y="0"/>
                  </a:lnTo>
                  <a:lnTo>
                    <a:pt x="2952635" y="0"/>
                  </a:lnTo>
                  <a:lnTo>
                    <a:pt x="2952635" y="50800"/>
                  </a:lnTo>
                  <a:lnTo>
                    <a:pt x="3008452" y="50800"/>
                  </a:lnTo>
                  <a:lnTo>
                    <a:pt x="3008452" y="114300"/>
                  </a:lnTo>
                  <a:lnTo>
                    <a:pt x="3064345" y="114300"/>
                  </a:lnTo>
                  <a:lnTo>
                    <a:pt x="3064345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238018" y="2470909"/>
              <a:ext cx="2138680" cy="0"/>
            </a:xfrm>
            <a:custGeom>
              <a:avLst/>
              <a:gdLst/>
              <a:ahLst/>
              <a:cxnLst/>
              <a:rect l="l" t="t" r="r" b="b"/>
              <a:pathLst>
                <a:path w="2138680">
                  <a:moveTo>
                    <a:pt x="0" y="0"/>
                  </a:moveTo>
                  <a:lnTo>
                    <a:pt x="2138652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182120" y="2331211"/>
              <a:ext cx="3064510" cy="114300"/>
            </a:xfrm>
            <a:custGeom>
              <a:avLst/>
              <a:gdLst/>
              <a:ahLst/>
              <a:cxnLst/>
              <a:rect l="l" t="t" r="r" b="b"/>
              <a:pathLst>
                <a:path w="3064509" h="114300">
                  <a:moveTo>
                    <a:pt x="638086" y="50800"/>
                  </a:moveTo>
                  <a:lnTo>
                    <a:pt x="0" y="50800"/>
                  </a:lnTo>
                  <a:lnTo>
                    <a:pt x="0" y="114300"/>
                  </a:lnTo>
                  <a:lnTo>
                    <a:pt x="638086" y="114300"/>
                  </a:lnTo>
                  <a:lnTo>
                    <a:pt x="638086" y="50800"/>
                  </a:lnTo>
                  <a:close/>
                </a:path>
                <a:path w="3064509" h="114300">
                  <a:moveTo>
                    <a:pt x="869886" y="50800"/>
                  </a:moveTo>
                  <a:lnTo>
                    <a:pt x="694245" y="50800"/>
                  </a:lnTo>
                  <a:lnTo>
                    <a:pt x="694245" y="114300"/>
                  </a:lnTo>
                  <a:lnTo>
                    <a:pt x="869886" y="114300"/>
                  </a:lnTo>
                  <a:lnTo>
                    <a:pt x="869886" y="50800"/>
                  </a:lnTo>
                  <a:close/>
                </a:path>
                <a:path w="3064509" h="114300">
                  <a:moveTo>
                    <a:pt x="1101242" y="50800"/>
                  </a:moveTo>
                  <a:lnTo>
                    <a:pt x="925601" y="50800"/>
                  </a:lnTo>
                  <a:lnTo>
                    <a:pt x="925601" y="114300"/>
                  </a:lnTo>
                  <a:lnTo>
                    <a:pt x="1101242" y="114300"/>
                  </a:lnTo>
                  <a:lnTo>
                    <a:pt x="1101242" y="50800"/>
                  </a:lnTo>
                  <a:close/>
                </a:path>
                <a:path w="3064509" h="114300">
                  <a:moveTo>
                    <a:pt x="1332687" y="50800"/>
                  </a:moveTo>
                  <a:lnTo>
                    <a:pt x="1157046" y="50800"/>
                  </a:lnTo>
                  <a:lnTo>
                    <a:pt x="1157046" y="114300"/>
                  </a:lnTo>
                  <a:lnTo>
                    <a:pt x="1332687" y="114300"/>
                  </a:lnTo>
                  <a:lnTo>
                    <a:pt x="1332687" y="50800"/>
                  </a:lnTo>
                  <a:close/>
                </a:path>
                <a:path w="3064509" h="114300">
                  <a:moveTo>
                    <a:pt x="1564132" y="50800"/>
                  </a:moveTo>
                  <a:lnTo>
                    <a:pt x="1388503" y="50800"/>
                  </a:lnTo>
                  <a:lnTo>
                    <a:pt x="1388503" y="114300"/>
                  </a:lnTo>
                  <a:lnTo>
                    <a:pt x="1564132" y="114300"/>
                  </a:lnTo>
                  <a:lnTo>
                    <a:pt x="1564132" y="50800"/>
                  </a:lnTo>
                  <a:close/>
                </a:path>
                <a:path w="3064509" h="114300">
                  <a:moveTo>
                    <a:pt x="1795589" y="50800"/>
                  </a:moveTo>
                  <a:lnTo>
                    <a:pt x="1619948" y="50800"/>
                  </a:lnTo>
                  <a:lnTo>
                    <a:pt x="1619948" y="114300"/>
                  </a:lnTo>
                  <a:lnTo>
                    <a:pt x="1795589" y="114300"/>
                  </a:lnTo>
                  <a:lnTo>
                    <a:pt x="1795589" y="50800"/>
                  </a:lnTo>
                  <a:close/>
                </a:path>
                <a:path w="3064509" h="114300">
                  <a:moveTo>
                    <a:pt x="2026945" y="50800"/>
                  </a:moveTo>
                  <a:lnTo>
                    <a:pt x="1851304" y="50800"/>
                  </a:lnTo>
                  <a:lnTo>
                    <a:pt x="1851304" y="114300"/>
                  </a:lnTo>
                  <a:lnTo>
                    <a:pt x="2026945" y="114300"/>
                  </a:lnTo>
                  <a:lnTo>
                    <a:pt x="2026945" y="50800"/>
                  </a:lnTo>
                  <a:close/>
                </a:path>
                <a:path w="3064509" h="114300">
                  <a:moveTo>
                    <a:pt x="2138730" y="50800"/>
                  </a:moveTo>
                  <a:lnTo>
                    <a:pt x="2082838" y="50800"/>
                  </a:lnTo>
                  <a:lnTo>
                    <a:pt x="2082838" y="114300"/>
                  </a:lnTo>
                  <a:lnTo>
                    <a:pt x="2138730" y="114300"/>
                  </a:lnTo>
                  <a:lnTo>
                    <a:pt x="2138730" y="50800"/>
                  </a:lnTo>
                  <a:close/>
                </a:path>
                <a:path w="3064509" h="114300">
                  <a:moveTo>
                    <a:pt x="2258390" y="50800"/>
                  </a:moveTo>
                  <a:lnTo>
                    <a:pt x="2194547" y="50800"/>
                  </a:lnTo>
                  <a:lnTo>
                    <a:pt x="2194547" y="114300"/>
                  </a:lnTo>
                  <a:lnTo>
                    <a:pt x="2258390" y="114300"/>
                  </a:lnTo>
                  <a:lnTo>
                    <a:pt x="2258390" y="50800"/>
                  </a:lnTo>
                  <a:close/>
                </a:path>
                <a:path w="3064509" h="114300">
                  <a:moveTo>
                    <a:pt x="2370099" y="50800"/>
                  </a:moveTo>
                  <a:lnTo>
                    <a:pt x="2314283" y="50800"/>
                  </a:lnTo>
                  <a:lnTo>
                    <a:pt x="2314283" y="0"/>
                  </a:lnTo>
                  <a:lnTo>
                    <a:pt x="2258390" y="0"/>
                  </a:lnTo>
                  <a:lnTo>
                    <a:pt x="2258390" y="50800"/>
                  </a:lnTo>
                  <a:lnTo>
                    <a:pt x="2314194" y="50800"/>
                  </a:lnTo>
                  <a:lnTo>
                    <a:pt x="2314194" y="114300"/>
                  </a:lnTo>
                  <a:lnTo>
                    <a:pt x="2370099" y="114300"/>
                  </a:lnTo>
                  <a:lnTo>
                    <a:pt x="2370099" y="50800"/>
                  </a:lnTo>
                  <a:close/>
                </a:path>
                <a:path w="3064509" h="114300">
                  <a:moveTo>
                    <a:pt x="2545638" y="0"/>
                  </a:moveTo>
                  <a:lnTo>
                    <a:pt x="2489746" y="0"/>
                  </a:lnTo>
                  <a:lnTo>
                    <a:pt x="2489746" y="50800"/>
                  </a:lnTo>
                  <a:lnTo>
                    <a:pt x="2425992" y="50800"/>
                  </a:lnTo>
                  <a:lnTo>
                    <a:pt x="2425992" y="114300"/>
                  </a:lnTo>
                  <a:lnTo>
                    <a:pt x="2489835" y="114300"/>
                  </a:lnTo>
                  <a:lnTo>
                    <a:pt x="2489835" y="50800"/>
                  </a:lnTo>
                  <a:lnTo>
                    <a:pt x="2545638" y="50800"/>
                  </a:lnTo>
                  <a:lnTo>
                    <a:pt x="2545638" y="0"/>
                  </a:lnTo>
                  <a:close/>
                </a:path>
                <a:path w="3064509" h="114300">
                  <a:moveTo>
                    <a:pt x="2657348" y="0"/>
                  </a:moveTo>
                  <a:lnTo>
                    <a:pt x="2601455" y="0"/>
                  </a:lnTo>
                  <a:lnTo>
                    <a:pt x="2601455" y="50800"/>
                  </a:lnTo>
                  <a:lnTo>
                    <a:pt x="2545638" y="50800"/>
                  </a:lnTo>
                  <a:lnTo>
                    <a:pt x="2545638" y="114300"/>
                  </a:lnTo>
                  <a:lnTo>
                    <a:pt x="2601544" y="114300"/>
                  </a:lnTo>
                  <a:lnTo>
                    <a:pt x="2601544" y="50800"/>
                  </a:lnTo>
                  <a:lnTo>
                    <a:pt x="2657348" y="50800"/>
                  </a:lnTo>
                  <a:lnTo>
                    <a:pt x="2657348" y="0"/>
                  </a:lnTo>
                  <a:close/>
                </a:path>
                <a:path w="3064509" h="114300">
                  <a:moveTo>
                    <a:pt x="2721191" y="50800"/>
                  </a:moveTo>
                  <a:lnTo>
                    <a:pt x="2657348" y="50800"/>
                  </a:lnTo>
                  <a:lnTo>
                    <a:pt x="2657348" y="114300"/>
                  </a:lnTo>
                  <a:lnTo>
                    <a:pt x="2721191" y="114300"/>
                  </a:lnTo>
                  <a:lnTo>
                    <a:pt x="2721191" y="50800"/>
                  </a:lnTo>
                  <a:close/>
                </a:path>
                <a:path w="3064509" h="114300">
                  <a:moveTo>
                    <a:pt x="2777096" y="0"/>
                  </a:moveTo>
                  <a:lnTo>
                    <a:pt x="2721191" y="0"/>
                  </a:lnTo>
                  <a:lnTo>
                    <a:pt x="2721191" y="50800"/>
                  </a:lnTo>
                  <a:lnTo>
                    <a:pt x="2777096" y="50800"/>
                  </a:lnTo>
                  <a:lnTo>
                    <a:pt x="2777096" y="0"/>
                  </a:lnTo>
                  <a:close/>
                </a:path>
                <a:path w="3064509" h="114300">
                  <a:moveTo>
                    <a:pt x="2832989" y="50800"/>
                  </a:moveTo>
                  <a:lnTo>
                    <a:pt x="2777096" y="50800"/>
                  </a:lnTo>
                  <a:lnTo>
                    <a:pt x="2777096" y="114300"/>
                  </a:lnTo>
                  <a:lnTo>
                    <a:pt x="2832989" y="114300"/>
                  </a:lnTo>
                  <a:lnTo>
                    <a:pt x="2832989" y="50800"/>
                  </a:lnTo>
                  <a:close/>
                </a:path>
                <a:path w="3064509" h="114300">
                  <a:moveTo>
                    <a:pt x="2952635" y="50800"/>
                  </a:moveTo>
                  <a:lnTo>
                    <a:pt x="2888881" y="50800"/>
                  </a:lnTo>
                  <a:lnTo>
                    <a:pt x="2888881" y="0"/>
                  </a:lnTo>
                  <a:lnTo>
                    <a:pt x="2832989" y="0"/>
                  </a:lnTo>
                  <a:lnTo>
                    <a:pt x="2832989" y="50800"/>
                  </a:lnTo>
                  <a:lnTo>
                    <a:pt x="2888792" y="50800"/>
                  </a:lnTo>
                  <a:lnTo>
                    <a:pt x="2888792" y="114300"/>
                  </a:lnTo>
                  <a:lnTo>
                    <a:pt x="2952635" y="114300"/>
                  </a:lnTo>
                  <a:lnTo>
                    <a:pt x="2952635" y="50800"/>
                  </a:lnTo>
                  <a:close/>
                </a:path>
                <a:path w="3064509" h="114300">
                  <a:moveTo>
                    <a:pt x="3064345" y="50800"/>
                  </a:moveTo>
                  <a:lnTo>
                    <a:pt x="3008452" y="50800"/>
                  </a:lnTo>
                  <a:lnTo>
                    <a:pt x="3008452" y="114300"/>
                  </a:lnTo>
                  <a:lnTo>
                    <a:pt x="3064345" y="114300"/>
                  </a:lnTo>
                  <a:lnTo>
                    <a:pt x="3064345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357670" y="2356609"/>
              <a:ext cx="2019300" cy="0"/>
            </a:xfrm>
            <a:custGeom>
              <a:avLst/>
              <a:gdLst/>
              <a:ahLst/>
              <a:cxnLst/>
              <a:rect l="l" t="t" r="r" b="b"/>
              <a:pathLst>
                <a:path w="2019300">
                  <a:moveTo>
                    <a:pt x="0" y="0"/>
                  </a:moveTo>
                  <a:lnTo>
                    <a:pt x="2019000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293816" y="2102611"/>
              <a:ext cx="2952750" cy="228600"/>
            </a:xfrm>
            <a:custGeom>
              <a:avLst/>
              <a:gdLst/>
              <a:ahLst/>
              <a:cxnLst/>
              <a:rect l="l" t="t" r="r" b="b"/>
              <a:pathLst>
                <a:path w="2952750" h="228600">
                  <a:moveTo>
                    <a:pt x="175552" y="165100"/>
                  </a:moveTo>
                  <a:lnTo>
                    <a:pt x="0" y="165100"/>
                  </a:lnTo>
                  <a:lnTo>
                    <a:pt x="0" y="228600"/>
                  </a:lnTo>
                  <a:lnTo>
                    <a:pt x="175552" y="228600"/>
                  </a:lnTo>
                  <a:lnTo>
                    <a:pt x="175552" y="165100"/>
                  </a:lnTo>
                  <a:close/>
                </a:path>
                <a:path w="2952750" h="228600">
                  <a:moveTo>
                    <a:pt x="1915248" y="165100"/>
                  </a:moveTo>
                  <a:lnTo>
                    <a:pt x="1851406" y="165100"/>
                  </a:lnTo>
                  <a:lnTo>
                    <a:pt x="1851406" y="228600"/>
                  </a:lnTo>
                  <a:lnTo>
                    <a:pt x="1915248" y="228600"/>
                  </a:lnTo>
                  <a:lnTo>
                    <a:pt x="1915248" y="165100"/>
                  </a:lnTo>
                  <a:close/>
                </a:path>
                <a:path w="2952750" h="228600">
                  <a:moveTo>
                    <a:pt x="1915248" y="50825"/>
                  </a:moveTo>
                  <a:lnTo>
                    <a:pt x="1795500" y="50825"/>
                  </a:lnTo>
                  <a:lnTo>
                    <a:pt x="1795500" y="101600"/>
                  </a:lnTo>
                  <a:lnTo>
                    <a:pt x="1795500" y="165100"/>
                  </a:lnTo>
                  <a:lnTo>
                    <a:pt x="1739696" y="165100"/>
                  </a:lnTo>
                  <a:lnTo>
                    <a:pt x="1739696" y="101600"/>
                  </a:lnTo>
                  <a:lnTo>
                    <a:pt x="1795500" y="101600"/>
                  </a:lnTo>
                  <a:lnTo>
                    <a:pt x="1795500" y="50825"/>
                  </a:lnTo>
                  <a:lnTo>
                    <a:pt x="1739607" y="50825"/>
                  </a:lnTo>
                  <a:lnTo>
                    <a:pt x="1739607" y="101600"/>
                  </a:lnTo>
                  <a:lnTo>
                    <a:pt x="1684070" y="101600"/>
                  </a:lnTo>
                  <a:lnTo>
                    <a:pt x="1684070" y="50825"/>
                  </a:lnTo>
                  <a:lnTo>
                    <a:pt x="1683804" y="50825"/>
                  </a:lnTo>
                  <a:lnTo>
                    <a:pt x="1683804" y="101600"/>
                  </a:lnTo>
                  <a:lnTo>
                    <a:pt x="1683804" y="165100"/>
                  </a:lnTo>
                  <a:lnTo>
                    <a:pt x="1620227" y="165100"/>
                  </a:lnTo>
                  <a:lnTo>
                    <a:pt x="1620227" y="101600"/>
                  </a:lnTo>
                  <a:lnTo>
                    <a:pt x="1683804" y="101600"/>
                  </a:lnTo>
                  <a:lnTo>
                    <a:pt x="1683804" y="50825"/>
                  </a:lnTo>
                  <a:lnTo>
                    <a:pt x="231444" y="50825"/>
                  </a:lnTo>
                  <a:lnTo>
                    <a:pt x="231444" y="101600"/>
                  </a:lnTo>
                  <a:lnTo>
                    <a:pt x="295300" y="101600"/>
                  </a:lnTo>
                  <a:lnTo>
                    <a:pt x="295300" y="165100"/>
                  </a:lnTo>
                  <a:lnTo>
                    <a:pt x="231444" y="165100"/>
                  </a:lnTo>
                  <a:lnTo>
                    <a:pt x="231444" y="228600"/>
                  </a:lnTo>
                  <a:lnTo>
                    <a:pt x="406641" y="228600"/>
                  </a:lnTo>
                  <a:lnTo>
                    <a:pt x="406641" y="165100"/>
                  </a:lnTo>
                  <a:lnTo>
                    <a:pt x="350748" y="165100"/>
                  </a:lnTo>
                  <a:lnTo>
                    <a:pt x="350748" y="101600"/>
                  </a:lnTo>
                  <a:lnTo>
                    <a:pt x="406641" y="101600"/>
                  </a:lnTo>
                  <a:lnTo>
                    <a:pt x="406641" y="165100"/>
                  </a:lnTo>
                  <a:lnTo>
                    <a:pt x="462546" y="165100"/>
                  </a:lnTo>
                  <a:lnTo>
                    <a:pt x="462546" y="101600"/>
                  </a:lnTo>
                  <a:lnTo>
                    <a:pt x="526389" y="101600"/>
                  </a:lnTo>
                  <a:lnTo>
                    <a:pt x="526389" y="165100"/>
                  </a:lnTo>
                  <a:lnTo>
                    <a:pt x="462546" y="165100"/>
                  </a:lnTo>
                  <a:lnTo>
                    <a:pt x="462546" y="228600"/>
                  </a:lnTo>
                  <a:lnTo>
                    <a:pt x="638175" y="228600"/>
                  </a:lnTo>
                  <a:lnTo>
                    <a:pt x="638175" y="165100"/>
                  </a:lnTo>
                  <a:lnTo>
                    <a:pt x="582282" y="165100"/>
                  </a:lnTo>
                  <a:lnTo>
                    <a:pt x="582282" y="101600"/>
                  </a:lnTo>
                  <a:lnTo>
                    <a:pt x="638175" y="101600"/>
                  </a:lnTo>
                  <a:lnTo>
                    <a:pt x="638175" y="165100"/>
                  </a:lnTo>
                  <a:lnTo>
                    <a:pt x="694080" y="165100"/>
                  </a:lnTo>
                  <a:lnTo>
                    <a:pt x="694080" y="101600"/>
                  </a:lnTo>
                  <a:lnTo>
                    <a:pt x="757923" y="101600"/>
                  </a:lnTo>
                  <a:lnTo>
                    <a:pt x="757923" y="165100"/>
                  </a:lnTo>
                  <a:lnTo>
                    <a:pt x="694080" y="165100"/>
                  </a:lnTo>
                  <a:lnTo>
                    <a:pt x="694080" y="228600"/>
                  </a:lnTo>
                  <a:lnTo>
                    <a:pt x="869721" y="228600"/>
                  </a:lnTo>
                  <a:lnTo>
                    <a:pt x="869721" y="165100"/>
                  </a:lnTo>
                  <a:lnTo>
                    <a:pt x="813816" y="165100"/>
                  </a:lnTo>
                  <a:lnTo>
                    <a:pt x="813816" y="101600"/>
                  </a:lnTo>
                  <a:lnTo>
                    <a:pt x="869721" y="101600"/>
                  </a:lnTo>
                  <a:lnTo>
                    <a:pt x="869721" y="165100"/>
                  </a:lnTo>
                  <a:lnTo>
                    <a:pt x="925614" y="165100"/>
                  </a:lnTo>
                  <a:lnTo>
                    <a:pt x="925614" y="101600"/>
                  </a:lnTo>
                  <a:lnTo>
                    <a:pt x="989457" y="101600"/>
                  </a:lnTo>
                  <a:lnTo>
                    <a:pt x="989457" y="165100"/>
                  </a:lnTo>
                  <a:lnTo>
                    <a:pt x="925614" y="165100"/>
                  </a:lnTo>
                  <a:lnTo>
                    <a:pt x="925614" y="228600"/>
                  </a:lnTo>
                  <a:lnTo>
                    <a:pt x="1101255" y="228600"/>
                  </a:lnTo>
                  <a:lnTo>
                    <a:pt x="1101255" y="165100"/>
                  </a:lnTo>
                  <a:lnTo>
                    <a:pt x="1045349" y="165100"/>
                  </a:lnTo>
                  <a:lnTo>
                    <a:pt x="1045349" y="101600"/>
                  </a:lnTo>
                  <a:lnTo>
                    <a:pt x="1101255" y="101600"/>
                  </a:lnTo>
                  <a:lnTo>
                    <a:pt x="1101255" y="165100"/>
                  </a:lnTo>
                  <a:lnTo>
                    <a:pt x="1157147" y="165100"/>
                  </a:lnTo>
                  <a:lnTo>
                    <a:pt x="1157147" y="101600"/>
                  </a:lnTo>
                  <a:lnTo>
                    <a:pt x="1220990" y="101600"/>
                  </a:lnTo>
                  <a:lnTo>
                    <a:pt x="1220990" y="165100"/>
                  </a:lnTo>
                  <a:lnTo>
                    <a:pt x="1157147" y="165100"/>
                  </a:lnTo>
                  <a:lnTo>
                    <a:pt x="1157147" y="228600"/>
                  </a:lnTo>
                  <a:lnTo>
                    <a:pt x="1332788" y="228600"/>
                  </a:lnTo>
                  <a:lnTo>
                    <a:pt x="1332788" y="165100"/>
                  </a:lnTo>
                  <a:lnTo>
                    <a:pt x="1276896" y="165100"/>
                  </a:lnTo>
                  <a:lnTo>
                    <a:pt x="1276896" y="101600"/>
                  </a:lnTo>
                  <a:lnTo>
                    <a:pt x="1332788" y="101600"/>
                  </a:lnTo>
                  <a:lnTo>
                    <a:pt x="1332788" y="165100"/>
                  </a:lnTo>
                  <a:lnTo>
                    <a:pt x="1388681" y="165100"/>
                  </a:lnTo>
                  <a:lnTo>
                    <a:pt x="1388681" y="101600"/>
                  </a:lnTo>
                  <a:lnTo>
                    <a:pt x="1452537" y="101600"/>
                  </a:lnTo>
                  <a:lnTo>
                    <a:pt x="1452537" y="165100"/>
                  </a:lnTo>
                  <a:lnTo>
                    <a:pt x="1388681" y="165100"/>
                  </a:lnTo>
                  <a:lnTo>
                    <a:pt x="1388681" y="228600"/>
                  </a:lnTo>
                  <a:lnTo>
                    <a:pt x="1564322" y="228600"/>
                  </a:lnTo>
                  <a:lnTo>
                    <a:pt x="1564322" y="165100"/>
                  </a:lnTo>
                  <a:lnTo>
                    <a:pt x="1508429" y="165100"/>
                  </a:lnTo>
                  <a:lnTo>
                    <a:pt x="1508429" y="101600"/>
                  </a:lnTo>
                  <a:lnTo>
                    <a:pt x="1564322" y="101600"/>
                  </a:lnTo>
                  <a:lnTo>
                    <a:pt x="1564322" y="165100"/>
                  </a:lnTo>
                  <a:lnTo>
                    <a:pt x="1619948" y="165100"/>
                  </a:lnTo>
                  <a:lnTo>
                    <a:pt x="1619948" y="228600"/>
                  </a:lnTo>
                  <a:lnTo>
                    <a:pt x="1795589" y="228600"/>
                  </a:lnTo>
                  <a:lnTo>
                    <a:pt x="1795589" y="165100"/>
                  </a:lnTo>
                  <a:lnTo>
                    <a:pt x="1851406" y="165100"/>
                  </a:lnTo>
                  <a:lnTo>
                    <a:pt x="1851406" y="101600"/>
                  </a:lnTo>
                  <a:lnTo>
                    <a:pt x="1915248" y="101600"/>
                  </a:lnTo>
                  <a:lnTo>
                    <a:pt x="1915248" y="50825"/>
                  </a:lnTo>
                  <a:close/>
                </a:path>
                <a:path w="2952750" h="228600">
                  <a:moveTo>
                    <a:pt x="2026945" y="165100"/>
                  </a:moveTo>
                  <a:lnTo>
                    <a:pt x="1971141" y="165100"/>
                  </a:lnTo>
                  <a:lnTo>
                    <a:pt x="1971141" y="101600"/>
                  </a:lnTo>
                  <a:lnTo>
                    <a:pt x="1915248" y="101600"/>
                  </a:lnTo>
                  <a:lnTo>
                    <a:pt x="1915248" y="165100"/>
                  </a:lnTo>
                  <a:lnTo>
                    <a:pt x="1971052" y="165100"/>
                  </a:lnTo>
                  <a:lnTo>
                    <a:pt x="1971052" y="228600"/>
                  </a:lnTo>
                  <a:lnTo>
                    <a:pt x="2026945" y="228600"/>
                  </a:lnTo>
                  <a:lnTo>
                    <a:pt x="2026945" y="165100"/>
                  </a:lnTo>
                  <a:close/>
                </a:path>
                <a:path w="2952750" h="228600">
                  <a:moveTo>
                    <a:pt x="2027034" y="50825"/>
                  </a:moveTo>
                  <a:lnTo>
                    <a:pt x="1971141" y="50825"/>
                  </a:lnTo>
                  <a:lnTo>
                    <a:pt x="1971141" y="101600"/>
                  </a:lnTo>
                  <a:lnTo>
                    <a:pt x="2027034" y="101600"/>
                  </a:lnTo>
                  <a:lnTo>
                    <a:pt x="2027034" y="50825"/>
                  </a:lnTo>
                  <a:close/>
                </a:path>
                <a:path w="2952750" h="228600">
                  <a:moveTo>
                    <a:pt x="2146693" y="165100"/>
                  </a:moveTo>
                  <a:lnTo>
                    <a:pt x="2082850" y="165100"/>
                  </a:lnTo>
                  <a:lnTo>
                    <a:pt x="2082850" y="228600"/>
                  </a:lnTo>
                  <a:lnTo>
                    <a:pt x="2146693" y="228600"/>
                  </a:lnTo>
                  <a:lnTo>
                    <a:pt x="2146693" y="165100"/>
                  </a:lnTo>
                  <a:close/>
                </a:path>
                <a:path w="2952750" h="228600">
                  <a:moveTo>
                    <a:pt x="2146693" y="50825"/>
                  </a:moveTo>
                  <a:lnTo>
                    <a:pt x="2082850" y="50825"/>
                  </a:lnTo>
                  <a:lnTo>
                    <a:pt x="2082850" y="101600"/>
                  </a:lnTo>
                  <a:lnTo>
                    <a:pt x="2146693" y="101600"/>
                  </a:lnTo>
                  <a:lnTo>
                    <a:pt x="2146693" y="50825"/>
                  </a:lnTo>
                  <a:close/>
                </a:path>
                <a:path w="2952750" h="228600">
                  <a:moveTo>
                    <a:pt x="2258403" y="50825"/>
                  </a:moveTo>
                  <a:lnTo>
                    <a:pt x="2202497" y="50825"/>
                  </a:lnTo>
                  <a:lnTo>
                    <a:pt x="2202497" y="101600"/>
                  </a:lnTo>
                  <a:lnTo>
                    <a:pt x="2146693" y="101600"/>
                  </a:lnTo>
                  <a:lnTo>
                    <a:pt x="2146693" y="165100"/>
                  </a:lnTo>
                  <a:lnTo>
                    <a:pt x="2202497" y="165100"/>
                  </a:lnTo>
                  <a:lnTo>
                    <a:pt x="2202497" y="228600"/>
                  </a:lnTo>
                  <a:lnTo>
                    <a:pt x="2258403" y="228600"/>
                  </a:lnTo>
                  <a:lnTo>
                    <a:pt x="2258403" y="165100"/>
                  </a:lnTo>
                  <a:lnTo>
                    <a:pt x="2202586" y="165100"/>
                  </a:lnTo>
                  <a:lnTo>
                    <a:pt x="2202586" y="101600"/>
                  </a:lnTo>
                  <a:lnTo>
                    <a:pt x="2258403" y="101600"/>
                  </a:lnTo>
                  <a:lnTo>
                    <a:pt x="2258403" y="50825"/>
                  </a:lnTo>
                  <a:close/>
                </a:path>
                <a:path w="2952750" h="228600">
                  <a:moveTo>
                    <a:pt x="2314295" y="0"/>
                  </a:moveTo>
                  <a:lnTo>
                    <a:pt x="2258403" y="0"/>
                  </a:lnTo>
                  <a:lnTo>
                    <a:pt x="2258403" y="50825"/>
                  </a:lnTo>
                  <a:lnTo>
                    <a:pt x="2314295" y="50825"/>
                  </a:lnTo>
                  <a:lnTo>
                    <a:pt x="2314295" y="0"/>
                  </a:lnTo>
                  <a:close/>
                </a:path>
                <a:path w="2952750" h="228600">
                  <a:moveTo>
                    <a:pt x="2489847" y="165100"/>
                  </a:moveTo>
                  <a:lnTo>
                    <a:pt x="2433942" y="165100"/>
                  </a:lnTo>
                  <a:lnTo>
                    <a:pt x="2433942" y="228600"/>
                  </a:lnTo>
                  <a:lnTo>
                    <a:pt x="2489847" y="228600"/>
                  </a:lnTo>
                  <a:lnTo>
                    <a:pt x="2489847" y="165100"/>
                  </a:lnTo>
                  <a:close/>
                </a:path>
                <a:path w="2952750" h="228600">
                  <a:moveTo>
                    <a:pt x="2609494" y="165100"/>
                  </a:moveTo>
                  <a:lnTo>
                    <a:pt x="2545651" y="165100"/>
                  </a:lnTo>
                  <a:lnTo>
                    <a:pt x="2545651" y="228600"/>
                  </a:lnTo>
                  <a:lnTo>
                    <a:pt x="2609494" y="228600"/>
                  </a:lnTo>
                  <a:lnTo>
                    <a:pt x="2609494" y="165100"/>
                  </a:lnTo>
                  <a:close/>
                </a:path>
                <a:path w="2952750" h="228600">
                  <a:moveTo>
                    <a:pt x="2609494" y="50825"/>
                  </a:moveTo>
                  <a:lnTo>
                    <a:pt x="2545651" y="50825"/>
                  </a:lnTo>
                  <a:lnTo>
                    <a:pt x="2545651" y="0"/>
                  </a:lnTo>
                  <a:lnTo>
                    <a:pt x="2489758" y="0"/>
                  </a:lnTo>
                  <a:lnTo>
                    <a:pt x="2489758" y="50825"/>
                  </a:lnTo>
                  <a:lnTo>
                    <a:pt x="2433853" y="50825"/>
                  </a:lnTo>
                  <a:lnTo>
                    <a:pt x="2433853" y="101600"/>
                  </a:lnTo>
                  <a:lnTo>
                    <a:pt x="2378138" y="101600"/>
                  </a:lnTo>
                  <a:lnTo>
                    <a:pt x="2378138" y="50825"/>
                  </a:lnTo>
                  <a:lnTo>
                    <a:pt x="2314295" y="50825"/>
                  </a:lnTo>
                  <a:lnTo>
                    <a:pt x="2314295" y="101600"/>
                  </a:lnTo>
                  <a:lnTo>
                    <a:pt x="2378049" y="101600"/>
                  </a:lnTo>
                  <a:lnTo>
                    <a:pt x="2378049" y="165100"/>
                  </a:lnTo>
                  <a:lnTo>
                    <a:pt x="2314295" y="165100"/>
                  </a:lnTo>
                  <a:lnTo>
                    <a:pt x="2314295" y="228600"/>
                  </a:lnTo>
                  <a:lnTo>
                    <a:pt x="2378138" y="228600"/>
                  </a:lnTo>
                  <a:lnTo>
                    <a:pt x="2378138" y="165100"/>
                  </a:lnTo>
                  <a:lnTo>
                    <a:pt x="2433942" y="165100"/>
                  </a:lnTo>
                  <a:lnTo>
                    <a:pt x="2433942" y="101600"/>
                  </a:lnTo>
                  <a:lnTo>
                    <a:pt x="2609405" y="101600"/>
                  </a:lnTo>
                  <a:lnTo>
                    <a:pt x="2609494" y="50825"/>
                  </a:lnTo>
                  <a:close/>
                </a:path>
                <a:path w="2952750" h="228600">
                  <a:moveTo>
                    <a:pt x="2665399" y="101600"/>
                  </a:moveTo>
                  <a:lnTo>
                    <a:pt x="2609494" y="101600"/>
                  </a:lnTo>
                  <a:lnTo>
                    <a:pt x="2609494" y="165100"/>
                  </a:lnTo>
                  <a:lnTo>
                    <a:pt x="2665399" y="165100"/>
                  </a:lnTo>
                  <a:lnTo>
                    <a:pt x="2665399" y="101600"/>
                  </a:lnTo>
                  <a:close/>
                </a:path>
                <a:path w="2952750" h="228600">
                  <a:moveTo>
                    <a:pt x="2665399" y="0"/>
                  </a:moveTo>
                  <a:lnTo>
                    <a:pt x="2609494" y="0"/>
                  </a:lnTo>
                  <a:lnTo>
                    <a:pt x="2609494" y="50825"/>
                  </a:lnTo>
                  <a:lnTo>
                    <a:pt x="2665399" y="50825"/>
                  </a:lnTo>
                  <a:lnTo>
                    <a:pt x="2665399" y="0"/>
                  </a:lnTo>
                  <a:close/>
                </a:path>
                <a:path w="2952750" h="228600">
                  <a:moveTo>
                    <a:pt x="2721292" y="165100"/>
                  </a:moveTo>
                  <a:lnTo>
                    <a:pt x="2665399" y="165100"/>
                  </a:lnTo>
                  <a:lnTo>
                    <a:pt x="2665399" y="228600"/>
                  </a:lnTo>
                  <a:lnTo>
                    <a:pt x="2721292" y="228600"/>
                  </a:lnTo>
                  <a:lnTo>
                    <a:pt x="2721292" y="165100"/>
                  </a:lnTo>
                  <a:close/>
                </a:path>
                <a:path w="2952750" h="228600">
                  <a:moveTo>
                    <a:pt x="2777096" y="0"/>
                  </a:moveTo>
                  <a:lnTo>
                    <a:pt x="2721203" y="0"/>
                  </a:lnTo>
                  <a:lnTo>
                    <a:pt x="2721203" y="50825"/>
                  </a:lnTo>
                  <a:lnTo>
                    <a:pt x="2665399" y="50825"/>
                  </a:lnTo>
                  <a:lnTo>
                    <a:pt x="2665399" y="101600"/>
                  </a:lnTo>
                  <a:lnTo>
                    <a:pt x="2721292" y="101600"/>
                  </a:lnTo>
                  <a:lnTo>
                    <a:pt x="2721292" y="50825"/>
                  </a:lnTo>
                  <a:lnTo>
                    <a:pt x="2777096" y="50825"/>
                  </a:lnTo>
                  <a:lnTo>
                    <a:pt x="2777096" y="0"/>
                  </a:lnTo>
                  <a:close/>
                </a:path>
                <a:path w="2952750" h="228600">
                  <a:moveTo>
                    <a:pt x="2840939" y="50825"/>
                  </a:moveTo>
                  <a:lnTo>
                    <a:pt x="2777096" y="50825"/>
                  </a:lnTo>
                  <a:lnTo>
                    <a:pt x="2777096" y="101600"/>
                  </a:lnTo>
                  <a:lnTo>
                    <a:pt x="2721292" y="101600"/>
                  </a:lnTo>
                  <a:lnTo>
                    <a:pt x="2721292" y="165100"/>
                  </a:lnTo>
                  <a:lnTo>
                    <a:pt x="2777096" y="165100"/>
                  </a:lnTo>
                  <a:lnTo>
                    <a:pt x="2777096" y="228600"/>
                  </a:lnTo>
                  <a:lnTo>
                    <a:pt x="2840939" y="228600"/>
                  </a:lnTo>
                  <a:lnTo>
                    <a:pt x="2840939" y="165100"/>
                  </a:lnTo>
                  <a:lnTo>
                    <a:pt x="2777185" y="165100"/>
                  </a:lnTo>
                  <a:lnTo>
                    <a:pt x="2777185" y="101600"/>
                  </a:lnTo>
                  <a:lnTo>
                    <a:pt x="2840939" y="101600"/>
                  </a:lnTo>
                  <a:lnTo>
                    <a:pt x="2840939" y="50825"/>
                  </a:lnTo>
                  <a:close/>
                </a:path>
                <a:path w="2952750" h="228600">
                  <a:moveTo>
                    <a:pt x="2952648" y="50825"/>
                  </a:moveTo>
                  <a:lnTo>
                    <a:pt x="2896844" y="50825"/>
                  </a:lnTo>
                  <a:lnTo>
                    <a:pt x="2896844" y="0"/>
                  </a:lnTo>
                  <a:lnTo>
                    <a:pt x="2840939" y="0"/>
                  </a:lnTo>
                  <a:lnTo>
                    <a:pt x="2840939" y="50825"/>
                  </a:lnTo>
                  <a:lnTo>
                    <a:pt x="2896755" y="50825"/>
                  </a:lnTo>
                  <a:lnTo>
                    <a:pt x="2896755" y="101600"/>
                  </a:lnTo>
                  <a:lnTo>
                    <a:pt x="2840939" y="101600"/>
                  </a:lnTo>
                  <a:lnTo>
                    <a:pt x="2840939" y="165100"/>
                  </a:lnTo>
                  <a:lnTo>
                    <a:pt x="2896755" y="165100"/>
                  </a:lnTo>
                  <a:lnTo>
                    <a:pt x="2896755" y="228600"/>
                  </a:lnTo>
                  <a:lnTo>
                    <a:pt x="2952648" y="228600"/>
                  </a:lnTo>
                  <a:lnTo>
                    <a:pt x="2952648" y="165100"/>
                  </a:lnTo>
                  <a:lnTo>
                    <a:pt x="2896844" y="165100"/>
                  </a:lnTo>
                  <a:lnTo>
                    <a:pt x="2896844" y="101600"/>
                  </a:lnTo>
                  <a:lnTo>
                    <a:pt x="2952648" y="101600"/>
                  </a:lnTo>
                  <a:lnTo>
                    <a:pt x="2952648" y="50825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700822" y="2128019"/>
              <a:ext cx="1795780" cy="0"/>
            </a:xfrm>
            <a:custGeom>
              <a:avLst/>
              <a:gdLst/>
              <a:ahLst/>
              <a:cxnLst/>
              <a:rect l="l" t="t" r="r" b="b"/>
              <a:pathLst>
                <a:path w="1795780">
                  <a:moveTo>
                    <a:pt x="0" y="0"/>
                  </a:moveTo>
                  <a:lnTo>
                    <a:pt x="1795500" y="0"/>
                  </a:lnTo>
                </a:path>
              </a:pathLst>
            </a:custGeom>
            <a:ln w="5082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293727" y="1797811"/>
              <a:ext cx="2841625" cy="356235"/>
            </a:xfrm>
            <a:custGeom>
              <a:avLst/>
              <a:gdLst/>
              <a:ahLst/>
              <a:cxnLst/>
              <a:rect l="l" t="t" r="r" b="b"/>
              <a:pathLst>
                <a:path w="2841625" h="356235">
                  <a:moveTo>
                    <a:pt x="1915337" y="241300"/>
                  </a:moveTo>
                  <a:lnTo>
                    <a:pt x="1851494" y="241300"/>
                  </a:lnTo>
                  <a:lnTo>
                    <a:pt x="1851494" y="304800"/>
                  </a:lnTo>
                  <a:lnTo>
                    <a:pt x="1915337" y="304800"/>
                  </a:lnTo>
                  <a:lnTo>
                    <a:pt x="1915337" y="241300"/>
                  </a:lnTo>
                  <a:close/>
                </a:path>
                <a:path w="2841625" h="356235">
                  <a:moveTo>
                    <a:pt x="1915337" y="127000"/>
                  </a:moveTo>
                  <a:lnTo>
                    <a:pt x="1851494" y="127000"/>
                  </a:lnTo>
                  <a:lnTo>
                    <a:pt x="1851494" y="63500"/>
                  </a:lnTo>
                  <a:lnTo>
                    <a:pt x="1795945" y="63500"/>
                  </a:lnTo>
                  <a:lnTo>
                    <a:pt x="1795945" y="0"/>
                  </a:lnTo>
                  <a:lnTo>
                    <a:pt x="1795589" y="0"/>
                  </a:lnTo>
                  <a:lnTo>
                    <a:pt x="1795589" y="63500"/>
                  </a:lnTo>
                  <a:lnTo>
                    <a:pt x="1795589" y="127000"/>
                  </a:lnTo>
                  <a:lnTo>
                    <a:pt x="1795589" y="177800"/>
                  </a:lnTo>
                  <a:lnTo>
                    <a:pt x="1795589" y="241300"/>
                  </a:lnTo>
                  <a:lnTo>
                    <a:pt x="1739785" y="241300"/>
                  </a:lnTo>
                  <a:lnTo>
                    <a:pt x="1739785" y="177800"/>
                  </a:lnTo>
                  <a:lnTo>
                    <a:pt x="1795589" y="177800"/>
                  </a:lnTo>
                  <a:lnTo>
                    <a:pt x="1795589" y="127000"/>
                  </a:lnTo>
                  <a:lnTo>
                    <a:pt x="1740052" y="127000"/>
                  </a:lnTo>
                  <a:lnTo>
                    <a:pt x="1740052" y="63500"/>
                  </a:lnTo>
                  <a:lnTo>
                    <a:pt x="1795589" y="63500"/>
                  </a:lnTo>
                  <a:lnTo>
                    <a:pt x="1795589" y="0"/>
                  </a:lnTo>
                  <a:lnTo>
                    <a:pt x="1739696" y="0"/>
                  </a:lnTo>
                  <a:lnTo>
                    <a:pt x="1739696" y="127000"/>
                  </a:lnTo>
                  <a:lnTo>
                    <a:pt x="1739696" y="177800"/>
                  </a:lnTo>
                  <a:lnTo>
                    <a:pt x="1684159" y="177800"/>
                  </a:lnTo>
                  <a:lnTo>
                    <a:pt x="1684159" y="127000"/>
                  </a:lnTo>
                  <a:lnTo>
                    <a:pt x="1683893" y="127000"/>
                  </a:lnTo>
                  <a:lnTo>
                    <a:pt x="1683893" y="177800"/>
                  </a:lnTo>
                  <a:lnTo>
                    <a:pt x="1683893" y="241300"/>
                  </a:lnTo>
                  <a:lnTo>
                    <a:pt x="1620316" y="241300"/>
                  </a:lnTo>
                  <a:lnTo>
                    <a:pt x="1620316" y="177800"/>
                  </a:lnTo>
                  <a:lnTo>
                    <a:pt x="1683893" y="177800"/>
                  </a:lnTo>
                  <a:lnTo>
                    <a:pt x="1683893" y="127000"/>
                  </a:lnTo>
                  <a:lnTo>
                    <a:pt x="1620316" y="127000"/>
                  </a:lnTo>
                  <a:lnTo>
                    <a:pt x="1620316" y="63500"/>
                  </a:lnTo>
                  <a:lnTo>
                    <a:pt x="1684159" y="63500"/>
                  </a:lnTo>
                  <a:lnTo>
                    <a:pt x="1684159" y="127000"/>
                  </a:lnTo>
                  <a:lnTo>
                    <a:pt x="1739696" y="127000"/>
                  </a:lnTo>
                  <a:lnTo>
                    <a:pt x="1739696" y="0"/>
                  </a:lnTo>
                  <a:lnTo>
                    <a:pt x="1564233" y="0"/>
                  </a:lnTo>
                  <a:lnTo>
                    <a:pt x="1564233" y="63500"/>
                  </a:lnTo>
                  <a:lnTo>
                    <a:pt x="1564233" y="127000"/>
                  </a:lnTo>
                  <a:lnTo>
                    <a:pt x="1508340" y="127000"/>
                  </a:lnTo>
                  <a:lnTo>
                    <a:pt x="1508340" y="63500"/>
                  </a:lnTo>
                  <a:lnTo>
                    <a:pt x="1564233" y="63500"/>
                  </a:lnTo>
                  <a:lnTo>
                    <a:pt x="1564233" y="0"/>
                  </a:lnTo>
                  <a:lnTo>
                    <a:pt x="1452524" y="0"/>
                  </a:lnTo>
                  <a:lnTo>
                    <a:pt x="1452524" y="63500"/>
                  </a:lnTo>
                  <a:lnTo>
                    <a:pt x="1452524" y="127000"/>
                  </a:lnTo>
                  <a:lnTo>
                    <a:pt x="1452524" y="177800"/>
                  </a:lnTo>
                  <a:lnTo>
                    <a:pt x="1452524" y="241300"/>
                  </a:lnTo>
                  <a:lnTo>
                    <a:pt x="1388681" y="241300"/>
                  </a:lnTo>
                  <a:lnTo>
                    <a:pt x="1388681" y="177800"/>
                  </a:lnTo>
                  <a:lnTo>
                    <a:pt x="1452524" y="177800"/>
                  </a:lnTo>
                  <a:lnTo>
                    <a:pt x="1452524" y="127000"/>
                  </a:lnTo>
                  <a:lnTo>
                    <a:pt x="1388681" y="127000"/>
                  </a:lnTo>
                  <a:lnTo>
                    <a:pt x="1388681" y="63500"/>
                  </a:lnTo>
                  <a:lnTo>
                    <a:pt x="1452524" y="63500"/>
                  </a:lnTo>
                  <a:lnTo>
                    <a:pt x="1452524" y="0"/>
                  </a:lnTo>
                  <a:lnTo>
                    <a:pt x="1332788" y="0"/>
                  </a:lnTo>
                  <a:lnTo>
                    <a:pt x="1332788" y="63500"/>
                  </a:lnTo>
                  <a:lnTo>
                    <a:pt x="1332788" y="127000"/>
                  </a:lnTo>
                  <a:lnTo>
                    <a:pt x="1276896" y="127000"/>
                  </a:lnTo>
                  <a:lnTo>
                    <a:pt x="1276896" y="63500"/>
                  </a:lnTo>
                  <a:lnTo>
                    <a:pt x="1332788" y="63500"/>
                  </a:lnTo>
                  <a:lnTo>
                    <a:pt x="1332788" y="0"/>
                  </a:lnTo>
                  <a:lnTo>
                    <a:pt x="1221079" y="0"/>
                  </a:lnTo>
                  <a:lnTo>
                    <a:pt x="1221079" y="63500"/>
                  </a:lnTo>
                  <a:lnTo>
                    <a:pt x="1221079" y="127000"/>
                  </a:lnTo>
                  <a:lnTo>
                    <a:pt x="1221079" y="177800"/>
                  </a:lnTo>
                  <a:lnTo>
                    <a:pt x="1221079" y="241300"/>
                  </a:lnTo>
                  <a:lnTo>
                    <a:pt x="1157236" y="241300"/>
                  </a:lnTo>
                  <a:lnTo>
                    <a:pt x="1157236" y="177800"/>
                  </a:lnTo>
                  <a:lnTo>
                    <a:pt x="1221079" y="177800"/>
                  </a:lnTo>
                  <a:lnTo>
                    <a:pt x="1221079" y="127000"/>
                  </a:lnTo>
                  <a:lnTo>
                    <a:pt x="1157236" y="127000"/>
                  </a:lnTo>
                  <a:lnTo>
                    <a:pt x="1157236" y="63500"/>
                  </a:lnTo>
                  <a:lnTo>
                    <a:pt x="1221079" y="63500"/>
                  </a:lnTo>
                  <a:lnTo>
                    <a:pt x="1221079" y="0"/>
                  </a:lnTo>
                  <a:lnTo>
                    <a:pt x="1101432" y="0"/>
                  </a:lnTo>
                  <a:lnTo>
                    <a:pt x="1101432" y="63500"/>
                  </a:lnTo>
                  <a:lnTo>
                    <a:pt x="1101432" y="127000"/>
                  </a:lnTo>
                  <a:lnTo>
                    <a:pt x="1101432" y="177800"/>
                  </a:lnTo>
                  <a:lnTo>
                    <a:pt x="1101432" y="241300"/>
                  </a:lnTo>
                  <a:lnTo>
                    <a:pt x="1045527" y="241300"/>
                  </a:lnTo>
                  <a:lnTo>
                    <a:pt x="1045527" y="177800"/>
                  </a:lnTo>
                  <a:lnTo>
                    <a:pt x="1101432" y="177800"/>
                  </a:lnTo>
                  <a:lnTo>
                    <a:pt x="1101432" y="127000"/>
                  </a:lnTo>
                  <a:lnTo>
                    <a:pt x="1045527" y="127000"/>
                  </a:lnTo>
                  <a:lnTo>
                    <a:pt x="1045527" y="63500"/>
                  </a:lnTo>
                  <a:lnTo>
                    <a:pt x="1101432" y="63500"/>
                  </a:lnTo>
                  <a:lnTo>
                    <a:pt x="1101432" y="0"/>
                  </a:lnTo>
                  <a:lnTo>
                    <a:pt x="989634" y="0"/>
                  </a:lnTo>
                  <a:lnTo>
                    <a:pt x="989634" y="63500"/>
                  </a:lnTo>
                  <a:lnTo>
                    <a:pt x="989634" y="127000"/>
                  </a:lnTo>
                  <a:lnTo>
                    <a:pt x="989634" y="177800"/>
                  </a:lnTo>
                  <a:lnTo>
                    <a:pt x="989634" y="241300"/>
                  </a:lnTo>
                  <a:lnTo>
                    <a:pt x="925791" y="241300"/>
                  </a:lnTo>
                  <a:lnTo>
                    <a:pt x="925791" y="177800"/>
                  </a:lnTo>
                  <a:lnTo>
                    <a:pt x="989634" y="177800"/>
                  </a:lnTo>
                  <a:lnTo>
                    <a:pt x="989634" y="127000"/>
                  </a:lnTo>
                  <a:lnTo>
                    <a:pt x="925791" y="127000"/>
                  </a:lnTo>
                  <a:lnTo>
                    <a:pt x="925791" y="63500"/>
                  </a:lnTo>
                  <a:lnTo>
                    <a:pt x="989634" y="63500"/>
                  </a:lnTo>
                  <a:lnTo>
                    <a:pt x="989634" y="0"/>
                  </a:lnTo>
                  <a:lnTo>
                    <a:pt x="869988" y="0"/>
                  </a:lnTo>
                  <a:lnTo>
                    <a:pt x="869988" y="63500"/>
                  </a:lnTo>
                  <a:lnTo>
                    <a:pt x="869988" y="127000"/>
                  </a:lnTo>
                  <a:lnTo>
                    <a:pt x="814082" y="127000"/>
                  </a:lnTo>
                  <a:lnTo>
                    <a:pt x="814082" y="63500"/>
                  </a:lnTo>
                  <a:lnTo>
                    <a:pt x="869988" y="63500"/>
                  </a:lnTo>
                  <a:lnTo>
                    <a:pt x="869988" y="0"/>
                  </a:lnTo>
                  <a:lnTo>
                    <a:pt x="758190" y="0"/>
                  </a:lnTo>
                  <a:lnTo>
                    <a:pt x="758190" y="63500"/>
                  </a:lnTo>
                  <a:lnTo>
                    <a:pt x="758190" y="127000"/>
                  </a:lnTo>
                  <a:lnTo>
                    <a:pt x="758190" y="177800"/>
                  </a:lnTo>
                  <a:lnTo>
                    <a:pt x="758190" y="241300"/>
                  </a:lnTo>
                  <a:lnTo>
                    <a:pt x="694347" y="241300"/>
                  </a:lnTo>
                  <a:lnTo>
                    <a:pt x="694347" y="177800"/>
                  </a:lnTo>
                  <a:lnTo>
                    <a:pt x="758190" y="177800"/>
                  </a:lnTo>
                  <a:lnTo>
                    <a:pt x="758190" y="127000"/>
                  </a:lnTo>
                  <a:lnTo>
                    <a:pt x="694347" y="127000"/>
                  </a:lnTo>
                  <a:lnTo>
                    <a:pt x="694347" y="63500"/>
                  </a:lnTo>
                  <a:lnTo>
                    <a:pt x="758190" y="63500"/>
                  </a:lnTo>
                  <a:lnTo>
                    <a:pt x="758190" y="0"/>
                  </a:lnTo>
                  <a:lnTo>
                    <a:pt x="638530" y="0"/>
                  </a:lnTo>
                  <a:lnTo>
                    <a:pt x="638530" y="63500"/>
                  </a:lnTo>
                  <a:lnTo>
                    <a:pt x="638530" y="127000"/>
                  </a:lnTo>
                  <a:lnTo>
                    <a:pt x="638530" y="177800"/>
                  </a:lnTo>
                  <a:lnTo>
                    <a:pt x="638530" y="241300"/>
                  </a:lnTo>
                  <a:lnTo>
                    <a:pt x="582637" y="241300"/>
                  </a:lnTo>
                  <a:lnTo>
                    <a:pt x="582637" y="177800"/>
                  </a:lnTo>
                  <a:lnTo>
                    <a:pt x="638530" y="177800"/>
                  </a:lnTo>
                  <a:lnTo>
                    <a:pt x="638530" y="127000"/>
                  </a:lnTo>
                  <a:lnTo>
                    <a:pt x="582637" y="127000"/>
                  </a:lnTo>
                  <a:lnTo>
                    <a:pt x="582637" y="63500"/>
                  </a:lnTo>
                  <a:lnTo>
                    <a:pt x="638530" y="63500"/>
                  </a:lnTo>
                  <a:lnTo>
                    <a:pt x="638530" y="0"/>
                  </a:lnTo>
                  <a:lnTo>
                    <a:pt x="526745" y="0"/>
                  </a:lnTo>
                  <a:lnTo>
                    <a:pt x="526745" y="63500"/>
                  </a:lnTo>
                  <a:lnTo>
                    <a:pt x="526745" y="127000"/>
                  </a:lnTo>
                  <a:lnTo>
                    <a:pt x="526745" y="177800"/>
                  </a:lnTo>
                  <a:lnTo>
                    <a:pt x="526745" y="241300"/>
                  </a:lnTo>
                  <a:lnTo>
                    <a:pt x="462902" y="241300"/>
                  </a:lnTo>
                  <a:lnTo>
                    <a:pt x="462902" y="177800"/>
                  </a:lnTo>
                  <a:lnTo>
                    <a:pt x="526745" y="177800"/>
                  </a:lnTo>
                  <a:lnTo>
                    <a:pt x="526745" y="127000"/>
                  </a:lnTo>
                  <a:lnTo>
                    <a:pt x="462902" y="127000"/>
                  </a:lnTo>
                  <a:lnTo>
                    <a:pt x="462902" y="63500"/>
                  </a:lnTo>
                  <a:lnTo>
                    <a:pt x="526745" y="63500"/>
                  </a:lnTo>
                  <a:lnTo>
                    <a:pt x="526745" y="0"/>
                  </a:lnTo>
                  <a:lnTo>
                    <a:pt x="407085" y="0"/>
                  </a:lnTo>
                  <a:lnTo>
                    <a:pt x="407085" y="63500"/>
                  </a:lnTo>
                  <a:lnTo>
                    <a:pt x="407085" y="127000"/>
                  </a:lnTo>
                  <a:lnTo>
                    <a:pt x="351193" y="127000"/>
                  </a:lnTo>
                  <a:lnTo>
                    <a:pt x="351193" y="63500"/>
                  </a:lnTo>
                  <a:lnTo>
                    <a:pt x="407085" y="63500"/>
                  </a:lnTo>
                  <a:lnTo>
                    <a:pt x="407085" y="0"/>
                  </a:lnTo>
                  <a:lnTo>
                    <a:pt x="295389" y="0"/>
                  </a:lnTo>
                  <a:lnTo>
                    <a:pt x="295389" y="63500"/>
                  </a:lnTo>
                  <a:lnTo>
                    <a:pt x="295389" y="127000"/>
                  </a:lnTo>
                  <a:lnTo>
                    <a:pt x="295389" y="177800"/>
                  </a:lnTo>
                  <a:lnTo>
                    <a:pt x="295389" y="241300"/>
                  </a:lnTo>
                  <a:lnTo>
                    <a:pt x="231533" y="241300"/>
                  </a:lnTo>
                  <a:lnTo>
                    <a:pt x="231533" y="177800"/>
                  </a:lnTo>
                  <a:lnTo>
                    <a:pt x="295389" y="177800"/>
                  </a:lnTo>
                  <a:lnTo>
                    <a:pt x="295389" y="127000"/>
                  </a:lnTo>
                  <a:lnTo>
                    <a:pt x="231533" y="127000"/>
                  </a:lnTo>
                  <a:lnTo>
                    <a:pt x="231533" y="63500"/>
                  </a:lnTo>
                  <a:lnTo>
                    <a:pt x="295389" y="63500"/>
                  </a:lnTo>
                  <a:lnTo>
                    <a:pt x="295389" y="0"/>
                  </a:lnTo>
                  <a:lnTo>
                    <a:pt x="175641" y="0"/>
                  </a:lnTo>
                  <a:lnTo>
                    <a:pt x="175641" y="63500"/>
                  </a:lnTo>
                  <a:lnTo>
                    <a:pt x="175641" y="127000"/>
                  </a:lnTo>
                  <a:lnTo>
                    <a:pt x="119748" y="127000"/>
                  </a:lnTo>
                  <a:lnTo>
                    <a:pt x="119748" y="63500"/>
                  </a:lnTo>
                  <a:lnTo>
                    <a:pt x="175641" y="63500"/>
                  </a:lnTo>
                  <a:lnTo>
                    <a:pt x="175641" y="0"/>
                  </a:lnTo>
                  <a:lnTo>
                    <a:pt x="0" y="0"/>
                  </a:lnTo>
                  <a:lnTo>
                    <a:pt x="0" y="63500"/>
                  </a:lnTo>
                  <a:lnTo>
                    <a:pt x="63842" y="63500"/>
                  </a:lnTo>
                  <a:lnTo>
                    <a:pt x="63842" y="127000"/>
                  </a:lnTo>
                  <a:lnTo>
                    <a:pt x="63842" y="177800"/>
                  </a:lnTo>
                  <a:lnTo>
                    <a:pt x="63842" y="241300"/>
                  </a:lnTo>
                  <a:lnTo>
                    <a:pt x="119748" y="241300"/>
                  </a:lnTo>
                  <a:lnTo>
                    <a:pt x="119748" y="304800"/>
                  </a:lnTo>
                  <a:lnTo>
                    <a:pt x="175641" y="304800"/>
                  </a:lnTo>
                  <a:lnTo>
                    <a:pt x="175641" y="355625"/>
                  </a:lnTo>
                  <a:lnTo>
                    <a:pt x="351193" y="355625"/>
                  </a:lnTo>
                  <a:lnTo>
                    <a:pt x="351193" y="304800"/>
                  </a:lnTo>
                  <a:lnTo>
                    <a:pt x="1564411" y="304800"/>
                  </a:lnTo>
                  <a:lnTo>
                    <a:pt x="1564411" y="241300"/>
                  </a:lnTo>
                  <a:lnTo>
                    <a:pt x="1508518" y="241300"/>
                  </a:lnTo>
                  <a:lnTo>
                    <a:pt x="1508518" y="177800"/>
                  </a:lnTo>
                  <a:lnTo>
                    <a:pt x="1564411" y="177800"/>
                  </a:lnTo>
                  <a:lnTo>
                    <a:pt x="1564411" y="241300"/>
                  </a:lnTo>
                  <a:lnTo>
                    <a:pt x="1620037" y="241300"/>
                  </a:lnTo>
                  <a:lnTo>
                    <a:pt x="1620037" y="304800"/>
                  </a:lnTo>
                  <a:lnTo>
                    <a:pt x="1795678" y="304800"/>
                  </a:lnTo>
                  <a:lnTo>
                    <a:pt x="1795678" y="241300"/>
                  </a:lnTo>
                  <a:lnTo>
                    <a:pt x="1851494" y="241300"/>
                  </a:lnTo>
                  <a:lnTo>
                    <a:pt x="1851494" y="177800"/>
                  </a:lnTo>
                  <a:lnTo>
                    <a:pt x="1915337" y="177800"/>
                  </a:lnTo>
                  <a:lnTo>
                    <a:pt x="1915337" y="127000"/>
                  </a:lnTo>
                  <a:close/>
                </a:path>
                <a:path w="2841625" h="356235">
                  <a:moveTo>
                    <a:pt x="2082939" y="177800"/>
                  </a:moveTo>
                  <a:lnTo>
                    <a:pt x="2027034" y="177800"/>
                  </a:lnTo>
                  <a:lnTo>
                    <a:pt x="2027034" y="241300"/>
                  </a:lnTo>
                  <a:lnTo>
                    <a:pt x="2082939" y="241300"/>
                  </a:lnTo>
                  <a:lnTo>
                    <a:pt x="2082939" y="177800"/>
                  </a:lnTo>
                  <a:close/>
                </a:path>
                <a:path w="2841625" h="356235">
                  <a:moveTo>
                    <a:pt x="2082939" y="63500"/>
                  </a:moveTo>
                  <a:lnTo>
                    <a:pt x="2027135" y="63500"/>
                  </a:lnTo>
                  <a:lnTo>
                    <a:pt x="2027135" y="0"/>
                  </a:lnTo>
                  <a:lnTo>
                    <a:pt x="1851494" y="0"/>
                  </a:lnTo>
                  <a:lnTo>
                    <a:pt x="1851494" y="63500"/>
                  </a:lnTo>
                  <a:lnTo>
                    <a:pt x="1915337" y="63500"/>
                  </a:lnTo>
                  <a:lnTo>
                    <a:pt x="1915337" y="127000"/>
                  </a:lnTo>
                  <a:lnTo>
                    <a:pt x="1971141" y="127000"/>
                  </a:lnTo>
                  <a:lnTo>
                    <a:pt x="1971141" y="177800"/>
                  </a:lnTo>
                  <a:lnTo>
                    <a:pt x="1915337" y="177800"/>
                  </a:lnTo>
                  <a:lnTo>
                    <a:pt x="1915337" y="241300"/>
                  </a:lnTo>
                  <a:lnTo>
                    <a:pt x="1971141" y="241300"/>
                  </a:lnTo>
                  <a:lnTo>
                    <a:pt x="1971141" y="304800"/>
                  </a:lnTo>
                  <a:lnTo>
                    <a:pt x="2027034" y="304800"/>
                  </a:lnTo>
                  <a:lnTo>
                    <a:pt x="2027034" y="241300"/>
                  </a:lnTo>
                  <a:lnTo>
                    <a:pt x="1971230" y="241300"/>
                  </a:lnTo>
                  <a:lnTo>
                    <a:pt x="1971230" y="177800"/>
                  </a:lnTo>
                  <a:lnTo>
                    <a:pt x="2027034" y="177800"/>
                  </a:lnTo>
                  <a:lnTo>
                    <a:pt x="2027034" y="127000"/>
                  </a:lnTo>
                  <a:lnTo>
                    <a:pt x="1971230" y="127000"/>
                  </a:lnTo>
                  <a:lnTo>
                    <a:pt x="1971230" y="63500"/>
                  </a:lnTo>
                  <a:lnTo>
                    <a:pt x="2027034" y="63500"/>
                  </a:lnTo>
                  <a:lnTo>
                    <a:pt x="2027034" y="127000"/>
                  </a:lnTo>
                  <a:lnTo>
                    <a:pt x="2082939" y="127000"/>
                  </a:lnTo>
                  <a:lnTo>
                    <a:pt x="2082939" y="63500"/>
                  </a:lnTo>
                  <a:close/>
                </a:path>
                <a:path w="2841625" h="356235">
                  <a:moveTo>
                    <a:pt x="2146782" y="241300"/>
                  </a:moveTo>
                  <a:lnTo>
                    <a:pt x="2082939" y="241300"/>
                  </a:lnTo>
                  <a:lnTo>
                    <a:pt x="2082939" y="304800"/>
                  </a:lnTo>
                  <a:lnTo>
                    <a:pt x="2146782" y="304800"/>
                  </a:lnTo>
                  <a:lnTo>
                    <a:pt x="2146782" y="241300"/>
                  </a:lnTo>
                  <a:close/>
                </a:path>
                <a:path w="2841625" h="356235">
                  <a:moveTo>
                    <a:pt x="2146782" y="127000"/>
                  </a:moveTo>
                  <a:lnTo>
                    <a:pt x="2082939" y="127000"/>
                  </a:lnTo>
                  <a:lnTo>
                    <a:pt x="2082939" y="177800"/>
                  </a:lnTo>
                  <a:lnTo>
                    <a:pt x="2146782" y="177800"/>
                  </a:lnTo>
                  <a:lnTo>
                    <a:pt x="2146782" y="127000"/>
                  </a:lnTo>
                  <a:close/>
                </a:path>
                <a:path w="2841625" h="356235">
                  <a:moveTo>
                    <a:pt x="2146782" y="0"/>
                  </a:moveTo>
                  <a:lnTo>
                    <a:pt x="2082939" y="0"/>
                  </a:lnTo>
                  <a:lnTo>
                    <a:pt x="2082939" y="63500"/>
                  </a:lnTo>
                  <a:lnTo>
                    <a:pt x="2146782" y="63500"/>
                  </a:lnTo>
                  <a:lnTo>
                    <a:pt x="2146782" y="0"/>
                  </a:lnTo>
                  <a:close/>
                </a:path>
                <a:path w="2841625" h="356235">
                  <a:moveTo>
                    <a:pt x="2258491" y="0"/>
                  </a:moveTo>
                  <a:lnTo>
                    <a:pt x="2202586" y="0"/>
                  </a:lnTo>
                  <a:lnTo>
                    <a:pt x="2202586" y="63500"/>
                  </a:lnTo>
                  <a:lnTo>
                    <a:pt x="2146782" y="63500"/>
                  </a:lnTo>
                  <a:lnTo>
                    <a:pt x="2146782" y="127000"/>
                  </a:lnTo>
                  <a:lnTo>
                    <a:pt x="2202586" y="127000"/>
                  </a:lnTo>
                  <a:lnTo>
                    <a:pt x="2202586" y="177800"/>
                  </a:lnTo>
                  <a:lnTo>
                    <a:pt x="2146782" y="177800"/>
                  </a:lnTo>
                  <a:lnTo>
                    <a:pt x="2146782" y="241300"/>
                  </a:lnTo>
                  <a:lnTo>
                    <a:pt x="2202586" y="241300"/>
                  </a:lnTo>
                  <a:lnTo>
                    <a:pt x="2202586" y="304800"/>
                  </a:lnTo>
                  <a:lnTo>
                    <a:pt x="2258491" y="304800"/>
                  </a:lnTo>
                  <a:lnTo>
                    <a:pt x="2258491" y="241300"/>
                  </a:lnTo>
                  <a:lnTo>
                    <a:pt x="2202675" y="241300"/>
                  </a:lnTo>
                  <a:lnTo>
                    <a:pt x="2202675" y="177800"/>
                  </a:lnTo>
                  <a:lnTo>
                    <a:pt x="2258491" y="177800"/>
                  </a:lnTo>
                  <a:lnTo>
                    <a:pt x="2258491" y="127000"/>
                  </a:lnTo>
                  <a:lnTo>
                    <a:pt x="2202675" y="127000"/>
                  </a:lnTo>
                  <a:lnTo>
                    <a:pt x="2202675" y="63500"/>
                  </a:lnTo>
                  <a:lnTo>
                    <a:pt x="2258491" y="63500"/>
                  </a:lnTo>
                  <a:lnTo>
                    <a:pt x="2258491" y="0"/>
                  </a:lnTo>
                  <a:close/>
                </a:path>
                <a:path w="2841625" h="356235">
                  <a:moveTo>
                    <a:pt x="2314384" y="63500"/>
                  </a:moveTo>
                  <a:lnTo>
                    <a:pt x="2258491" y="63500"/>
                  </a:lnTo>
                  <a:lnTo>
                    <a:pt x="2258491" y="127000"/>
                  </a:lnTo>
                  <a:lnTo>
                    <a:pt x="2314384" y="127000"/>
                  </a:lnTo>
                  <a:lnTo>
                    <a:pt x="2314384" y="63500"/>
                  </a:lnTo>
                  <a:close/>
                </a:path>
                <a:path w="2841625" h="356235">
                  <a:moveTo>
                    <a:pt x="2378227" y="241300"/>
                  </a:moveTo>
                  <a:lnTo>
                    <a:pt x="2314384" y="241300"/>
                  </a:lnTo>
                  <a:lnTo>
                    <a:pt x="2314384" y="304800"/>
                  </a:lnTo>
                  <a:lnTo>
                    <a:pt x="2378227" y="304800"/>
                  </a:lnTo>
                  <a:lnTo>
                    <a:pt x="2378227" y="241300"/>
                  </a:lnTo>
                  <a:close/>
                </a:path>
                <a:path w="2841625" h="356235">
                  <a:moveTo>
                    <a:pt x="2378227" y="127000"/>
                  </a:moveTo>
                  <a:lnTo>
                    <a:pt x="2314384" y="127000"/>
                  </a:lnTo>
                  <a:lnTo>
                    <a:pt x="2314384" y="177800"/>
                  </a:lnTo>
                  <a:lnTo>
                    <a:pt x="2378227" y="177800"/>
                  </a:lnTo>
                  <a:lnTo>
                    <a:pt x="2378227" y="127000"/>
                  </a:lnTo>
                  <a:close/>
                </a:path>
                <a:path w="2841625" h="356235">
                  <a:moveTo>
                    <a:pt x="2378227" y="0"/>
                  </a:moveTo>
                  <a:lnTo>
                    <a:pt x="2314384" y="0"/>
                  </a:lnTo>
                  <a:lnTo>
                    <a:pt x="2314384" y="63500"/>
                  </a:lnTo>
                  <a:lnTo>
                    <a:pt x="2378227" y="63500"/>
                  </a:lnTo>
                  <a:lnTo>
                    <a:pt x="2378227" y="0"/>
                  </a:lnTo>
                  <a:close/>
                </a:path>
                <a:path w="2841625" h="356235">
                  <a:moveTo>
                    <a:pt x="2489936" y="0"/>
                  </a:moveTo>
                  <a:lnTo>
                    <a:pt x="2434031" y="0"/>
                  </a:lnTo>
                  <a:lnTo>
                    <a:pt x="2434031" y="63500"/>
                  </a:lnTo>
                  <a:lnTo>
                    <a:pt x="2489936" y="63500"/>
                  </a:lnTo>
                  <a:lnTo>
                    <a:pt x="2489936" y="0"/>
                  </a:lnTo>
                  <a:close/>
                </a:path>
                <a:path w="2841625" h="356235">
                  <a:moveTo>
                    <a:pt x="2545740" y="177800"/>
                  </a:moveTo>
                  <a:lnTo>
                    <a:pt x="2489936" y="177800"/>
                  </a:lnTo>
                  <a:lnTo>
                    <a:pt x="2489936" y="127000"/>
                  </a:lnTo>
                  <a:lnTo>
                    <a:pt x="2434031" y="127000"/>
                  </a:lnTo>
                  <a:lnTo>
                    <a:pt x="2434031" y="177800"/>
                  </a:lnTo>
                  <a:lnTo>
                    <a:pt x="2489847" y="177800"/>
                  </a:lnTo>
                  <a:lnTo>
                    <a:pt x="2489847" y="241300"/>
                  </a:lnTo>
                  <a:lnTo>
                    <a:pt x="2434031" y="241300"/>
                  </a:lnTo>
                  <a:lnTo>
                    <a:pt x="2434031" y="304800"/>
                  </a:lnTo>
                  <a:lnTo>
                    <a:pt x="2489936" y="304800"/>
                  </a:lnTo>
                  <a:lnTo>
                    <a:pt x="2489936" y="241300"/>
                  </a:lnTo>
                  <a:lnTo>
                    <a:pt x="2545740" y="241300"/>
                  </a:lnTo>
                  <a:lnTo>
                    <a:pt x="2545740" y="177800"/>
                  </a:lnTo>
                  <a:close/>
                </a:path>
                <a:path w="2841625" h="356235">
                  <a:moveTo>
                    <a:pt x="2609583" y="241300"/>
                  </a:moveTo>
                  <a:lnTo>
                    <a:pt x="2545740" y="241300"/>
                  </a:lnTo>
                  <a:lnTo>
                    <a:pt x="2545740" y="304800"/>
                  </a:lnTo>
                  <a:lnTo>
                    <a:pt x="2609583" y="304800"/>
                  </a:lnTo>
                  <a:lnTo>
                    <a:pt x="2609583" y="241300"/>
                  </a:lnTo>
                  <a:close/>
                </a:path>
                <a:path w="2841625" h="356235">
                  <a:moveTo>
                    <a:pt x="2609583" y="127000"/>
                  </a:moveTo>
                  <a:lnTo>
                    <a:pt x="2545740" y="127000"/>
                  </a:lnTo>
                  <a:lnTo>
                    <a:pt x="2545740" y="177800"/>
                  </a:lnTo>
                  <a:lnTo>
                    <a:pt x="2609583" y="177800"/>
                  </a:lnTo>
                  <a:lnTo>
                    <a:pt x="2609583" y="127000"/>
                  </a:lnTo>
                  <a:close/>
                </a:path>
                <a:path w="2841625" h="356235">
                  <a:moveTo>
                    <a:pt x="2609583" y="0"/>
                  </a:moveTo>
                  <a:lnTo>
                    <a:pt x="2545740" y="0"/>
                  </a:lnTo>
                  <a:lnTo>
                    <a:pt x="2545740" y="63500"/>
                  </a:lnTo>
                  <a:lnTo>
                    <a:pt x="2609583" y="63500"/>
                  </a:lnTo>
                  <a:lnTo>
                    <a:pt x="2609583" y="0"/>
                  </a:lnTo>
                  <a:close/>
                </a:path>
                <a:path w="2841625" h="356235">
                  <a:moveTo>
                    <a:pt x="2665488" y="177800"/>
                  </a:moveTo>
                  <a:lnTo>
                    <a:pt x="2609583" y="177800"/>
                  </a:lnTo>
                  <a:lnTo>
                    <a:pt x="2609583" y="241300"/>
                  </a:lnTo>
                  <a:lnTo>
                    <a:pt x="2665488" y="241300"/>
                  </a:lnTo>
                  <a:lnTo>
                    <a:pt x="2665488" y="177800"/>
                  </a:lnTo>
                  <a:close/>
                </a:path>
                <a:path w="2841625" h="356235">
                  <a:moveTo>
                    <a:pt x="2665488" y="63500"/>
                  </a:moveTo>
                  <a:lnTo>
                    <a:pt x="2609583" y="63500"/>
                  </a:lnTo>
                  <a:lnTo>
                    <a:pt x="2609583" y="127000"/>
                  </a:lnTo>
                  <a:lnTo>
                    <a:pt x="2665488" y="127000"/>
                  </a:lnTo>
                  <a:lnTo>
                    <a:pt x="2665488" y="63500"/>
                  </a:lnTo>
                  <a:close/>
                </a:path>
                <a:path w="2841625" h="356235">
                  <a:moveTo>
                    <a:pt x="2777185" y="177800"/>
                  </a:moveTo>
                  <a:lnTo>
                    <a:pt x="2721381" y="177800"/>
                  </a:lnTo>
                  <a:lnTo>
                    <a:pt x="2721381" y="127000"/>
                  </a:lnTo>
                  <a:lnTo>
                    <a:pt x="2665488" y="127000"/>
                  </a:lnTo>
                  <a:lnTo>
                    <a:pt x="2665488" y="177800"/>
                  </a:lnTo>
                  <a:lnTo>
                    <a:pt x="2721292" y="177800"/>
                  </a:lnTo>
                  <a:lnTo>
                    <a:pt x="2721292" y="241300"/>
                  </a:lnTo>
                  <a:lnTo>
                    <a:pt x="2665488" y="241300"/>
                  </a:lnTo>
                  <a:lnTo>
                    <a:pt x="2665488" y="304800"/>
                  </a:lnTo>
                  <a:lnTo>
                    <a:pt x="2721381" y="304800"/>
                  </a:lnTo>
                  <a:lnTo>
                    <a:pt x="2721381" y="241300"/>
                  </a:lnTo>
                  <a:lnTo>
                    <a:pt x="2777185" y="241300"/>
                  </a:lnTo>
                  <a:lnTo>
                    <a:pt x="2777185" y="177800"/>
                  </a:lnTo>
                  <a:close/>
                </a:path>
                <a:path w="2841625" h="356235">
                  <a:moveTo>
                    <a:pt x="2841028" y="241300"/>
                  </a:moveTo>
                  <a:lnTo>
                    <a:pt x="2777185" y="241300"/>
                  </a:lnTo>
                  <a:lnTo>
                    <a:pt x="2777185" y="304800"/>
                  </a:lnTo>
                  <a:lnTo>
                    <a:pt x="2841028" y="304800"/>
                  </a:lnTo>
                  <a:lnTo>
                    <a:pt x="2841028" y="2413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977621" y="1772409"/>
              <a:ext cx="750570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0" y="0"/>
                  </a:moveTo>
                  <a:lnTo>
                    <a:pt x="750238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237924" y="1518411"/>
              <a:ext cx="2777490" cy="279400"/>
            </a:xfrm>
            <a:custGeom>
              <a:avLst/>
              <a:gdLst/>
              <a:ahLst/>
              <a:cxnLst/>
              <a:rect l="l" t="t" r="r" b="b"/>
              <a:pathLst>
                <a:path w="2777490" h="279400">
                  <a:moveTo>
                    <a:pt x="2258390" y="0"/>
                  </a:moveTo>
                  <a:lnTo>
                    <a:pt x="2202497" y="0"/>
                  </a:lnTo>
                  <a:lnTo>
                    <a:pt x="2202497" y="50800"/>
                  </a:lnTo>
                  <a:lnTo>
                    <a:pt x="2139188" y="50800"/>
                  </a:lnTo>
                  <a:lnTo>
                    <a:pt x="2139188" y="0"/>
                  </a:lnTo>
                  <a:lnTo>
                    <a:pt x="2083295" y="0"/>
                  </a:lnTo>
                  <a:lnTo>
                    <a:pt x="2083295" y="50800"/>
                  </a:lnTo>
                  <a:lnTo>
                    <a:pt x="2138743" y="50800"/>
                  </a:lnTo>
                  <a:lnTo>
                    <a:pt x="2138743" y="114300"/>
                  </a:lnTo>
                  <a:lnTo>
                    <a:pt x="2202497" y="114300"/>
                  </a:lnTo>
                  <a:lnTo>
                    <a:pt x="2202497" y="177800"/>
                  </a:lnTo>
                  <a:lnTo>
                    <a:pt x="2138743" y="177800"/>
                  </a:lnTo>
                  <a:lnTo>
                    <a:pt x="2138743" y="114300"/>
                  </a:lnTo>
                  <a:lnTo>
                    <a:pt x="2083295" y="114300"/>
                  </a:lnTo>
                  <a:lnTo>
                    <a:pt x="2083295" y="50800"/>
                  </a:lnTo>
                  <a:lnTo>
                    <a:pt x="2082838" y="50800"/>
                  </a:lnTo>
                  <a:lnTo>
                    <a:pt x="2082838" y="114300"/>
                  </a:lnTo>
                  <a:lnTo>
                    <a:pt x="2082838" y="177800"/>
                  </a:lnTo>
                  <a:lnTo>
                    <a:pt x="2027389" y="177800"/>
                  </a:lnTo>
                  <a:lnTo>
                    <a:pt x="2027389" y="114300"/>
                  </a:lnTo>
                  <a:lnTo>
                    <a:pt x="2082838" y="114300"/>
                  </a:lnTo>
                  <a:lnTo>
                    <a:pt x="2082838" y="50800"/>
                  </a:lnTo>
                  <a:lnTo>
                    <a:pt x="2027389" y="50800"/>
                  </a:lnTo>
                  <a:lnTo>
                    <a:pt x="2027389" y="0"/>
                  </a:lnTo>
                  <a:lnTo>
                    <a:pt x="1971141" y="0"/>
                  </a:lnTo>
                  <a:lnTo>
                    <a:pt x="1971141" y="50800"/>
                  </a:lnTo>
                  <a:lnTo>
                    <a:pt x="1907298" y="50800"/>
                  </a:lnTo>
                  <a:lnTo>
                    <a:pt x="1907298" y="0"/>
                  </a:lnTo>
                  <a:lnTo>
                    <a:pt x="1851482" y="0"/>
                  </a:lnTo>
                  <a:lnTo>
                    <a:pt x="1851482" y="114300"/>
                  </a:lnTo>
                  <a:lnTo>
                    <a:pt x="1851482" y="177800"/>
                  </a:lnTo>
                  <a:lnTo>
                    <a:pt x="1795589" y="177800"/>
                  </a:lnTo>
                  <a:lnTo>
                    <a:pt x="1795589" y="114300"/>
                  </a:lnTo>
                  <a:lnTo>
                    <a:pt x="1851482" y="114300"/>
                  </a:lnTo>
                  <a:lnTo>
                    <a:pt x="1851482" y="0"/>
                  </a:lnTo>
                  <a:lnTo>
                    <a:pt x="1739696" y="0"/>
                  </a:lnTo>
                  <a:lnTo>
                    <a:pt x="1739696" y="50800"/>
                  </a:lnTo>
                  <a:lnTo>
                    <a:pt x="1739696" y="114300"/>
                  </a:lnTo>
                  <a:lnTo>
                    <a:pt x="1739696" y="177800"/>
                  </a:lnTo>
                  <a:lnTo>
                    <a:pt x="1675841" y="177800"/>
                  </a:lnTo>
                  <a:lnTo>
                    <a:pt x="1675841" y="114300"/>
                  </a:lnTo>
                  <a:lnTo>
                    <a:pt x="1739696" y="114300"/>
                  </a:lnTo>
                  <a:lnTo>
                    <a:pt x="1739696" y="50800"/>
                  </a:lnTo>
                  <a:lnTo>
                    <a:pt x="1675841" y="50800"/>
                  </a:lnTo>
                  <a:lnTo>
                    <a:pt x="1675841" y="0"/>
                  </a:lnTo>
                  <a:lnTo>
                    <a:pt x="1620037" y="0"/>
                  </a:lnTo>
                  <a:lnTo>
                    <a:pt x="1620037" y="114300"/>
                  </a:lnTo>
                  <a:lnTo>
                    <a:pt x="1620037" y="177800"/>
                  </a:lnTo>
                  <a:lnTo>
                    <a:pt x="1564144" y="177800"/>
                  </a:lnTo>
                  <a:lnTo>
                    <a:pt x="1564144" y="114300"/>
                  </a:lnTo>
                  <a:lnTo>
                    <a:pt x="1620037" y="114300"/>
                  </a:lnTo>
                  <a:lnTo>
                    <a:pt x="1620037" y="0"/>
                  </a:lnTo>
                  <a:lnTo>
                    <a:pt x="1508417" y="0"/>
                  </a:lnTo>
                  <a:lnTo>
                    <a:pt x="1508417" y="50800"/>
                  </a:lnTo>
                  <a:lnTo>
                    <a:pt x="1508328" y="114300"/>
                  </a:lnTo>
                  <a:lnTo>
                    <a:pt x="1508328" y="177800"/>
                  </a:lnTo>
                  <a:lnTo>
                    <a:pt x="1444485" y="177800"/>
                  </a:lnTo>
                  <a:lnTo>
                    <a:pt x="1444485" y="114300"/>
                  </a:lnTo>
                  <a:lnTo>
                    <a:pt x="1508328" y="114300"/>
                  </a:lnTo>
                  <a:lnTo>
                    <a:pt x="1508328" y="50800"/>
                  </a:lnTo>
                  <a:lnTo>
                    <a:pt x="1388592" y="50800"/>
                  </a:lnTo>
                  <a:lnTo>
                    <a:pt x="1388592" y="114300"/>
                  </a:lnTo>
                  <a:lnTo>
                    <a:pt x="1388592" y="177800"/>
                  </a:lnTo>
                  <a:lnTo>
                    <a:pt x="1332699" y="177800"/>
                  </a:lnTo>
                  <a:lnTo>
                    <a:pt x="1332699" y="114300"/>
                  </a:lnTo>
                  <a:lnTo>
                    <a:pt x="1388592" y="114300"/>
                  </a:lnTo>
                  <a:lnTo>
                    <a:pt x="1388592" y="50800"/>
                  </a:lnTo>
                  <a:lnTo>
                    <a:pt x="1276883" y="50800"/>
                  </a:lnTo>
                  <a:lnTo>
                    <a:pt x="1276883" y="114300"/>
                  </a:lnTo>
                  <a:lnTo>
                    <a:pt x="1276883" y="177800"/>
                  </a:lnTo>
                  <a:lnTo>
                    <a:pt x="1213040" y="177800"/>
                  </a:lnTo>
                  <a:lnTo>
                    <a:pt x="1213040" y="114300"/>
                  </a:lnTo>
                  <a:lnTo>
                    <a:pt x="1276883" y="114300"/>
                  </a:lnTo>
                  <a:lnTo>
                    <a:pt x="1276883" y="50800"/>
                  </a:lnTo>
                  <a:lnTo>
                    <a:pt x="1157236" y="50800"/>
                  </a:lnTo>
                  <a:lnTo>
                    <a:pt x="1157236" y="114300"/>
                  </a:lnTo>
                  <a:lnTo>
                    <a:pt x="1157236" y="177800"/>
                  </a:lnTo>
                  <a:lnTo>
                    <a:pt x="1101331" y="177800"/>
                  </a:lnTo>
                  <a:lnTo>
                    <a:pt x="1101331" y="114300"/>
                  </a:lnTo>
                  <a:lnTo>
                    <a:pt x="1157236" y="114300"/>
                  </a:lnTo>
                  <a:lnTo>
                    <a:pt x="1157236" y="50800"/>
                  </a:lnTo>
                  <a:lnTo>
                    <a:pt x="1045438" y="50800"/>
                  </a:lnTo>
                  <a:lnTo>
                    <a:pt x="1045438" y="114300"/>
                  </a:lnTo>
                  <a:lnTo>
                    <a:pt x="1045438" y="177800"/>
                  </a:lnTo>
                  <a:lnTo>
                    <a:pt x="981595" y="177800"/>
                  </a:lnTo>
                  <a:lnTo>
                    <a:pt x="981595" y="114300"/>
                  </a:lnTo>
                  <a:lnTo>
                    <a:pt x="1045438" y="114300"/>
                  </a:lnTo>
                  <a:lnTo>
                    <a:pt x="1045438" y="50800"/>
                  </a:lnTo>
                  <a:lnTo>
                    <a:pt x="925791" y="50800"/>
                  </a:lnTo>
                  <a:lnTo>
                    <a:pt x="925791" y="114300"/>
                  </a:lnTo>
                  <a:lnTo>
                    <a:pt x="925791" y="177800"/>
                  </a:lnTo>
                  <a:lnTo>
                    <a:pt x="869886" y="177800"/>
                  </a:lnTo>
                  <a:lnTo>
                    <a:pt x="869886" y="114300"/>
                  </a:lnTo>
                  <a:lnTo>
                    <a:pt x="925791" y="114300"/>
                  </a:lnTo>
                  <a:lnTo>
                    <a:pt x="925791" y="50800"/>
                  </a:lnTo>
                  <a:lnTo>
                    <a:pt x="813993" y="50800"/>
                  </a:lnTo>
                  <a:lnTo>
                    <a:pt x="813993" y="114300"/>
                  </a:lnTo>
                  <a:lnTo>
                    <a:pt x="813993" y="177800"/>
                  </a:lnTo>
                  <a:lnTo>
                    <a:pt x="750150" y="177800"/>
                  </a:lnTo>
                  <a:lnTo>
                    <a:pt x="750150" y="114300"/>
                  </a:lnTo>
                  <a:lnTo>
                    <a:pt x="813993" y="114300"/>
                  </a:lnTo>
                  <a:lnTo>
                    <a:pt x="813993" y="50800"/>
                  </a:lnTo>
                  <a:lnTo>
                    <a:pt x="694334" y="50800"/>
                  </a:lnTo>
                  <a:lnTo>
                    <a:pt x="694334" y="114300"/>
                  </a:lnTo>
                  <a:lnTo>
                    <a:pt x="694334" y="177800"/>
                  </a:lnTo>
                  <a:lnTo>
                    <a:pt x="638441" y="177800"/>
                  </a:lnTo>
                  <a:lnTo>
                    <a:pt x="638441" y="114300"/>
                  </a:lnTo>
                  <a:lnTo>
                    <a:pt x="694334" y="114300"/>
                  </a:lnTo>
                  <a:lnTo>
                    <a:pt x="694334" y="50800"/>
                  </a:lnTo>
                  <a:lnTo>
                    <a:pt x="582549" y="50800"/>
                  </a:lnTo>
                  <a:lnTo>
                    <a:pt x="582549" y="114300"/>
                  </a:lnTo>
                  <a:lnTo>
                    <a:pt x="582549" y="177800"/>
                  </a:lnTo>
                  <a:lnTo>
                    <a:pt x="518706" y="177800"/>
                  </a:lnTo>
                  <a:lnTo>
                    <a:pt x="518706" y="114300"/>
                  </a:lnTo>
                  <a:lnTo>
                    <a:pt x="582549" y="114300"/>
                  </a:lnTo>
                  <a:lnTo>
                    <a:pt x="582549" y="50800"/>
                  </a:lnTo>
                  <a:lnTo>
                    <a:pt x="462889" y="50800"/>
                  </a:lnTo>
                  <a:lnTo>
                    <a:pt x="462889" y="114300"/>
                  </a:lnTo>
                  <a:lnTo>
                    <a:pt x="462889" y="177800"/>
                  </a:lnTo>
                  <a:lnTo>
                    <a:pt x="406996" y="177800"/>
                  </a:lnTo>
                  <a:lnTo>
                    <a:pt x="406996" y="114300"/>
                  </a:lnTo>
                  <a:lnTo>
                    <a:pt x="462889" y="114300"/>
                  </a:lnTo>
                  <a:lnTo>
                    <a:pt x="462889" y="50800"/>
                  </a:lnTo>
                  <a:lnTo>
                    <a:pt x="351193" y="50800"/>
                  </a:lnTo>
                  <a:lnTo>
                    <a:pt x="351193" y="114300"/>
                  </a:lnTo>
                  <a:lnTo>
                    <a:pt x="351193" y="177800"/>
                  </a:lnTo>
                  <a:lnTo>
                    <a:pt x="287337" y="177800"/>
                  </a:lnTo>
                  <a:lnTo>
                    <a:pt x="287337" y="114300"/>
                  </a:lnTo>
                  <a:lnTo>
                    <a:pt x="351193" y="114300"/>
                  </a:lnTo>
                  <a:lnTo>
                    <a:pt x="351193" y="50800"/>
                  </a:lnTo>
                  <a:lnTo>
                    <a:pt x="231444" y="50800"/>
                  </a:lnTo>
                  <a:lnTo>
                    <a:pt x="231444" y="114300"/>
                  </a:lnTo>
                  <a:lnTo>
                    <a:pt x="231444" y="177800"/>
                  </a:lnTo>
                  <a:lnTo>
                    <a:pt x="175552" y="177800"/>
                  </a:lnTo>
                  <a:lnTo>
                    <a:pt x="175552" y="114300"/>
                  </a:lnTo>
                  <a:lnTo>
                    <a:pt x="231444" y="114300"/>
                  </a:lnTo>
                  <a:lnTo>
                    <a:pt x="231444" y="50800"/>
                  </a:lnTo>
                  <a:lnTo>
                    <a:pt x="119646" y="50800"/>
                  </a:lnTo>
                  <a:lnTo>
                    <a:pt x="119646" y="114300"/>
                  </a:lnTo>
                  <a:lnTo>
                    <a:pt x="119646" y="177800"/>
                  </a:lnTo>
                  <a:lnTo>
                    <a:pt x="55892" y="177800"/>
                  </a:lnTo>
                  <a:lnTo>
                    <a:pt x="55892" y="114300"/>
                  </a:lnTo>
                  <a:lnTo>
                    <a:pt x="119646" y="114300"/>
                  </a:lnTo>
                  <a:lnTo>
                    <a:pt x="119646" y="50800"/>
                  </a:lnTo>
                  <a:lnTo>
                    <a:pt x="55803" y="50800"/>
                  </a:lnTo>
                  <a:lnTo>
                    <a:pt x="55803" y="114300"/>
                  </a:lnTo>
                  <a:lnTo>
                    <a:pt x="0" y="114300"/>
                  </a:lnTo>
                  <a:lnTo>
                    <a:pt x="0" y="177800"/>
                  </a:lnTo>
                  <a:lnTo>
                    <a:pt x="55803" y="177800"/>
                  </a:lnTo>
                  <a:lnTo>
                    <a:pt x="55803" y="228600"/>
                  </a:lnTo>
                  <a:lnTo>
                    <a:pt x="119646" y="228600"/>
                  </a:lnTo>
                  <a:lnTo>
                    <a:pt x="119646" y="279400"/>
                  </a:lnTo>
                  <a:lnTo>
                    <a:pt x="287337" y="279400"/>
                  </a:lnTo>
                  <a:lnTo>
                    <a:pt x="287337" y="228600"/>
                  </a:lnTo>
                  <a:lnTo>
                    <a:pt x="351193" y="228600"/>
                  </a:lnTo>
                  <a:lnTo>
                    <a:pt x="351193" y="279400"/>
                  </a:lnTo>
                  <a:lnTo>
                    <a:pt x="518706" y="279400"/>
                  </a:lnTo>
                  <a:lnTo>
                    <a:pt x="518706" y="228600"/>
                  </a:lnTo>
                  <a:lnTo>
                    <a:pt x="582549" y="228600"/>
                  </a:lnTo>
                  <a:lnTo>
                    <a:pt x="582549" y="279400"/>
                  </a:lnTo>
                  <a:lnTo>
                    <a:pt x="750150" y="279400"/>
                  </a:lnTo>
                  <a:lnTo>
                    <a:pt x="750150" y="228600"/>
                  </a:lnTo>
                  <a:lnTo>
                    <a:pt x="813993" y="228600"/>
                  </a:lnTo>
                  <a:lnTo>
                    <a:pt x="813993" y="279400"/>
                  </a:lnTo>
                  <a:lnTo>
                    <a:pt x="869886" y="279400"/>
                  </a:lnTo>
                  <a:lnTo>
                    <a:pt x="869886" y="228600"/>
                  </a:lnTo>
                  <a:lnTo>
                    <a:pt x="925791" y="228600"/>
                  </a:lnTo>
                  <a:lnTo>
                    <a:pt x="925791" y="279400"/>
                  </a:lnTo>
                  <a:lnTo>
                    <a:pt x="981595" y="279400"/>
                  </a:lnTo>
                  <a:lnTo>
                    <a:pt x="981595" y="228600"/>
                  </a:lnTo>
                  <a:lnTo>
                    <a:pt x="1045438" y="228600"/>
                  </a:lnTo>
                  <a:lnTo>
                    <a:pt x="1045438" y="279400"/>
                  </a:lnTo>
                  <a:lnTo>
                    <a:pt x="1213040" y="279400"/>
                  </a:lnTo>
                  <a:lnTo>
                    <a:pt x="1213040" y="228600"/>
                  </a:lnTo>
                  <a:lnTo>
                    <a:pt x="1276883" y="228600"/>
                  </a:lnTo>
                  <a:lnTo>
                    <a:pt x="1276883" y="279400"/>
                  </a:lnTo>
                  <a:lnTo>
                    <a:pt x="1444485" y="279400"/>
                  </a:lnTo>
                  <a:lnTo>
                    <a:pt x="1444485" y="228600"/>
                  </a:lnTo>
                  <a:lnTo>
                    <a:pt x="1508328" y="228600"/>
                  </a:lnTo>
                  <a:lnTo>
                    <a:pt x="1508328" y="279400"/>
                  </a:lnTo>
                  <a:lnTo>
                    <a:pt x="1675841" y="279400"/>
                  </a:lnTo>
                  <a:lnTo>
                    <a:pt x="1675841" y="228600"/>
                  </a:lnTo>
                  <a:lnTo>
                    <a:pt x="1971497" y="228600"/>
                  </a:lnTo>
                  <a:lnTo>
                    <a:pt x="1971497" y="177800"/>
                  </a:lnTo>
                  <a:lnTo>
                    <a:pt x="1907654" y="177800"/>
                  </a:lnTo>
                  <a:lnTo>
                    <a:pt x="1907654" y="114300"/>
                  </a:lnTo>
                  <a:lnTo>
                    <a:pt x="1971497" y="114300"/>
                  </a:lnTo>
                  <a:lnTo>
                    <a:pt x="1971497" y="177800"/>
                  </a:lnTo>
                  <a:lnTo>
                    <a:pt x="2026945" y="177800"/>
                  </a:lnTo>
                  <a:lnTo>
                    <a:pt x="2026945" y="228600"/>
                  </a:lnTo>
                  <a:lnTo>
                    <a:pt x="2202586" y="228600"/>
                  </a:lnTo>
                  <a:lnTo>
                    <a:pt x="2202586" y="177800"/>
                  </a:lnTo>
                  <a:lnTo>
                    <a:pt x="2258390" y="177800"/>
                  </a:lnTo>
                  <a:lnTo>
                    <a:pt x="2258390" y="114300"/>
                  </a:lnTo>
                  <a:lnTo>
                    <a:pt x="2202586" y="114300"/>
                  </a:lnTo>
                  <a:lnTo>
                    <a:pt x="2202586" y="50800"/>
                  </a:lnTo>
                  <a:lnTo>
                    <a:pt x="2258390" y="50800"/>
                  </a:lnTo>
                  <a:lnTo>
                    <a:pt x="2258390" y="0"/>
                  </a:lnTo>
                  <a:close/>
                </a:path>
                <a:path w="2777490" h="279400">
                  <a:moveTo>
                    <a:pt x="2314295" y="177800"/>
                  </a:moveTo>
                  <a:lnTo>
                    <a:pt x="2258390" y="177800"/>
                  </a:lnTo>
                  <a:lnTo>
                    <a:pt x="2258390" y="228600"/>
                  </a:lnTo>
                  <a:lnTo>
                    <a:pt x="2314295" y="228600"/>
                  </a:lnTo>
                  <a:lnTo>
                    <a:pt x="2314295" y="177800"/>
                  </a:lnTo>
                  <a:close/>
                </a:path>
                <a:path w="2777490" h="279400">
                  <a:moveTo>
                    <a:pt x="2314295" y="50800"/>
                  </a:moveTo>
                  <a:lnTo>
                    <a:pt x="2258390" y="50800"/>
                  </a:lnTo>
                  <a:lnTo>
                    <a:pt x="2258390" y="114300"/>
                  </a:lnTo>
                  <a:lnTo>
                    <a:pt x="2314295" y="114300"/>
                  </a:lnTo>
                  <a:lnTo>
                    <a:pt x="2314295" y="50800"/>
                  </a:lnTo>
                  <a:close/>
                </a:path>
                <a:path w="2777490" h="279400">
                  <a:moveTo>
                    <a:pt x="2370188" y="114300"/>
                  </a:moveTo>
                  <a:lnTo>
                    <a:pt x="2314295" y="114300"/>
                  </a:lnTo>
                  <a:lnTo>
                    <a:pt x="2314295" y="177800"/>
                  </a:lnTo>
                  <a:lnTo>
                    <a:pt x="2370188" y="177800"/>
                  </a:lnTo>
                  <a:lnTo>
                    <a:pt x="2370188" y="114300"/>
                  </a:lnTo>
                  <a:close/>
                </a:path>
                <a:path w="2777490" h="279400">
                  <a:moveTo>
                    <a:pt x="2370188" y="0"/>
                  </a:moveTo>
                  <a:lnTo>
                    <a:pt x="2314295" y="0"/>
                  </a:lnTo>
                  <a:lnTo>
                    <a:pt x="2314295" y="50800"/>
                  </a:lnTo>
                  <a:lnTo>
                    <a:pt x="2370188" y="50800"/>
                  </a:lnTo>
                  <a:lnTo>
                    <a:pt x="2370188" y="0"/>
                  </a:lnTo>
                  <a:close/>
                </a:path>
                <a:path w="2777490" h="279400">
                  <a:moveTo>
                    <a:pt x="2434031" y="177800"/>
                  </a:moveTo>
                  <a:lnTo>
                    <a:pt x="2370188" y="177800"/>
                  </a:lnTo>
                  <a:lnTo>
                    <a:pt x="2370188" y="228600"/>
                  </a:lnTo>
                  <a:lnTo>
                    <a:pt x="2434031" y="228600"/>
                  </a:lnTo>
                  <a:lnTo>
                    <a:pt x="2434031" y="177800"/>
                  </a:lnTo>
                  <a:close/>
                </a:path>
                <a:path w="2777490" h="279400">
                  <a:moveTo>
                    <a:pt x="2434031" y="50800"/>
                  </a:moveTo>
                  <a:lnTo>
                    <a:pt x="2370188" y="50800"/>
                  </a:lnTo>
                  <a:lnTo>
                    <a:pt x="2370188" y="114300"/>
                  </a:lnTo>
                  <a:lnTo>
                    <a:pt x="2434031" y="114300"/>
                  </a:lnTo>
                  <a:lnTo>
                    <a:pt x="2434031" y="50800"/>
                  </a:lnTo>
                  <a:close/>
                </a:path>
                <a:path w="2777490" h="279400">
                  <a:moveTo>
                    <a:pt x="2545740" y="50800"/>
                  </a:moveTo>
                  <a:lnTo>
                    <a:pt x="2489924" y="50800"/>
                  </a:lnTo>
                  <a:lnTo>
                    <a:pt x="2489924" y="0"/>
                  </a:lnTo>
                  <a:lnTo>
                    <a:pt x="2434031" y="0"/>
                  </a:lnTo>
                  <a:lnTo>
                    <a:pt x="2434031" y="50800"/>
                  </a:lnTo>
                  <a:lnTo>
                    <a:pt x="2489835" y="50800"/>
                  </a:lnTo>
                  <a:lnTo>
                    <a:pt x="2489835" y="114300"/>
                  </a:lnTo>
                  <a:lnTo>
                    <a:pt x="2434031" y="114300"/>
                  </a:lnTo>
                  <a:lnTo>
                    <a:pt x="2434031" y="177800"/>
                  </a:lnTo>
                  <a:lnTo>
                    <a:pt x="2489835" y="177800"/>
                  </a:lnTo>
                  <a:lnTo>
                    <a:pt x="2489835" y="228600"/>
                  </a:lnTo>
                  <a:lnTo>
                    <a:pt x="2545740" y="228600"/>
                  </a:lnTo>
                  <a:lnTo>
                    <a:pt x="2545740" y="177800"/>
                  </a:lnTo>
                  <a:lnTo>
                    <a:pt x="2489924" y="177800"/>
                  </a:lnTo>
                  <a:lnTo>
                    <a:pt x="2489924" y="114300"/>
                  </a:lnTo>
                  <a:lnTo>
                    <a:pt x="2545740" y="114300"/>
                  </a:lnTo>
                  <a:lnTo>
                    <a:pt x="2545740" y="50800"/>
                  </a:lnTo>
                  <a:close/>
                </a:path>
                <a:path w="2777490" h="279400">
                  <a:moveTo>
                    <a:pt x="2665387" y="50800"/>
                  </a:moveTo>
                  <a:lnTo>
                    <a:pt x="2601544" y="50800"/>
                  </a:lnTo>
                  <a:lnTo>
                    <a:pt x="2601544" y="114300"/>
                  </a:lnTo>
                  <a:lnTo>
                    <a:pt x="2545740" y="114300"/>
                  </a:lnTo>
                  <a:lnTo>
                    <a:pt x="2545740" y="177800"/>
                  </a:lnTo>
                  <a:lnTo>
                    <a:pt x="2601544" y="177800"/>
                  </a:lnTo>
                  <a:lnTo>
                    <a:pt x="2601544" y="228600"/>
                  </a:lnTo>
                  <a:lnTo>
                    <a:pt x="2665387" y="228600"/>
                  </a:lnTo>
                  <a:lnTo>
                    <a:pt x="2665387" y="177800"/>
                  </a:lnTo>
                  <a:lnTo>
                    <a:pt x="2601633" y="177800"/>
                  </a:lnTo>
                  <a:lnTo>
                    <a:pt x="2601633" y="114300"/>
                  </a:lnTo>
                  <a:lnTo>
                    <a:pt x="2665387" y="114300"/>
                  </a:lnTo>
                  <a:lnTo>
                    <a:pt x="2665387" y="50800"/>
                  </a:lnTo>
                  <a:close/>
                </a:path>
                <a:path w="2777490" h="279400">
                  <a:moveTo>
                    <a:pt x="2721292" y="0"/>
                  </a:moveTo>
                  <a:lnTo>
                    <a:pt x="2665387" y="0"/>
                  </a:lnTo>
                  <a:lnTo>
                    <a:pt x="2665387" y="50800"/>
                  </a:lnTo>
                  <a:lnTo>
                    <a:pt x="2721292" y="50800"/>
                  </a:lnTo>
                  <a:lnTo>
                    <a:pt x="2721292" y="0"/>
                  </a:lnTo>
                  <a:close/>
                </a:path>
                <a:path w="2777490" h="279400">
                  <a:moveTo>
                    <a:pt x="2777185" y="50800"/>
                  </a:moveTo>
                  <a:lnTo>
                    <a:pt x="2721292" y="50800"/>
                  </a:lnTo>
                  <a:lnTo>
                    <a:pt x="2721292" y="114300"/>
                  </a:lnTo>
                  <a:lnTo>
                    <a:pt x="2777185" y="114300"/>
                  </a:lnTo>
                  <a:lnTo>
                    <a:pt x="2777185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820475" y="1543809"/>
              <a:ext cx="862330" cy="0"/>
            </a:xfrm>
            <a:custGeom>
              <a:avLst/>
              <a:gdLst/>
              <a:ahLst/>
              <a:cxnLst/>
              <a:rect l="l" t="t" r="r" b="b"/>
              <a:pathLst>
                <a:path w="862330">
                  <a:moveTo>
                    <a:pt x="0" y="0"/>
                  </a:moveTo>
                  <a:lnTo>
                    <a:pt x="862033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293727" y="1454911"/>
              <a:ext cx="2721610" cy="114300"/>
            </a:xfrm>
            <a:custGeom>
              <a:avLst/>
              <a:gdLst/>
              <a:ahLst/>
              <a:cxnLst/>
              <a:rect l="l" t="t" r="r" b="b"/>
              <a:pathLst>
                <a:path w="2721609" h="114300">
                  <a:moveTo>
                    <a:pt x="1221079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63842" y="63500"/>
                  </a:lnTo>
                  <a:lnTo>
                    <a:pt x="63842" y="114300"/>
                  </a:lnTo>
                  <a:lnTo>
                    <a:pt x="231533" y="114300"/>
                  </a:lnTo>
                  <a:lnTo>
                    <a:pt x="231533" y="63500"/>
                  </a:lnTo>
                  <a:lnTo>
                    <a:pt x="295389" y="63500"/>
                  </a:lnTo>
                  <a:lnTo>
                    <a:pt x="295389" y="114300"/>
                  </a:lnTo>
                  <a:lnTo>
                    <a:pt x="462902" y="114300"/>
                  </a:lnTo>
                  <a:lnTo>
                    <a:pt x="462902" y="63500"/>
                  </a:lnTo>
                  <a:lnTo>
                    <a:pt x="1221079" y="63500"/>
                  </a:lnTo>
                  <a:lnTo>
                    <a:pt x="1221079" y="0"/>
                  </a:lnTo>
                  <a:close/>
                </a:path>
                <a:path w="2721609" h="114300">
                  <a:moveTo>
                    <a:pt x="2147227" y="0"/>
                  </a:moveTo>
                  <a:lnTo>
                    <a:pt x="1388770" y="0"/>
                  </a:lnTo>
                  <a:lnTo>
                    <a:pt x="1388770" y="63500"/>
                  </a:lnTo>
                  <a:lnTo>
                    <a:pt x="2147227" y="63500"/>
                  </a:lnTo>
                  <a:lnTo>
                    <a:pt x="2147227" y="0"/>
                  </a:lnTo>
                  <a:close/>
                </a:path>
                <a:path w="2721609" h="114300">
                  <a:moveTo>
                    <a:pt x="2378227" y="0"/>
                  </a:moveTo>
                  <a:lnTo>
                    <a:pt x="2202586" y="0"/>
                  </a:lnTo>
                  <a:lnTo>
                    <a:pt x="2202586" y="63500"/>
                  </a:lnTo>
                  <a:lnTo>
                    <a:pt x="2378227" y="63500"/>
                  </a:lnTo>
                  <a:lnTo>
                    <a:pt x="2378227" y="0"/>
                  </a:lnTo>
                  <a:close/>
                </a:path>
                <a:path w="2721609" h="114300">
                  <a:moveTo>
                    <a:pt x="2489936" y="0"/>
                  </a:moveTo>
                  <a:lnTo>
                    <a:pt x="2434031" y="0"/>
                  </a:lnTo>
                  <a:lnTo>
                    <a:pt x="2434031" y="63500"/>
                  </a:lnTo>
                  <a:lnTo>
                    <a:pt x="2489936" y="63500"/>
                  </a:lnTo>
                  <a:lnTo>
                    <a:pt x="2489936" y="0"/>
                  </a:lnTo>
                  <a:close/>
                </a:path>
                <a:path w="2721609" h="114300">
                  <a:moveTo>
                    <a:pt x="2609583" y="0"/>
                  </a:moveTo>
                  <a:lnTo>
                    <a:pt x="2545740" y="0"/>
                  </a:lnTo>
                  <a:lnTo>
                    <a:pt x="2545740" y="63500"/>
                  </a:lnTo>
                  <a:lnTo>
                    <a:pt x="2609583" y="63500"/>
                  </a:lnTo>
                  <a:lnTo>
                    <a:pt x="2609583" y="0"/>
                  </a:lnTo>
                  <a:close/>
                </a:path>
                <a:path w="2721609" h="114300">
                  <a:moveTo>
                    <a:pt x="2721381" y="0"/>
                  </a:moveTo>
                  <a:lnTo>
                    <a:pt x="2665488" y="0"/>
                  </a:lnTo>
                  <a:lnTo>
                    <a:pt x="2665488" y="63500"/>
                  </a:lnTo>
                  <a:lnTo>
                    <a:pt x="2721381" y="63500"/>
                  </a:lnTo>
                  <a:lnTo>
                    <a:pt x="2721381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746352" y="1429509"/>
              <a:ext cx="1093470" cy="0"/>
            </a:xfrm>
            <a:custGeom>
              <a:avLst/>
              <a:gdLst/>
              <a:ahLst/>
              <a:cxnLst/>
              <a:rect l="l" t="t" r="r" b="b"/>
              <a:pathLst>
                <a:path w="1093469">
                  <a:moveTo>
                    <a:pt x="0" y="0"/>
                  </a:moveTo>
                  <a:lnTo>
                    <a:pt x="1093212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746341" y="1289811"/>
              <a:ext cx="575310" cy="114300"/>
            </a:xfrm>
            <a:custGeom>
              <a:avLst/>
              <a:gdLst/>
              <a:ahLst/>
              <a:cxnLst/>
              <a:rect l="l" t="t" r="r" b="b"/>
              <a:pathLst>
                <a:path w="575309" h="114300">
                  <a:moveTo>
                    <a:pt x="574878" y="50800"/>
                  </a:moveTo>
                  <a:lnTo>
                    <a:pt x="167424" y="50800"/>
                  </a:lnTo>
                  <a:lnTo>
                    <a:pt x="167424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0" y="114300"/>
                  </a:lnTo>
                  <a:lnTo>
                    <a:pt x="574878" y="114300"/>
                  </a:lnTo>
                  <a:lnTo>
                    <a:pt x="574878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357581" y="1429509"/>
              <a:ext cx="1093470" cy="0"/>
            </a:xfrm>
            <a:custGeom>
              <a:avLst/>
              <a:gdLst/>
              <a:ahLst/>
              <a:cxnLst/>
              <a:rect l="l" t="t" r="r" b="b"/>
              <a:pathLst>
                <a:path w="1093469">
                  <a:moveTo>
                    <a:pt x="0" y="0"/>
                  </a:moveTo>
                  <a:lnTo>
                    <a:pt x="109339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357570" y="1289811"/>
              <a:ext cx="2658110" cy="114300"/>
            </a:xfrm>
            <a:custGeom>
              <a:avLst/>
              <a:gdLst/>
              <a:ahLst/>
              <a:cxnLst/>
              <a:rect l="l" t="t" r="r" b="b"/>
              <a:pathLst>
                <a:path w="2658109" h="114300">
                  <a:moveTo>
                    <a:pt x="574687" y="50800"/>
                  </a:moveTo>
                  <a:lnTo>
                    <a:pt x="167690" y="50800"/>
                  </a:lnTo>
                  <a:lnTo>
                    <a:pt x="167690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0" y="114300"/>
                  </a:lnTo>
                  <a:lnTo>
                    <a:pt x="574687" y="114300"/>
                  </a:lnTo>
                  <a:lnTo>
                    <a:pt x="574687" y="50800"/>
                  </a:lnTo>
                  <a:close/>
                </a:path>
                <a:path w="2658109" h="114300">
                  <a:moveTo>
                    <a:pt x="806056" y="50800"/>
                  </a:moveTo>
                  <a:lnTo>
                    <a:pt x="630593" y="50800"/>
                  </a:lnTo>
                  <a:lnTo>
                    <a:pt x="630593" y="114300"/>
                  </a:lnTo>
                  <a:lnTo>
                    <a:pt x="806056" y="114300"/>
                  </a:lnTo>
                  <a:lnTo>
                    <a:pt x="806056" y="50800"/>
                  </a:lnTo>
                  <a:close/>
                </a:path>
                <a:path w="2658109" h="114300">
                  <a:moveTo>
                    <a:pt x="1037501" y="50800"/>
                  </a:moveTo>
                  <a:lnTo>
                    <a:pt x="861949" y="50800"/>
                  </a:lnTo>
                  <a:lnTo>
                    <a:pt x="861949" y="114300"/>
                  </a:lnTo>
                  <a:lnTo>
                    <a:pt x="1037501" y="114300"/>
                  </a:lnTo>
                  <a:lnTo>
                    <a:pt x="1037501" y="50800"/>
                  </a:lnTo>
                  <a:close/>
                </a:path>
                <a:path w="2658109" h="114300">
                  <a:moveTo>
                    <a:pt x="2194649" y="50800"/>
                  </a:moveTo>
                  <a:lnTo>
                    <a:pt x="2019007" y="50800"/>
                  </a:lnTo>
                  <a:lnTo>
                    <a:pt x="2019007" y="114300"/>
                  </a:lnTo>
                  <a:lnTo>
                    <a:pt x="2194649" y="114300"/>
                  </a:lnTo>
                  <a:lnTo>
                    <a:pt x="2194649" y="50800"/>
                  </a:lnTo>
                  <a:close/>
                </a:path>
                <a:path w="2658109" h="114300">
                  <a:moveTo>
                    <a:pt x="2314384" y="50800"/>
                  </a:moveTo>
                  <a:lnTo>
                    <a:pt x="2250541" y="50800"/>
                  </a:lnTo>
                  <a:lnTo>
                    <a:pt x="2250541" y="114300"/>
                  </a:lnTo>
                  <a:lnTo>
                    <a:pt x="2314384" y="114300"/>
                  </a:lnTo>
                  <a:lnTo>
                    <a:pt x="2314384" y="50800"/>
                  </a:lnTo>
                  <a:close/>
                </a:path>
                <a:path w="2658109" h="114300">
                  <a:moveTo>
                    <a:pt x="2426093" y="50800"/>
                  </a:moveTo>
                  <a:lnTo>
                    <a:pt x="2370188" y="50800"/>
                  </a:lnTo>
                  <a:lnTo>
                    <a:pt x="2370188" y="114300"/>
                  </a:lnTo>
                  <a:lnTo>
                    <a:pt x="2426093" y="114300"/>
                  </a:lnTo>
                  <a:lnTo>
                    <a:pt x="2426093" y="50800"/>
                  </a:lnTo>
                  <a:close/>
                </a:path>
                <a:path w="2658109" h="114300">
                  <a:moveTo>
                    <a:pt x="2545740" y="50800"/>
                  </a:moveTo>
                  <a:lnTo>
                    <a:pt x="2481897" y="50800"/>
                  </a:lnTo>
                  <a:lnTo>
                    <a:pt x="2481897" y="114300"/>
                  </a:lnTo>
                  <a:lnTo>
                    <a:pt x="2545740" y="114300"/>
                  </a:lnTo>
                  <a:lnTo>
                    <a:pt x="2545740" y="50800"/>
                  </a:lnTo>
                  <a:close/>
                </a:path>
                <a:path w="2658109" h="114300">
                  <a:moveTo>
                    <a:pt x="2657538" y="50800"/>
                  </a:moveTo>
                  <a:lnTo>
                    <a:pt x="2601645" y="50800"/>
                  </a:lnTo>
                  <a:lnTo>
                    <a:pt x="2601645" y="114300"/>
                  </a:lnTo>
                  <a:lnTo>
                    <a:pt x="2657538" y="114300"/>
                  </a:lnTo>
                  <a:lnTo>
                    <a:pt x="2657538" y="508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209068" y="1315209"/>
              <a:ext cx="750570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0" y="0"/>
                  </a:moveTo>
                  <a:lnTo>
                    <a:pt x="750149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977621" y="1289809"/>
              <a:ext cx="167640" cy="50800"/>
            </a:xfrm>
            <a:custGeom>
              <a:avLst/>
              <a:gdLst/>
              <a:ahLst/>
              <a:cxnLst/>
              <a:rect l="l" t="t" r="r" b="b"/>
              <a:pathLst>
                <a:path w="167640" h="50800">
                  <a:moveTo>
                    <a:pt x="0" y="0"/>
                  </a:moveTo>
                  <a:lnTo>
                    <a:pt x="167602" y="0"/>
                  </a:lnTo>
                  <a:lnTo>
                    <a:pt x="167602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589117" y="1315209"/>
              <a:ext cx="630555" cy="0"/>
            </a:xfrm>
            <a:custGeom>
              <a:avLst/>
              <a:gdLst/>
              <a:ahLst/>
              <a:cxnLst/>
              <a:rect l="l" t="t" r="r" b="b"/>
              <a:pathLst>
                <a:path w="630555">
                  <a:moveTo>
                    <a:pt x="0" y="0"/>
                  </a:moveTo>
                  <a:lnTo>
                    <a:pt x="630407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413476" y="1226311"/>
              <a:ext cx="2602230" cy="63500"/>
            </a:xfrm>
            <a:custGeom>
              <a:avLst/>
              <a:gdLst/>
              <a:ahLst/>
              <a:cxnLst/>
              <a:rect l="l" t="t" r="r" b="b"/>
              <a:pathLst>
                <a:path w="2602230" h="63500">
                  <a:moveTo>
                    <a:pt x="869886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869886" y="63500"/>
                  </a:lnTo>
                  <a:lnTo>
                    <a:pt x="869886" y="0"/>
                  </a:lnTo>
                  <a:close/>
                </a:path>
                <a:path w="2602230" h="63500">
                  <a:moveTo>
                    <a:pt x="2027478" y="0"/>
                  </a:moveTo>
                  <a:lnTo>
                    <a:pt x="1388770" y="0"/>
                  </a:lnTo>
                  <a:lnTo>
                    <a:pt x="1388770" y="63500"/>
                  </a:lnTo>
                  <a:lnTo>
                    <a:pt x="2027478" y="63500"/>
                  </a:lnTo>
                  <a:lnTo>
                    <a:pt x="2027478" y="0"/>
                  </a:lnTo>
                  <a:close/>
                </a:path>
                <a:path w="2602230" h="63500">
                  <a:moveTo>
                    <a:pt x="2258479" y="0"/>
                  </a:moveTo>
                  <a:lnTo>
                    <a:pt x="2082838" y="0"/>
                  </a:lnTo>
                  <a:lnTo>
                    <a:pt x="2082838" y="63500"/>
                  </a:lnTo>
                  <a:lnTo>
                    <a:pt x="2258479" y="63500"/>
                  </a:lnTo>
                  <a:lnTo>
                    <a:pt x="2258479" y="0"/>
                  </a:lnTo>
                  <a:close/>
                </a:path>
                <a:path w="2602230" h="63500">
                  <a:moveTo>
                    <a:pt x="2370188" y="0"/>
                  </a:moveTo>
                  <a:lnTo>
                    <a:pt x="2314283" y="0"/>
                  </a:lnTo>
                  <a:lnTo>
                    <a:pt x="2314283" y="63500"/>
                  </a:lnTo>
                  <a:lnTo>
                    <a:pt x="2370188" y="63500"/>
                  </a:lnTo>
                  <a:lnTo>
                    <a:pt x="2370188" y="0"/>
                  </a:lnTo>
                  <a:close/>
                </a:path>
                <a:path w="2602230" h="63500">
                  <a:moveTo>
                    <a:pt x="2489835" y="0"/>
                  </a:moveTo>
                  <a:lnTo>
                    <a:pt x="2425992" y="0"/>
                  </a:lnTo>
                  <a:lnTo>
                    <a:pt x="2425992" y="63500"/>
                  </a:lnTo>
                  <a:lnTo>
                    <a:pt x="2489835" y="63500"/>
                  </a:lnTo>
                  <a:lnTo>
                    <a:pt x="2489835" y="0"/>
                  </a:lnTo>
                  <a:close/>
                </a:path>
                <a:path w="2602230" h="63500">
                  <a:moveTo>
                    <a:pt x="2601633" y="0"/>
                  </a:moveTo>
                  <a:lnTo>
                    <a:pt x="2545740" y="0"/>
                  </a:lnTo>
                  <a:lnTo>
                    <a:pt x="2545740" y="63500"/>
                  </a:lnTo>
                  <a:lnTo>
                    <a:pt x="2601633" y="63500"/>
                  </a:lnTo>
                  <a:lnTo>
                    <a:pt x="2601633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858147" y="1200909"/>
              <a:ext cx="1101090" cy="0"/>
            </a:xfrm>
            <a:custGeom>
              <a:avLst/>
              <a:gdLst/>
              <a:ahLst/>
              <a:cxnLst/>
              <a:rect l="l" t="t" r="r" b="b"/>
              <a:pathLst>
                <a:path w="1101090">
                  <a:moveTo>
                    <a:pt x="0" y="0"/>
                  </a:moveTo>
                  <a:lnTo>
                    <a:pt x="1101070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858147" y="1112009"/>
              <a:ext cx="694690" cy="63500"/>
            </a:xfrm>
            <a:custGeom>
              <a:avLst/>
              <a:gdLst/>
              <a:ahLst/>
              <a:cxnLst/>
              <a:rect l="l" t="t" r="r" b="b"/>
              <a:pathLst>
                <a:path w="694690" h="63500">
                  <a:moveTo>
                    <a:pt x="694609" y="63500"/>
                  </a:moveTo>
                  <a:lnTo>
                    <a:pt x="0" y="63500"/>
                  </a:lnTo>
                  <a:lnTo>
                    <a:pt x="0" y="0"/>
                  </a:lnTo>
                  <a:lnTo>
                    <a:pt x="694609" y="0"/>
                  </a:lnTo>
                  <a:lnTo>
                    <a:pt x="694609" y="635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589028" y="1200909"/>
              <a:ext cx="518795" cy="0"/>
            </a:xfrm>
            <a:custGeom>
              <a:avLst/>
              <a:gdLst/>
              <a:ahLst/>
              <a:cxnLst/>
              <a:rect l="l" t="t" r="r" b="b"/>
              <a:pathLst>
                <a:path w="518794">
                  <a:moveTo>
                    <a:pt x="0" y="0"/>
                  </a:moveTo>
                  <a:lnTo>
                    <a:pt x="51879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589028" y="997711"/>
              <a:ext cx="2314575" cy="177800"/>
            </a:xfrm>
            <a:custGeom>
              <a:avLst/>
              <a:gdLst/>
              <a:ahLst/>
              <a:cxnLst/>
              <a:rect l="l" t="t" r="r" b="b"/>
              <a:pathLst>
                <a:path w="2314575" h="177800">
                  <a:moveTo>
                    <a:pt x="111696" y="114300"/>
                  </a:moveTo>
                  <a:lnTo>
                    <a:pt x="0" y="114300"/>
                  </a:lnTo>
                  <a:lnTo>
                    <a:pt x="0" y="177800"/>
                  </a:lnTo>
                  <a:lnTo>
                    <a:pt x="111696" y="177800"/>
                  </a:lnTo>
                  <a:lnTo>
                    <a:pt x="111696" y="114300"/>
                  </a:lnTo>
                  <a:close/>
                </a:path>
                <a:path w="2314575" h="177800">
                  <a:moveTo>
                    <a:pt x="343141" y="114300"/>
                  </a:moveTo>
                  <a:lnTo>
                    <a:pt x="167601" y="114300"/>
                  </a:lnTo>
                  <a:lnTo>
                    <a:pt x="167601" y="177800"/>
                  </a:lnTo>
                  <a:lnTo>
                    <a:pt x="343141" y="177800"/>
                  </a:lnTo>
                  <a:lnTo>
                    <a:pt x="343141" y="114300"/>
                  </a:lnTo>
                  <a:close/>
                </a:path>
                <a:path w="2314575" h="177800">
                  <a:moveTo>
                    <a:pt x="462889" y="114300"/>
                  </a:moveTo>
                  <a:lnTo>
                    <a:pt x="399046" y="114300"/>
                  </a:lnTo>
                  <a:lnTo>
                    <a:pt x="399046" y="177800"/>
                  </a:lnTo>
                  <a:lnTo>
                    <a:pt x="462889" y="177800"/>
                  </a:lnTo>
                  <a:lnTo>
                    <a:pt x="462889" y="114300"/>
                  </a:lnTo>
                  <a:close/>
                </a:path>
                <a:path w="2314575" h="177800">
                  <a:moveTo>
                    <a:pt x="2138730" y="50800"/>
                  </a:moveTo>
                  <a:lnTo>
                    <a:pt x="2083460" y="50800"/>
                  </a:lnTo>
                  <a:lnTo>
                    <a:pt x="2083460" y="0"/>
                  </a:lnTo>
                  <a:lnTo>
                    <a:pt x="2082838" y="0"/>
                  </a:lnTo>
                  <a:lnTo>
                    <a:pt x="2082838" y="50800"/>
                  </a:lnTo>
                  <a:lnTo>
                    <a:pt x="2082838" y="114300"/>
                  </a:lnTo>
                  <a:lnTo>
                    <a:pt x="2019617" y="114300"/>
                  </a:lnTo>
                  <a:lnTo>
                    <a:pt x="2019617" y="50800"/>
                  </a:lnTo>
                  <a:lnTo>
                    <a:pt x="2082838" y="50800"/>
                  </a:lnTo>
                  <a:lnTo>
                    <a:pt x="2082838" y="0"/>
                  </a:lnTo>
                  <a:lnTo>
                    <a:pt x="1325016" y="0"/>
                  </a:lnTo>
                  <a:lnTo>
                    <a:pt x="1325016" y="50800"/>
                  </a:lnTo>
                  <a:lnTo>
                    <a:pt x="1388859" y="50800"/>
                  </a:lnTo>
                  <a:lnTo>
                    <a:pt x="1388859" y="114300"/>
                  </a:lnTo>
                  <a:lnTo>
                    <a:pt x="1556194" y="114300"/>
                  </a:lnTo>
                  <a:lnTo>
                    <a:pt x="1556194" y="50800"/>
                  </a:lnTo>
                  <a:lnTo>
                    <a:pt x="1620037" y="50800"/>
                  </a:lnTo>
                  <a:lnTo>
                    <a:pt x="1620037" y="114300"/>
                  </a:lnTo>
                  <a:lnTo>
                    <a:pt x="1675930" y="114300"/>
                  </a:lnTo>
                  <a:lnTo>
                    <a:pt x="1675930" y="50800"/>
                  </a:lnTo>
                  <a:lnTo>
                    <a:pt x="1731822" y="50800"/>
                  </a:lnTo>
                  <a:lnTo>
                    <a:pt x="1731822" y="114300"/>
                  </a:lnTo>
                  <a:lnTo>
                    <a:pt x="1787639" y="114300"/>
                  </a:lnTo>
                  <a:lnTo>
                    <a:pt x="1787639" y="50800"/>
                  </a:lnTo>
                  <a:lnTo>
                    <a:pt x="1851482" y="50800"/>
                  </a:lnTo>
                  <a:lnTo>
                    <a:pt x="1851482" y="114300"/>
                  </a:lnTo>
                  <a:lnTo>
                    <a:pt x="1907819" y="114300"/>
                  </a:lnTo>
                  <a:lnTo>
                    <a:pt x="1907819" y="50800"/>
                  </a:lnTo>
                  <a:lnTo>
                    <a:pt x="1963724" y="50800"/>
                  </a:lnTo>
                  <a:lnTo>
                    <a:pt x="1963724" y="114300"/>
                  </a:lnTo>
                  <a:lnTo>
                    <a:pt x="2019084" y="114300"/>
                  </a:lnTo>
                  <a:lnTo>
                    <a:pt x="2019084" y="177800"/>
                  </a:lnTo>
                  <a:lnTo>
                    <a:pt x="2082927" y="177800"/>
                  </a:lnTo>
                  <a:lnTo>
                    <a:pt x="2082927" y="114300"/>
                  </a:lnTo>
                  <a:lnTo>
                    <a:pt x="2138730" y="114300"/>
                  </a:lnTo>
                  <a:lnTo>
                    <a:pt x="2138730" y="50800"/>
                  </a:lnTo>
                  <a:close/>
                </a:path>
                <a:path w="2314575" h="177800">
                  <a:moveTo>
                    <a:pt x="2194636" y="114300"/>
                  </a:moveTo>
                  <a:lnTo>
                    <a:pt x="2138730" y="114300"/>
                  </a:lnTo>
                  <a:lnTo>
                    <a:pt x="2138730" y="177800"/>
                  </a:lnTo>
                  <a:lnTo>
                    <a:pt x="2194636" y="177800"/>
                  </a:lnTo>
                  <a:lnTo>
                    <a:pt x="2194636" y="114300"/>
                  </a:lnTo>
                  <a:close/>
                </a:path>
                <a:path w="2314575" h="177800">
                  <a:moveTo>
                    <a:pt x="2314371" y="0"/>
                  </a:moveTo>
                  <a:lnTo>
                    <a:pt x="2138730" y="0"/>
                  </a:lnTo>
                  <a:lnTo>
                    <a:pt x="2138730" y="50800"/>
                  </a:lnTo>
                  <a:lnTo>
                    <a:pt x="2194636" y="50800"/>
                  </a:lnTo>
                  <a:lnTo>
                    <a:pt x="2194636" y="114300"/>
                  </a:lnTo>
                  <a:lnTo>
                    <a:pt x="2250440" y="114300"/>
                  </a:lnTo>
                  <a:lnTo>
                    <a:pt x="2250440" y="177800"/>
                  </a:lnTo>
                  <a:lnTo>
                    <a:pt x="2314283" y="177800"/>
                  </a:lnTo>
                  <a:lnTo>
                    <a:pt x="2314283" y="114300"/>
                  </a:lnTo>
                  <a:lnTo>
                    <a:pt x="2250529" y="114300"/>
                  </a:lnTo>
                  <a:lnTo>
                    <a:pt x="2250529" y="50800"/>
                  </a:lnTo>
                  <a:lnTo>
                    <a:pt x="2314371" y="50800"/>
                  </a:lnTo>
                  <a:lnTo>
                    <a:pt x="2314371" y="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089683" y="972309"/>
              <a:ext cx="749935" cy="0"/>
            </a:xfrm>
            <a:custGeom>
              <a:avLst/>
              <a:gdLst/>
              <a:ahLst/>
              <a:cxnLst/>
              <a:rect l="l" t="t" r="r" b="b"/>
              <a:pathLst>
                <a:path w="749934">
                  <a:moveTo>
                    <a:pt x="0" y="0"/>
                  </a:moveTo>
                  <a:lnTo>
                    <a:pt x="749881" y="0"/>
                  </a:lnTo>
                </a:path>
              </a:pathLst>
            </a:custGeom>
            <a:ln w="50800">
              <a:solidFill>
                <a:srgbClr val="03285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977887" y="819911"/>
              <a:ext cx="806450" cy="177800"/>
            </a:xfrm>
            <a:custGeom>
              <a:avLst/>
              <a:gdLst/>
              <a:ahLst/>
              <a:cxnLst/>
              <a:rect l="l" t="t" r="r" b="b"/>
              <a:pathLst>
                <a:path w="806450" h="177800">
                  <a:moveTo>
                    <a:pt x="55892" y="127000"/>
                  </a:moveTo>
                  <a:lnTo>
                    <a:pt x="0" y="127000"/>
                  </a:lnTo>
                  <a:lnTo>
                    <a:pt x="0" y="177800"/>
                  </a:lnTo>
                  <a:lnTo>
                    <a:pt x="55892" y="177800"/>
                  </a:lnTo>
                  <a:lnTo>
                    <a:pt x="55892" y="127000"/>
                  </a:lnTo>
                  <a:close/>
                </a:path>
                <a:path w="806450" h="177800">
                  <a:moveTo>
                    <a:pt x="398780" y="0"/>
                  </a:moveTo>
                  <a:lnTo>
                    <a:pt x="342874" y="0"/>
                  </a:lnTo>
                  <a:lnTo>
                    <a:pt x="342874" y="63500"/>
                  </a:lnTo>
                  <a:lnTo>
                    <a:pt x="287426" y="63500"/>
                  </a:lnTo>
                  <a:lnTo>
                    <a:pt x="287426" y="0"/>
                  </a:lnTo>
                  <a:lnTo>
                    <a:pt x="231533" y="0"/>
                  </a:lnTo>
                  <a:lnTo>
                    <a:pt x="231533" y="63500"/>
                  </a:lnTo>
                  <a:lnTo>
                    <a:pt x="111785" y="63500"/>
                  </a:lnTo>
                  <a:lnTo>
                    <a:pt x="111785" y="127000"/>
                  </a:lnTo>
                  <a:lnTo>
                    <a:pt x="343331" y="127000"/>
                  </a:lnTo>
                  <a:lnTo>
                    <a:pt x="343331" y="63500"/>
                  </a:lnTo>
                  <a:lnTo>
                    <a:pt x="398780" y="63500"/>
                  </a:lnTo>
                  <a:lnTo>
                    <a:pt x="398780" y="0"/>
                  </a:lnTo>
                  <a:close/>
                </a:path>
                <a:path w="806450" h="177800">
                  <a:moveTo>
                    <a:pt x="630224" y="0"/>
                  </a:moveTo>
                  <a:lnTo>
                    <a:pt x="574332" y="0"/>
                  </a:lnTo>
                  <a:lnTo>
                    <a:pt x="574332" y="63500"/>
                  </a:lnTo>
                  <a:lnTo>
                    <a:pt x="518960" y="63500"/>
                  </a:lnTo>
                  <a:lnTo>
                    <a:pt x="518960" y="0"/>
                  </a:lnTo>
                  <a:lnTo>
                    <a:pt x="463067" y="0"/>
                  </a:lnTo>
                  <a:lnTo>
                    <a:pt x="463067" y="63500"/>
                  </a:lnTo>
                  <a:lnTo>
                    <a:pt x="399224" y="63500"/>
                  </a:lnTo>
                  <a:lnTo>
                    <a:pt x="399224" y="127000"/>
                  </a:lnTo>
                  <a:lnTo>
                    <a:pt x="574865" y="127000"/>
                  </a:lnTo>
                  <a:lnTo>
                    <a:pt x="574865" y="63500"/>
                  </a:lnTo>
                  <a:lnTo>
                    <a:pt x="630224" y="63500"/>
                  </a:lnTo>
                  <a:lnTo>
                    <a:pt x="630224" y="0"/>
                  </a:lnTo>
                  <a:close/>
                </a:path>
                <a:path w="806450" h="177800">
                  <a:moveTo>
                    <a:pt x="805865" y="63500"/>
                  </a:moveTo>
                  <a:lnTo>
                    <a:pt x="630313" y="63500"/>
                  </a:lnTo>
                  <a:lnTo>
                    <a:pt x="630313" y="127000"/>
                  </a:lnTo>
                  <a:lnTo>
                    <a:pt x="805865" y="127000"/>
                  </a:lnTo>
                  <a:lnTo>
                    <a:pt x="805865" y="63500"/>
                  </a:lnTo>
                  <a:close/>
                </a:path>
              </a:pathLst>
            </a:custGeom>
            <a:solidFill>
              <a:srgbClr val="032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98030" y="1044382"/>
              <a:ext cx="3335223" cy="3874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693</Words>
  <Application>Microsoft Office PowerPoint</Application>
  <PresentationFormat>Custom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Lucida Sans Unicode</vt:lpstr>
      <vt:lpstr>Times New Roman</vt:lpstr>
      <vt:lpstr>Trebuchet MS</vt:lpstr>
      <vt:lpstr>Webdings</vt:lpstr>
      <vt:lpstr>Office Theme</vt:lpstr>
      <vt:lpstr>Geethanjali College of Engineering and Technology Department of CSE- Data Science</vt:lpstr>
      <vt:lpstr>OVERVIEW OF KEY TOPICs</vt:lpstr>
      <vt:lpstr>Problem Statement:</vt:lpstr>
      <vt:lpstr>PROjECT GOALs:</vt:lpstr>
      <vt:lpstr>TOOLS &amp; TECHNOLOGIES</vt:lpstr>
      <vt:lpstr>Understanding the NDVI formula and its significance</vt:lpstr>
      <vt:lpstr>APPLICATION WORkFLOW</vt:lpstr>
      <vt:lpstr>KEY FEATUREs</vt:lpstr>
      <vt:lpstr>INsIGHTs</vt:lpstr>
      <vt:lpstr>CHALLENGEs IN MONITORING</vt:lpstr>
      <vt:lpstr>CONCLUsION &amp;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Urban Tree Health Monitoring</dc:title>
  <dc:creator>22R11A67B9 RAMAVATH ANIKETH RATHOD</dc:creator>
  <cp:keywords>DAGvB-eQnGw,BAF_XPslV6g,0</cp:keywords>
  <cp:lastModifiedBy>Sri Varsha</cp:lastModifiedBy>
  <cp:revision>2</cp:revision>
  <dcterms:created xsi:type="dcterms:W3CDTF">2025-08-24T13:44:07Z</dcterms:created>
  <dcterms:modified xsi:type="dcterms:W3CDTF">2025-12-10T10:06:50Z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2025-08-05T00:00:00Z</vt:filetime>
  </property>
  <property fmtid="{D5CDD505-2E9C-101B-9397-08002B2CF9AE}" pid="3" name="Creator">
    <vt:lpwstr>Canva</vt:lpwstr>
  </property>
  <property fmtid="{D5CDD505-2E9C-101B-9397-08002B2CF9AE}" pid="4" name="LastSaved">
    <vt:filetime>2025-08-24T00:00:00Z</vt:filetime>
  </property>
  <property fmtid="{D5CDD505-2E9C-101B-9397-08002B2CF9AE}" pid="5" name="Producer">
    <vt:lpwstr>Canva</vt:lpwstr>
  </property>
</Properties>
</file>